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6" r:id="rId4"/>
    <p:sldMasterId id="2147483696" r:id="rId5"/>
  </p:sldMasterIdLst>
  <p:notesMasterIdLst>
    <p:notesMasterId r:id="rId15"/>
  </p:notesMasterIdLst>
  <p:handoutMasterIdLst>
    <p:handoutMasterId r:id="rId16"/>
  </p:handoutMasterIdLst>
  <p:sldIdLst>
    <p:sldId id="690" r:id="rId6"/>
    <p:sldId id="691" r:id="rId7"/>
    <p:sldId id="704" r:id="rId8"/>
    <p:sldId id="702" r:id="rId9"/>
    <p:sldId id="711" r:id="rId10"/>
    <p:sldId id="713" r:id="rId11"/>
    <p:sldId id="708" r:id="rId12"/>
    <p:sldId id="714" r:id="rId13"/>
    <p:sldId id="712" r:id="rId14"/>
  </p:sldIdLst>
  <p:sldSz cx="9144000" cy="5143500" type="screen16x9"/>
  <p:notesSz cx="6807200"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1">
          <p15:clr>
            <a:srgbClr val="A4A3A4"/>
          </p15:clr>
        </p15:guide>
        <p15:guide id="2" orient="horz" pos="3004">
          <p15:clr>
            <a:srgbClr val="A4A3A4"/>
          </p15:clr>
        </p15:guide>
        <p15:guide id="3" orient="horz" pos="422">
          <p15:clr>
            <a:srgbClr val="A4A3A4"/>
          </p15:clr>
        </p15:guide>
        <p15:guide id="4" orient="horz" pos="824">
          <p15:clr>
            <a:srgbClr val="A4A3A4"/>
          </p15:clr>
        </p15:guide>
        <p15:guide id="5" orient="horz" pos="2916">
          <p15:clr>
            <a:srgbClr val="A4A3A4"/>
          </p15:clr>
        </p15:guide>
        <p15:guide id="6" orient="horz" pos="1643">
          <p15:clr>
            <a:srgbClr val="A4A3A4"/>
          </p15:clr>
        </p15:guide>
        <p15:guide id="7" pos="5470">
          <p15:clr>
            <a:srgbClr val="A4A3A4"/>
          </p15:clr>
        </p15:guide>
        <p15:guide id="8" pos="287">
          <p15:clr>
            <a:srgbClr val="A4A3A4"/>
          </p15:clr>
        </p15:guide>
        <p15:guide id="9" pos="2909">
          <p15:clr>
            <a:srgbClr val="A4A3A4"/>
          </p15:clr>
        </p15:guide>
        <p15:guide id="10" pos="2811">
          <p15:clr>
            <a:srgbClr val="A4A3A4"/>
          </p15:clr>
        </p15:guide>
        <p15:guide id="11" pos="285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131">
          <p15:clr>
            <a:srgbClr val="A4A3A4"/>
          </p15:clr>
        </p15:guide>
        <p15:guide id="4"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ndi Brewer-Griffin" initials="SBG" lastIdx="1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71"/>
    <a:srgbClr val="CBD5EA"/>
    <a:srgbClr val="E7EBF5"/>
    <a:srgbClr val="0071C5"/>
    <a:srgbClr val="F83308"/>
    <a:srgbClr val="FD9208"/>
    <a:srgbClr val="009FDF"/>
    <a:srgbClr val="F3D54E"/>
    <a:srgbClr val="F0CE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8ACDF8-B22E-497B-A355-4E4ADAFE6B4C}" v="25" dt="2023-11-17T03:27:01.5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71" autoAdjust="0"/>
    <p:restoredTop sz="91224" autoAdjust="0"/>
  </p:normalViewPr>
  <p:slideViewPr>
    <p:cSldViewPr snapToGrid="0">
      <p:cViewPr varScale="1">
        <p:scale>
          <a:sx n="109" d="100"/>
          <a:sy n="109" d="100"/>
        </p:scale>
        <p:origin x="713" y="51"/>
      </p:cViewPr>
      <p:guideLst>
        <p:guide orient="horz" pos="1581"/>
        <p:guide orient="horz" pos="3004"/>
        <p:guide orient="horz" pos="422"/>
        <p:guide orient="horz" pos="824"/>
        <p:guide orient="horz" pos="2916"/>
        <p:guide orient="horz" pos="1643"/>
        <p:guide pos="5470"/>
        <p:guide pos="287"/>
        <p:guide pos="2909"/>
        <p:guide pos="2811"/>
        <p:guide pos="28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6" d="100"/>
        <a:sy n="86" d="100"/>
      </p:scale>
      <p:origin x="0" y="1536"/>
    </p:cViewPr>
  </p:sorterViewPr>
  <p:notesViewPr>
    <p:cSldViewPr snapToGrid="0" showGuides="1">
      <p:cViewPr varScale="1">
        <p:scale>
          <a:sx n="74" d="100"/>
          <a:sy n="74" d="100"/>
        </p:scale>
        <p:origin x="-744" y="-90"/>
      </p:cViewPr>
      <p:guideLst>
        <p:guide orient="horz" pos="2880"/>
        <p:guide pos="2160"/>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 HONG XUN" userId="S::ng_hong_xun1@connect.ite.edu.sg::f52ae510-ac4e-40ba-8094-55441e12d375" providerId="AD" clId="Web-{2B860223-B156-4011-93A1-85E719D64173}"/>
    <pc:docChg chg="sldOrd">
      <pc:chgData name="NG HONG XUN" userId="S::ng_hong_xun1@connect.ite.edu.sg::f52ae510-ac4e-40ba-8094-55441e12d375" providerId="AD" clId="Web-{2B860223-B156-4011-93A1-85E719D64173}" dt="2023-10-31T05:20:59.235" v="0"/>
      <pc:docMkLst>
        <pc:docMk/>
      </pc:docMkLst>
      <pc:sldChg chg="ord">
        <pc:chgData name="NG HONG XUN" userId="S::ng_hong_xun1@connect.ite.edu.sg::f52ae510-ac4e-40ba-8094-55441e12d375" providerId="AD" clId="Web-{2B860223-B156-4011-93A1-85E719D64173}" dt="2023-10-31T05:20:59.235" v="0"/>
        <pc:sldMkLst>
          <pc:docMk/>
          <pc:sldMk cId="2428658470" sldId="702"/>
        </pc:sldMkLst>
      </pc:sldChg>
    </pc:docChg>
  </pc:docChgLst>
  <pc:docChgLst>
    <pc:chgData name="gohjinquanmarcus@gmail.com" userId="f995d93df99eec1d" providerId="LiveId" clId="{217DE152-65A6-4550-8202-C888215A6DD1}"/>
    <pc:docChg chg="delSld modSld">
      <pc:chgData name="gohjinquanmarcus@gmail.com" userId="f995d93df99eec1d" providerId="LiveId" clId="{217DE152-65A6-4550-8202-C888215A6DD1}" dt="2023-11-17T05:06:04.929" v="1" actId="21"/>
      <pc:docMkLst>
        <pc:docMk/>
      </pc:docMkLst>
      <pc:sldChg chg="del">
        <pc:chgData name="gohjinquanmarcus@gmail.com" userId="f995d93df99eec1d" providerId="LiveId" clId="{217DE152-65A6-4550-8202-C888215A6DD1}" dt="2023-11-17T05:05:34.573" v="0" actId="47"/>
        <pc:sldMkLst>
          <pc:docMk/>
          <pc:sldMk cId="171848051" sldId="707"/>
        </pc:sldMkLst>
      </pc:sldChg>
      <pc:sldChg chg="modSp mod">
        <pc:chgData name="gohjinquanmarcus@gmail.com" userId="f995d93df99eec1d" providerId="LiveId" clId="{217DE152-65A6-4550-8202-C888215A6DD1}" dt="2023-11-17T05:06:04.929" v="1" actId="21"/>
        <pc:sldMkLst>
          <pc:docMk/>
          <pc:sldMk cId="132144416" sldId="708"/>
        </pc:sldMkLst>
        <pc:spChg chg="mod">
          <ac:chgData name="gohjinquanmarcus@gmail.com" userId="f995d93df99eec1d" providerId="LiveId" clId="{217DE152-65A6-4550-8202-C888215A6DD1}" dt="2023-11-17T05:06:04.929" v="1" actId="21"/>
          <ac:spMkLst>
            <pc:docMk/>
            <pc:sldMk cId="132144416" sldId="708"/>
            <ac:spMk id="6" creationId="{FC524835-314E-3714-CE02-DDABE4F01FB8}"/>
          </ac:spMkLst>
        </pc:spChg>
      </pc:sldChg>
    </pc:docChg>
  </pc:docChgLst>
  <pc:docChgLst>
    <pc:chgData name="gohjinquanmarcus@gmail.com" userId="f995d93df99eec1d" providerId="LiveId" clId="{2D8ACDF8-B22E-497B-A355-4E4ADAFE6B4C}"/>
    <pc:docChg chg="undo custSel addSld delSld modSld sldOrd">
      <pc:chgData name="gohjinquanmarcus@gmail.com" userId="f995d93df99eec1d" providerId="LiveId" clId="{2D8ACDF8-B22E-497B-A355-4E4ADAFE6B4C}" dt="2023-11-17T04:54:17.336" v="976" actId="1076"/>
      <pc:docMkLst>
        <pc:docMk/>
      </pc:docMkLst>
      <pc:sldChg chg="addSp modSp mod">
        <pc:chgData name="gohjinquanmarcus@gmail.com" userId="f995d93df99eec1d" providerId="LiveId" clId="{2D8ACDF8-B22E-497B-A355-4E4ADAFE6B4C}" dt="2023-11-17T02:21:41.479" v="687" actId="20577"/>
        <pc:sldMkLst>
          <pc:docMk/>
          <pc:sldMk cId="1515776814" sldId="690"/>
        </pc:sldMkLst>
        <pc:spChg chg="mod">
          <ac:chgData name="gohjinquanmarcus@gmail.com" userId="f995d93df99eec1d" providerId="LiveId" clId="{2D8ACDF8-B22E-497B-A355-4E4ADAFE6B4C}" dt="2023-11-16T15:19:37.057" v="115" actId="20577"/>
          <ac:spMkLst>
            <pc:docMk/>
            <pc:sldMk cId="1515776814" sldId="690"/>
            <ac:spMk id="3" creationId="{00000000-0000-0000-0000-000000000000}"/>
          </ac:spMkLst>
        </pc:spChg>
        <pc:spChg chg="add mod">
          <ac:chgData name="gohjinquanmarcus@gmail.com" userId="f995d93df99eec1d" providerId="LiveId" clId="{2D8ACDF8-B22E-497B-A355-4E4ADAFE6B4C}" dt="2023-11-17T02:21:41.479" v="687" actId="20577"/>
          <ac:spMkLst>
            <pc:docMk/>
            <pc:sldMk cId="1515776814" sldId="690"/>
            <ac:spMk id="4" creationId="{05AB3B07-27DA-DC3D-5492-FA2FED7BBE0C}"/>
          </ac:spMkLst>
        </pc:spChg>
      </pc:sldChg>
      <pc:sldChg chg="modSp mod">
        <pc:chgData name="gohjinquanmarcus@gmail.com" userId="f995d93df99eec1d" providerId="LiveId" clId="{2D8ACDF8-B22E-497B-A355-4E4ADAFE6B4C}" dt="2023-11-16T15:26:15.139" v="571" actId="207"/>
        <pc:sldMkLst>
          <pc:docMk/>
          <pc:sldMk cId="771936089" sldId="691"/>
        </pc:sldMkLst>
        <pc:spChg chg="mod">
          <ac:chgData name="gohjinquanmarcus@gmail.com" userId="f995d93df99eec1d" providerId="LiveId" clId="{2D8ACDF8-B22E-497B-A355-4E4ADAFE6B4C}" dt="2023-11-16T15:26:15.139" v="571" actId="207"/>
          <ac:spMkLst>
            <pc:docMk/>
            <pc:sldMk cId="771936089" sldId="691"/>
            <ac:spMk id="6" creationId="{00000000-0000-0000-0000-000000000000}"/>
          </ac:spMkLst>
        </pc:spChg>
      </pc:sldChg>
      <pc:sldChg chg="addSp modSp mod">
        <pc:chgData name="gohjinquanmarcus@gmail.com" userId="f995d93df99eec1d" providerId="LiveId" clId="{2D8ACDF8-B22E-497B-A355-4E4ADAFE6B4C}" dt="2023-11-16T15:31:33.517" v="673" actId="207"/>
        <pc:sldMkLst>
          <pc:docMk/>
          <pc:sldMk cId="2428658470" sldId="702"/>
        </pc:sldMkLst>
        <pc:spChg chg="add mod">
          <ac:chgData name="gohjinquanmarcus@gmail.com" userId="f995d93df99eec1d" providerId="LiveId" clId="{2D8ACDF8-B22E-497B-A355-4E4ADAFE6B4C}" dt="2023-11-16T15:31:33.517" v="673" actId="207"/>
          <ac:spMkLst>
            <pc:docMk/>
            <pc:sldMk cId="2428658470" sldId="702"/>
            <ac:spMk id="3" creationId="{223C7ACC-CEF0-E5EA-B377-FCDC7B0DE62B}"/>
          </ac:spMkLst>
        </pc:spChg>
      </pc:sldChg>
      <pc:sldChg chg="addSp delSp modSp mod">
        <pc:chgData name="gohjinquanmarcus@gmail.com" userId="f995d93df99eec1d" providerId="LiveId" clId="{2D8ACDF8-B22E-497B-A355-4E4ADAFE6B4C}" dt="2023-11-16T15:29:39.918" v="619" actId="255"/>
        <pc:sldMkLst>
          <pc:docMk/>
          <pc:sldMk cId="1865666686" sldId="704"/>
        </pc:sldMkLst>
        <pc:spChg chg="add del mod">
          <ac:chgData name="gohjinquanmarcus@gmail.com" userId="f995d93df99eec1d" providerId="LiveId" clId="{2D8ACDF8-B22E-497B-A355-4E4ADAFE6B4C}" dt="2023-11-16T15:28:05.751" v="594"/>
          <ac:spMkLst>
            <pc:docMk/>
            <pc:sldMk cId="1865666686" sldId="704"/>
            <ac:spMk id="3" creationId="{8C3C1E56-E05E-B71B-91DA-A9E8D7C34ECB}"/>
          </ac:spMkLst>
        </pc:spChg>
        <pc:spChg chg="add mod">
          <ac:chgData name="gohjinquanmarcus@gmail.com" userId="f995d93df99eec1d" providerId="LiveId" clId="{2D8ACDF8-B22E-497B-A355-4E4ADAFE6B4C}" dt="2023-11-16T15:29:39.918" v="619" actId="255"/>
          <ac:spMkLst>
            <pc:docMk/>
            <pc:sldMk cId="1865666686" sldId="704"/>
            <ac:spMk id="4" creationId="{D66D2C42-ACCB-3166-1CC0-FA71D6AB349A}"/>
          </ac:spMkLst>
        </pc:spChg>
        <pc:spChg chg="mod">
          <ac:chgData name="gohjinquanmarcus@gmail.com" userId="f995d93df99eec1d" providerId="LiveId" clId="{2D8ACDF8-B22E-497B-A355-4E4ADAFE6B4C}" dt="2023-11-16T15:28:04.268" v="592" actId="20577"/>
          <ac:spMkLst>
            <pc:docMk/>
            <pc:sldMk cId="1865666686" sldId="704"/>
            <ac:spMk id="6" creationId="{00000000-0000-0000-0000-000000000000}"/>
          </ac:spMkLst>
        </pc:spChg>
      </pc:sldChg>
      <pc:sldChg chg="addSp delSp modSp mod">
        <pc:chgData name="gohjinquanmarcus@gmail.com" userId="f995d93df99eec1d" providerId="LiveId" clId="{2D8ACDF8-B22E-497B-A355-4E4ADAFE6B4C}" dt="2023-11-17T02:36:03.721" v="758" actId="22"/>
        <pc:sldMkLst>
          <pc:docMk/>
          <pc:sldMk cId="171848051" sldId="707"/>
        </pc:sldMkLst>
        <pc:spChg chg="add del">
          <ac:chgData name="gohjinquanmarcus@gmail.com" userId="f995d93df99eec1d" providerId="LiveId" clId="{2D8ACDF8-B22E-497B-A355-4E4ADAFE6B4C}" dt="2023-11-17T02:36:03.721" v="758" actId="22"/>
          <ac:spMkLst>
            <pc:docMk/>
            <pc:sldMk cId="171848051" sldId="707"/>
            <ac:spMk id="9" creationId="{270D019A-E6FA-3462-8121-0CAB5CC46B15}"/>
          </ac:spMkLst>
        </pc:spChg>
        <pc:graphicFrameChg chg="modGraphic">
          <ac:chgData name="gohjinquanmarcus@gmail.com" userId="f995d93df99eec1d" providerId="LiveId" clId="{2D8ACDF8-B22E-497B-A355-4E4ADAFE6B4C}" dt="2023-11-16T15:35:42.002" v="675" actId="20577"/>
          <ac:graphicFrameMkLst>
            <pc:docMk/>
            <pc:sldMk cId="171848051" sldId="707"/>
            <ac:graphicFrameMk id="8" creationId="{00000000-0000-0000-0000-000000000000}"/>
          </ac:graphicFrameMkLst>
        </pc:graphicFrameChg>
        <pc:picChg chg="add del">
          <ac:chgData name="gohjinquanmarcus@gmail.com" userId="f995d93df99eec1d" providerId="LiveId" clId="{2D8ACDF8-B22E-497B-A355-4E4ADAFE6B4C}" dt="2023-11-17T02:20:55.218" v="677" actId="478"/>
          <ac:picMkLst>
            <pc:docMk/>
            <pc:sldMk cId="171848051" sldId="707"/>
            <ac:picMk id="4" creationId="{49DC86F3-2EB0-D7FB-90EA-4B022DAF2DD9}"/>
          </ac:picMkLst>
        </pc:picChg>
      </pc:sldChg>
      <pc:sldChg chg="addSp delSp modSp new mod modClrScheme chgLayout">
        <pc:chgData name="gohjinquanmarcus@gmail.com" userId="f995d93df99eec1d" providerId="LiveId" clId="{2D8ACDF8-B22E-497B-A355-4E4ADAFE6B4C}" dt="2023-11-17T04:54:17.336" v="976" actId="1076"/>
        <pc:sldMkLst>
          <pc:docMk/>
          <pc:sldMk cId="132144416" sldId="708"/>
        </pc:sldMkLst>
        <pc:spChg chg="mod ord modVis">
          <ac:chgData name="gohjinquanmarcus@gmail.com" userId="f995d93df99eec1d" providerId="LiveId" clId="{2D8ACDF8-B22E-497B-A355-4E4ADAFE6B4C}" dt="2023-11-17T02:21:04.916" v="680" actId="26606"/>
          <ac:spMkLst>
            <pc:docMk/>
            <pc:sldMk cId="132144416" sldId="708"/>
            <ac:spMk id="2" creationId="{B7327CEA-C07B-A0F5-5FE3-A94FBE9AEDD2}"/>
          </ac:spMkLst>
        </pc:spChg>
        <pc:spChg chg="del">
          <ac:chgData name="gohjinquanmarcus@gmail.com" userId="f995d93df99eec1d" providerId="LiveId" clId="{2D8ACDF8-B22E-497B-A355-4E4ADAFE6B4C}" dt="2023-11-17T02:21:04.916" v="680" actId="26606"/>
          <ac:spMkLst>
            <pc:docMk/>
            <pc:sldMk cId="132144416" sldId="708"/>
            <ac:spMk id="3" creationId="{AE74548C-9424-A348-2D7B-B140F28BD1F8}"/>
          </ac:spMkLst>
        </pc:spChg>
        <pc:spChg chg="add mod">
          <ac:chgData name="gohjinquanmarcus@gmail.com" userId="f995d93df99eec1d" providerId="LiveId" clId="{2D8ACDF8-B22E-497B-A355-4E4ADAFE6B4C}" dt="2023-11-17T04:54:17.336" v="976" actId="1076"/>
          <ac:spMkLst>
            <pc:docMk/>
            <pc:sldMk cId="132144416" sldId="708"/>
            <ac:spMk id="6" creationId="{FC524835-314E-3714-CE02-DDABE4F01FB8}"/>
          </ac:spMkLst>
        </pc:spChg>
        <pc:picChg chg="add del mod">
          <ac:chgData name="gohjinquanmarcus@gmail.com" userId="f995d93df99eec1d" providerId="LiveId" clId="{2D8ACDF8-B22E-497B-A355-4E4ADAFE6B4C}" dt="2023-11-17T04:52:30.441" v="967" actId="478"/>
          <ac:picMkLst>
            <pc:docMk/>
            <pc:sldMk cId="132144416" sldId="708"/>
            <ac:picMk id="5" creationId="{44605123-4146-D79E-3C1F-F1CA049B5E67}"/>
          </ac:picMkLst>
        </pc:picChg>
        <pc:picChg chg="add mod">
          <ac:chgData name="gohjinquanmarcus@gmail.com" userId="f995d93df99eec1d" providerId="LiveId" clId="{2D8ACDF8-B22E-497B-A355-4E4ADAFE6B4C}" dt="2023-11-17T04:52:48.734" v="971" actId="1076"/>
          <ac:picMkLst>
            <pc:docMk/>
            <pc:sldMk cId="132144416" sldId="708"/>
            <ac:picMk id="8" creationId="{0DDD5131-2E63-40D2-C831-01EF61E3D4B3}"/>
          </ac:picMkLst>
        </pc:picChg>
      </pc:sldChg>
      <pc:sldChg chg="addSp delSp modSp new del mod modClrScheme modAnim chgLayout">
        <pc:chgData name="gohjinquanmarcus@gmail.com" userId="f995d93df99eec1d" providerId="LiveId" clId="{2D8ACDF8-B22E-497B-A355-4E4ADAFE6B4C}" dt="2023-11-17T03:28:01.192" v="961" actId="47"/>
        <pc:sldMkLst>
          <pc:docMk/>
          <pc:sldMk cId="1551557445" sldId="709"/>
        </pc:sldMkLst>
        <pc:spChg chg="del">
          <ac:chgData name="gohjinquanmarcus@gmail.com" userId="f995d93df99eec1d" providerId="LiveId" clId="{2D8ACDF8-B22E-497B-A355-4E4ADAFE6B4C}" dt="2023-11-17T02:21:17.994" v="683" actId="22"/>
          <ac:spMkLst>
            <pc:docMk/>
            <pc:sldMk cId="1551557445" sldId="709"/>
            <ac:spMk id="2" creationId="{2406454B-C568-9E73-822F-AF8C6CBC182D}"/>
          </ac:spMkLst>
        </pc:spChg>
        <pc:spChg chg="mod modVis">
          <ac:chgData name="gohjinquanmarcus@gmail.com" userId="f995d93df99eec1d" providerId="LiveId" clId="{2D8ACDF8-B22E-497B-A355-4E4ADAFE6B4C}" dt="2023-11-17T02:21:19.871" v="684" actId="26606"/>
          <ac:spMkLst>
            <pc:docMk/>
            <pc:sldMk cId="1551557445" sldId="709"/>
            <ac:spMk id="3" creationId="{581256AB-0AE7-2FC9-AE7B-387339E99D7D}"/>
          </ac:spMkLst>
        </pc:spChg>
        <pc:spChg chg="del">
          <ac:chgData name="gohjinquanmarcus@gmail.com" userId="f995d93df99eec1d" providerId="LiveId" clId="{2D8ACDF8-B22E-497B-A355-4E4ADAFE6B4C}" dt="2023-11-17T02:21:19.871" v="684" actId="26606"/>
          <ac:spMkLst>
            <pc:docMk/>
            <pc:sldMk cId="1551557445" sldId="709"/>
            <ac:spMk id="4" creationId="{1D245E7E-E735-A892-96E3-A740129DF941}"/>
          </ac:spMkLst>
        </pc:spChg>
        <pc:spChg chg="add del mod">
          <ac:chgData name="gohjinquanmarcus@gmail.com" userId="f995d93df99eec1d" providerId="LiveId" clId="{2D8ACDF8-B22E-497B-A355-4E4ADAFE6B4C}" dt="2023-11-17T03:26:28.510" v="929"/>
          <ac:spMkLst>
            <pc:docMk/>
            <pc:sldMk cId="1551557445" sldId="709"/>
            <ac:spMk id="7" creationId="{6410AC0D-3BDF-A133-94F9-E5AF987D1A23}"/>
          </ac:spMkLst>
        </pc:spChg>
        <pc:spChg chg="add del mod">
          <ac:chgData name="gohjinquanmarcus@gmail.com" userId="f995d93df99eec1d" providerId="LiveId" clId="{2D8ACDF8-B22E-497B-A355-4E4ADAFE6B4C}" dt="2023-11-17T03:04:31.211" v="876" actId="22"/>
          <ac:spMkLst>
            <pc:docMk/>
            <pc:sldMk cId="1551557445" sldId="709"/>
            <ac:spMk id="9" creationId="{CF823B9A-BAD8-2981-C2A8-A1644212EA0B}"/>
          </ac:spMkLst>
        </pc:spChg>
        <pc:spChg chg="add del">
          <ac:chgData name="gohjinquanmarcus@gmail.com" userId="f995d93df99eec1d" providerId="LiveId" clId="{2D8ACDF8-B22E-497B-A355-4E4ADAFE6B4C}" dt="2023-11-17T03:25:55.857" v="914"/>
          <ac:spMkLst>
            <pc:docMk/>
            <pc:sldMk cId="1551557445" sldId="709"/>
            <ac:spMk id="14" creationId="{07BD9064-1FE2-9089-B453-0D214282807E}"/>
          </ac:spMkLst>
        </pc:spChg>
        <pc:spChg chg="add mod">
          <ac:chgData name="gohjinquanmarcus@gmail.com" userId="f995d93df99eec1d" providerId="LiveId" clId="{2D8ACDF8-B22E-497B-A355-4E4ADAFE6B4C}" dt="2023-11-17T03:26:47.533" v="932" actId="20577"/>
          <ac:spMkLst>
            <pc:docMk/>
            <pc:sldMk cId="1551557445" sldId="709"/>
            <ac:spMk id="15" creationId="{6FEF5D4A-148A-7557-2F92-D38C24809CF1}"/>
          </ac:spMkLst>
        </pc:spChg>
        <pc:picChg chg="add del mod ord">
          <ac:chgData name="gohjinquanmarcus@gmail.com" userId="f995d93df99eec1d" providerId="LiveId" clId="{2D8ACDF8-B22E-497B-A355-4E4ADAFE6B4C}" dt="2023-11-17T02:57:37.680" v="871" actId="478"/>
          <ac:picMkLst>
            <pc:docMk/>
            <pc:sldMk cId="1551557445" sldId="709"/>
            <ac:picMk id="6" creationId="{7BEEECFD-C425-4F6B-57F1-269BBCC49DE5}"/>
          </ac:picMkLst>
        </pc:picChg>
        <pc:picChg chg="add del mod">
          <ac:chgData name="gohjinquanmarcus@gmail.com" userId="f995d93df99eec1d" providerId="LiveId" clId="{2D8ACDF8-B22E-497B-A355-4E4ADAFE6B4C}" dt="2023-11-17T03:04:11.102" v="875" actId="22"/>
          <ac:picMkLst>
            <pc:docMk/>
            <pc:sldMk cId="1551557445" sldId="709"/>
            <ac:picMk id="11" creationId="{2A5EF063-F5AF-E2E8-150A-779852FD0453}"/>
          </ac:picMkLst>
        </pc:picChg>
        <pc:picChg chg="add mod ord">
          <ac:chgData name="gohjinquanmarcus@gmail.com" userId="f995d93df99eec1d" providerId="LiveId" clId="{2D8ACDF8-B22E-497B-A355-4E4ADAFE6B4C}" dt="2023-11-17T03:26:20.855" v="925" actId="1076"/>
          <ac:picMkLst>
            <pc:docMk/>
            <pc:sldMk cId="1551557445" sldId="709"/>
            <ac:picMk id="13" creationId="{780F319F-25F6-1790-4403-AAAC43F0F53F}"/>
          </ac:picMkLst>
        </pc:picChg>
      </pc:sldChg>
      <pc:sldChg chg="addSp delSp modSp new add del mod modClrScheme chgLayout">
        <pc:chgData name="gohjinquanmarcus@gmail.com" userId="f995d93df99eec1d" providerId="LiveId" clId="{2D8ACDF8-B22E-497B-A355-4E4ADAFE6B4C}" dt="2023-11-17T02:42:36.295" v="870" actId="47"/>
        <pc:sldMkLst>
          <pc:docMk/>
          <pc:sldMk cId="3825235352" sldId="710"/>
        </pc:sldMkLst>
        <pc:spChg chg="del mod">
          <ac:chgData name="gohjinquanmarcus@gmail.com" userId="f995d93df99eec1d" providerId="LiveId" clId="{2D8ACDF8-B22E-497B-A355-4E4ADAFE6B4C}" dt="2023-11-17T02:35:20.185" v="704" actId="26606"/>
          <ac:spMkLst>
            <pc:docMk/>
            <pc:sldMk cId="3825235352" sldId="710"/>
            <ac:spMk id="2" creationId="{9404733D-11F9-5E0A-EF7B-2ED1BD2EC43B}"/>
          </ac:spMkLst>
        </pc:spChg>
        <pc:spChg chg="mod modVis">
          <ac:chgData name="gohjinquanmarcus@gmail.com" userId="f995d93df99eec1d" providerId="LiveId" clId="{2D8ACDF8-B22E-497B-A355-4E4ADAFE6B4C}" dt="2023-11-17T02:35:20.185" v="704" actId="26606"/>
          <ac:spMkLst>
            <pc:docMk/>
            <pc:sldMk cId="3825235352" sldId="710"/>
            <ac:spMk id="3" creationId="{0E8576BD-A9DA-F41E-89F9-E27FADA06BB0}"/>
          </ac:spMkLst>
        </pc:spChg>
        <pc:spChg chg="del">
          <ac:chgData name="gohjinquanmarcus@gmail.com" userId="f995d93df99eec1d" providerId="LiveId" clId="{2D8ACDF8-B22E-497B-A355-4E4ADAFE6B4C}" dt="2023-11-17T02:35:20.185" v="704" actId="26606"/>
          <ac:spMkLst>
            <pc:docMk/>
            <pc:sldMk cId="3825235352" sldId="710"/>
            <ac:spMk id="4" creationId="{71460AAE-11D5-EE41-EF6C-579D18158AF4}"/>
          </ac:spMkLst>
        </pc:spChg>
        <pc:spChg chg="add mod">
          <ac:chgData name="gohjinquanmarcus@gmail.com" userId="f995d93df99eec1d" providerId="LiveId" clId="{2D8ACDF8-B22E-497B-A355-4E4ADAFE6B4C}" dt="2023-11-17T02:35:54.394" v="756" actId="313"/>
          <ac:spMkLst>
            <pc:docMk/>
            <pc:sldMk cId="3825235352" sldId="710"/>
            <ac:spMk id="10" creationId="{1A5AB851-8319-F7AE-13E0-33D853BC072C}"/>
          </ac:spMkLst>
        </pc:spChg>
        <pc:graphicFrameChg chg="add mod">
          <ac:chgData name="gohjinquanmarcus@gmail.com" userId="f995d93df99eec1d" providerId="LiveId" clId="{2D8ACDF8-B22E-497B-A355-4E4ADAFE6B4C}" dt="2023-11-17T02:35:20.185" v="704" actId="26606"/>
          <ac:graphicFrameMkLst>
            <pc:docMk/>
            <pc:sldMk cId="3825235352" sldId="710"/>
            <ac:graphicFrameMk id="6" creationId="{48180DC2-8AE7-C8D6-285C-537865A13ECA}"/>
          </ac:graphicFrameMkLst>
        </pc:graphicFrameChg>
      </pc:sldChg>
      <pc:sldChg chg="addSp modSp new mod modClrScheme chgLayout">
        <pc:chgData name="gohjinquanmarcus@gmail.com" userId="f995d93df99eec1d" providerId="LiveId" clId="{2D8ACDF8-B22E-497B-A355-4E4ADAFE6B4C}" dt="2023-11-17T02:36:20.323" v="781" actId="26606"/>
        <pc:sldMkLst>
          <pc:docMk/>
          <pc:sldMk cId="912644901" sldId="711"/>
        </pc:sldMkLst>
        <pc:spChg chg="mod ord modVis">
          <ac:chgData name="gohjinquanmarcus@gmail.com" userId="f995d93df99eec1d" providerId="LiveId" clId="{2D8ACDF8-B22E-497B-A355-4E4ADAFE6B4C}" dt="2023-11-17T02:36:20.323" v="781" actId="26606"/>
          <ac:spMkLst>
            <pc:docMk/>
            <pc:sldMk cId="912644901" sldId="711"/>
            <ac:spMk id="2" creationId="{FFD3296C-1230-A008-ADDA-8E665A89823B}"/>
          </ac:spMkLst>
        </pc:spChg>
        <pc:spChg chg="mod">
          <ac:chgData name="gohjinquanmarcus@gmail.com" userId="f995d93df99eec1d" providerId="LiveId" clId="{2D8ACDF8-B22E-497B-A355-4E4ADAFE6B4C}" dt="2023-11-17T02:36:20.323" v="781" actId="26606"/>
          <ac:spMkLst>
            <pc:docMk/>
            <pc:sldMk cId="912644901" sldId="711"/>
            <ac:spMk id="3" creationId="{8E290CF7-90BE-532E-0B51-CAA5116279BD}"/>
          </ac:spMkLst>
        </pc:spChg>
        <pc:spChg chg="add mod">
          <ac:chgData name="gohjinquanmarcus@gmail.com" userId="f995d93df99eec1d" providerId="LiveId" clId="{2D8ACDF8-B22E-497B-A355-4E4ADAFE6B4C}" dt="2023-11-17T02:36:20.323" v="781" actId="26606"/>
          <ac:spMkLst>
            <pc:docMk/>
            <pc:sldMk cId="912644901" sldId="711"/>
            <ac:spMk id="8" creationId="{693997CA-7CBB-E9EF-10A0-0A043543829B}"/>
          </ac:spMkLst>
        </pc:spChg>
      </pc:sldChg>
      <pc:sldChg chg="addSp delSp modSp new mod modClrScheme chgLayout">
        <pc:chgData name="gohjinquanmarcus@gmail.com" userId="f995d93df99eec1d" providerId="LiveId" clId="{2D8ACDF8-B22E-497B-A355-4E4ADAFE6B4C}" dt="2023-11-17T02:38:14.210" v="802" actId="20577"/>
        <pc:sldMkLst>
          <pc:docMk/>
          <pc:sldMk cId="3550662383" sldId="712"/>
        </pc:sldMkLst>
        <pc:spChg chg="del mod">
          <ac:chgData name="gohjinquanmarcus@gmail.com" userId="f995d93df99eec1d" providerId="LiveId" clId="{2D8ACDF8-B22E-497B-A355-4E4ADAFE6B4C}" dt="2023-11-17T02:38:09.325" v="795" actId="26606"/>
          <ac:spMkLst>
            <pc:docMk/>
            <pc:sldMk cId="3550662383" sldId="712"/>
            <ac:spMk id="2" creationId="{804CA77D-41EB-AE27-6825-67ED93C6808D}"/>
          </ac:spMkLst>
        </pc:spChg>
        <pc:spChg chg="mod modVis">
          <ac:chgData name="gohjinquanmarcus@gmail.com" userId="f995d93df99eec1d" providerId="LiveId" clId="{2D8ACDF8-B22E-497B-A355-4E4ADAFE6B4C}" dt="2023-11-17T02:38:09.325" v="795" actId="26606"/>
          <ac:spMkLst>
            <pc:docMk/>
            <pc:sldMk cId="3550662383" sldId="712"/>
            <ac:spMk id="3" creationId="{6FCD4D80-3F6E-FD13-6D6C-D63699D89398}"/>
          </ac:spMkLst>
        </pc:spChg>
        <pc:spChg chg="del">
          <ac:chgData name="gohjinquanmarcus@gmail.com" userId="f995d93df99eec1d" providerId="LiveId" clId="{2D8ACDF8-B22E-497B-A355-4E4ADAFE6B4C}" dt="2023-11-17T02:38:09.325" v="795" actId="26606"/>
          <ac:spMkLst>
            <pc:docMk/>
            <pc:sldMk cId="3550662383" sldId="712"/>
            <ac:spMk id="4" creationId="{27140578-3311-BBF9-2982-10AB2A9465F4}"/>
          </ac:spMkLst>
        </pc:spChg>
        <pc:spChg chg="add mod">
          <ac:chgData name="gohjinquanmarcus@gmail.com" userId="f995d93df99eec1d" providerId="LiveId" clId="{2D8ACDF8-B22E-497B-A355-4E4ADAFE6B4C}" dt="2023-11-17T02:38:14.210" v="802" actId="20577"/>
          <ac:spMkLst>
            <pc:docMk/>
            <pc:sldMk cId="3550662383" sldId="712"/>
            <ac:spMk id="10" creationId="{83B41868-80FE-8112-BF0F-E01D79EB0827}"/>
          </ac:spMkLst>
        </pc:spChg>
        <pc:graphicFrameChg chg="add mod">
          <ac:chgData name="gohjinquanmarcus@gmail.com" userId="f995d93df99eec1d" providerId="LiveId" clId="{2D8ACDF8-B22E-497B-A355-4E4ADAFE6B4C}" dt="2023-11-17T02:38:09.325" v="795" actId="26606"/>
          <ac:graphicFrameMkLst>
            <pc:docMk/>
            <pc:sldMk cId="3550662383" sldId="712"/>
            <ac:graphicFrameMk id="6" creationId="{12244BB0-D67A-6582-E4D5-91178F35546F}"/>
          </ac:graphicFrameMkLst>
        </pc:graphicFrameChg>
      </pc:sldChg>
      <pc:sldChg chg="addSp delSp modSp new mod ord">
        <pc:chgData name="gohjinquanmarcus@gmail.com" userId="f995d93df99eec1d" providerId="LiveId" clId="{2D8ACDF8-B22E-497B-A355-4E4ADAFE6B4C}" dt="2023-11-17T03:10:18.610" v="883" actId="20578"/>
        <pc:sldMkLst>
          <pc:docMk/>
          <pc:sldMk cId="895674447" sldId="713"/>
        </pc:sldMkLst>
        <pc:spChg chg="mod">
          <ac:chgData name="gohjinquanmarcus@gmail.com" userId="f995d93df99eec1d" providerId="LiveId" clId="{2D8ACDF8-B22E-497B-A355-4E4ADAFE6B4C}" dt="2023-11-17T02:41:26.784" v="866" actId="20577"/>
          <ac:spMkLst>
            <pc:docMk/>
            <pc:sldMk cId="895674447" sldId="713"/>
            <ac:spMk id="2" creationId="{6FD50701-15D5-9D46-A1EC-FFF1B77C0AAB}"/>
          </ac:spMkLst>
        </pc:spChg>
        <pc:spChg chg="del">
          <ac:chgData name="gohjinquanmarcus@gmail.com" userId="f995d93df99eec1d" providerId="LiveId" clId="{2D8ACDF8-B22E-497B-A355-4E4ADAFE6B4C}" dt="2023-11-17T02:38:53.596" v="808" actId="22"/>
          <ac:spMkLst>
            <pc:docMk/>
            <pc:sldMk cId="895674447" sldId="713"/>
            <ac:spMk id="3" creationId="{4536E082-E2F3-054C-3326-5D936DF41B94}"/>
          </ac:spMkLst>
        </pc:spChg>
        <pc:spChg chg="add mod">
          <ac:chgData name="gohjinquanmarcus@gmail.com" userId="f995d93df99eec1d" providerId="LiveId" clId="{2D8ACDF8-B22E-497B-A355-4E4ADAFE6B4C}" dt="2023-11-17T02:40:22.910" v="853" actId="1076"/>
          <ac:spMkLst>
            <pc:docMk/>
            <pc:sldMk cId="895674447" sldId="713"/>
            <ac:spMk id="6" creationId="{8F5B91AA-FB3E-12D4-F8B0-A881C59C870F}"/>
          </ac:spMkLst>
        </pc:spChg>
        <pc:spChg chg="add del mod">
          <ac:chgData name="gohjinquanmarcus@gmail.com" userId="f995d93df99eec1d" providerId="LiveId" clId="{2D8ACDF8-B22E-497B-A355-4E4ADAFE6B4C}" dt="2023-11-17T02:40:37.525" v="857"/>
          <ac:spMkLst>
            <pc:docMk/>
            <pc:sldMk cId="895674447" sldId="713"/>
            <ac:spMk id="7" creationId="{3E3520E5-DD75-BC37-F6A3-4EDC1159481C}"/>
          </ac:spMkLst>
        </pc:spChg>
        <pc:spChg chg="add mod">
          <ac:chgData name="gohjinquanmarcus@gmail.com" userId="f995d93df99eec1d" providerId="LiveId" clId="{2D8ACDF8-B22E-497B-A355-4E4ADAFE6B4C}" dt="2023-11-17T03:10:18.610" v="883" actId="20578"/>
          <ac:spMkLst>
            <pc:docMk/>
            <pc:sldMk cId="895674447" sldId="713"/>
            <ac:spMk id="9" creationId="{434CB340-449E-4D08-ACFB-8A9961A5AB5A}"/>
          </ac:spMkLst>
        </pc:spChg>
        <pc:spChg chg="add mod">
          <ac:chgData name="gohjinquanmarcus@gmail.com" userId="f995d93df99eec1d" providerId="LiveId" clId="{2D8ACDF8-B22E-497B-A355-4E4ADAFE6B4C}" dt="2023-11-17T02:41:21.451" v="861" actId="1076"/>
          <ac:spMkLst>
            <pc:docMk/>
            <pc:sldMk cId="895674447" sldId="713"/>
            <ac:spMk id="11" creationId="{3D2A7C67-CA50-998D-CADB-18AE612D4EBD}"/>
          </ac:spMkLst>
        </pc:spChg>
        <pc:picChg chg="add mod ord modCrop">
          <ac:chgData name="gohjinquanmarcus@gmail.com" userId="f995d93df99eec1d" providerId="LiveId" clId="{2D8ACDF8-B22E-497B-A355-4E4ADAFE6B4C}" dt="2023-11-17T02:39:40.194" v="817" actId="14100"/>
          <ac:picMkLst>
            <pc:docMk/>
            <pc:sldMk cId="895674447" sldId="713"/>
            <ac:picMk id="5" creationId="{9C1A2841-A6CE-9A77-C365-0DACE25CD700}"/>
          </ac:picMkLst>
        </pc:picChg>
      </pc:sldChg>
      <pc:sldChg chg="new del">
        <pc:chgData name="gohjinquanmarcus@gmail.com" userId="f995d93df99eec1d" providerId="LiveId" clId="{2D8ACDF8-B22E-497B-A355-4E4ADAFE6B4C}" dt="2023-11-17T02:38:42.922" v="804" actId="47"/>
        <pc:sldMkLst>
          <pc:docMk/>
          <pc:sldMk cId="1508825390" sldId="713"/>
        </pc:sldMkLst>
      </pc:sldChg>
      <pc:sldChg chg="new del">
        <pc:chgData name="gohjinquanmarcus@gmail.com" userId="f995d93df99eec1d" providerId="LiveId" clId="{2D8ACDF8-B22E-497B-A355-4E4ADAFE6B4C}" dt="2023-11-17T03:06:51.288" v="881" actId="2696"/>
        <pc:sldMkLst>
          <pc:docMk/>
          <pc:sldMk cId="3166261123" sldId="714"/>
        </pc:sldMkLst>
      </pc:sldChg>
      <pc:sldChg chg="addSp modSp new mod">
        <pc:chgData name="gohjinquanmarcus@gmail.com" userId="f995d93df99eec1d" providerId="LiveId" clId="{2D8ACDF8-B22E-497B-A355-4E4ADAFE6B4C}" dt="2023-11-17T03:45:30.726" v="964" actId="1076"/>
        <pc:sldMkLst>
          <pc:docMk/>
          <pc:sldMk cId="3797208103" sldId="714"/>
        </pc:sldMkLst>
        <pc:spChg chg="mod">
          <ac:chgData name="gohjinquanmarcus@gmail.com" userId="f995d93df99eec1d" providerId="LiveId" clId="{2D8ACDF8-B22E-497B-A355-4E4ADAFE6B4C}" dt="2023-11-17T03:30:21.835" v="962" actId="20577"/>
          <ac:spMkLst>
            <pc:docMk/>
            <pc:sldMk cId="3797208103" sldId="714"/>
            <ac:spMk id="4" creationId="{5A5CD650-8638-A4FE-2AA4-DC3D7EE7FDBC}"/>
          </ac:spMkLst>
        </pc:spChg>
        <pc:picChg chg="add mod">
          <ac:chgData name="gohjinquanmarcus@gmail.com" userId="f995d93df99eec1d" providerId="LiveId" clId="{2D8ACDF8-B22E-497B-A355-4E4ADAFE6B4C}" dt="2023-11-17T03:45:30.726" v="964" actId="1076"/>
          <ac:picMkLst>
            <pc:docMk/>
            <pc:sldMk cId="3797208103" sldId="714"/>
            <ac:picMk id="7" creationId="{C1990305-777B-8A97-0B4D-40C34C4E37BA}"/>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C2C36E-35B5-44A4-A5A1-A5DAE74B4889}"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09AC8CC6-45E6-4B3A-9E08-503886DF7C16}">
      <dgm:prSet/>
      <dgm:spPr/>
      <dgm:t>
        <a:bodyPr/>
        <a:lstStyle/>
        <a:p>
          <a:r>
            <a:rPr lang="en-US" b="0" i="0" dirty="0"/>
            <a:t>The even distribution of sentiments suggests that the dataset is balanced and can potentially be suitable for training machine learning models without a class imbalance issue.</a:t>
          </a:r>
          <a:endParaRPr lang="en-US" dirty="0"/>
        </a:p>
      </dgm:t>
    </dgm:pt>
    <dgm:pt modelId="{5A782F5A-4740-44A6-B4F8-9B85B0911DCD}" type="parTrans" cxnId="{6518EF8D-B95B-47FE-882E-0619A808CBB7}">
      <dgm:prSet/>
      <dgm:spPr/>
      <dgm:t>
        <a:bodyPr/>
        <a:lstStyle/>
        <a:p>
          <a:endParaRPr lang="en-US"/>
        </a:p>
      </dgm:t>
    </dgm:pt>
    <dgm:pt modelId="{CF978C7B-5201-4A99-A51D-6D9B8D8E9063}" type="sibTrans" cxnId="{6518EF8D-B95B-47FE-882E-0619A808CBB7}">
      <dgm:prSet/>
      <dgm:spPr/>
      <dgm:t>
        <a:bodyPr/>
        <a:lstStyle/>
        <a:p>
          <a:endParaRPr lang="en-US"/>
        </a:p>
      </dgm:t>
    </dgm:pt>
    <dgm:pt modelId="{6A1366E4-9FB7-418D-9A2B-90495FAA75EF}">
      <dgm:prSet/>
      <dgm:spPr/>
      <dgm:t>
        <a:bodyPr/>
        <a:lstStyle/>
        <a:p>
          <a:r>
            <a:rPr lang="en-US" b="0" i="0"/>
            <a:t>The wide variation in text lengths may pose a challenge for certain natural language processing (NLP) tasks. It could be beneficial to preprocess the data, such as by truncating or padding sequences, depending on the specific NLP model's requirements.</a:t>
          </a:r>
          <a:endParaRPr lang="en-US"/>
        </a:p>
      </dgm:t>
    </dgm:pt>
    <dgm:pt modelId="{27B58E4E-2530-44C1-9D8D-BC0B483693E7}" type="parTrans" cxnId="{59642E7B-830C-4505-A217-E78613B59D25}">
      <dgm:prSet/>
      <dgm:spPr/>
      <dgm:t>
        <a:bodyPr/>
        <a:lstStyle/>
        <a:p>
          <a:endParaRPr lang="en-US"/>
        </a:p>
      </dgm:t>
    </dgm:pt>
    <dgm:pt modelId="{683C7BF4-3937-4EA7-ADE9-AB8440EB881D}" type="sibTrans" cxnId="{59642E7B-830C-4505-A217-E78613B59D25}">
      <dgm:prSet/>
      <dgm:spPr/>
      <dgm:t>
        <a:bodyPr/>
        <a:lstStyle/>
        <a:p>
          <a:endParaRPr lang="en-US"/>
        </a:p>
      </dgm:t>
    </dgm:pt>
    <dgm:pt modelId="{0BF6AE1E-6CDD-4C21-BCAC-6BAB1D545983}">
      <dgm:prSet/>
      <dgm:spPr/>
      <dgm:t>
        <a:bodyPr/>
        <a:lstStyle/>
        <a:p>
          <a:r>
            <a:rPr lang="en-US" b="0" i="0" dirty="0"/>
            <a:t>Further exploration into the content of reviews with extreme text lengths (very short or very long) could provide insights into potential outliers or specific patterns.</a:t>
          </a:r>
          <a:endParaRPr lang="en-US" dirty="0"/>
        </a:p>
      </dgm:t>
    </dgm:pt>
    <dgm:pt modelId="{47FA1C73-4651-4999-8DD4-5F2EDC3AC398}" type="parTrans" cxnId="{3F6DD336-F7FD-4D97-81EB-B28B778771D3}">
      <dgm:prSet/>
      <dgm:spPr/>
      <dgm:t>
        <a:bodyPr/>
        <a:lstStyle/>
        <a:p>
          <a:endParaRPr lang="en-US"/>
        </a:p>
      </dgm:t>
    </dgm:pt>
    <dgm:pt modelId="{8455E481-D6D8-4D97-924E-79BF90D91E7F}" type="sibTrans" cxnId="{3F6DD336-F7FD-4D97-81EB-B28B778771D3}">
      <dgm:prSet/>
      <dgm:spPr/>
      <dgm:t>
        <a:bodyPr/>
        <a:lstStyle/>
        <a:p>
          <a:endParaRPr lang="en-US"/>
        </a:p>
      </dgm:t>
    </dgm:pt>
    <dgm:pt modelId="{D4F6BF9B-2F43-4B93-B8EC-557796F27776}" type="pres">
      <dgm:prSet presAssocID="{B4C2C36E-35B5-44A4-A5A1-A5DAE74B4889}" presName="root" presStyleCnt="0">
        <dgm:presLayoutVars>
          <dgm:dir/>
          <dgm:resizeHandles val="exact"/>
        </dgm:presLayoutVars>
      </dgm:prSet>
      <dgm:spPr/>
    </dgm:pt>
    <dgm:pt modelId="{51C7D770-E7F0-4D0A-ACE6-2CC6E2D2B3A3}" type="pres">
      <dgm:prSet presAssocID="{09AC8CC6-45E6-4B3A-9E08-503886DF7C16}" presName="compNode" presStyleCnt="0"/>
      <dgm:spPr/>
    </dgm:pt>
    <dgm:pt modelId="{1688833C-3B28-46B6-B690-FBF1B2D76C78}" type="pres">
      <dgm:prSet presAssocID="{09AC8CC6-45E6-4B3A-9E08-503886DF7C16}" presName="bgRect" presStyleLbl="bgShp" presStyleIdx="0" presStyleCnt="3"/>
      <dgm:spPr/>
    </dgm:pt>
    <dgm:pt modelId="{C0A67D1C-7311-473C-A20C-2C4523D5302C}" type="pres">
      <dgm:prSet presAssocID="{09AC8CC6-45E6-4B3A-9E08-503886DF7C1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56235AEF-972F-4E63-B385-3EA598E61BDE}" type="pres">
      <dgm:prSet presAssocID="{09AC8CC6-45E6-4B3A-9E08-503886DF7C16}" presName="spaceRect" presStyleCnt="0"/>
      <dgm:spPr/>
    </dgm:pt>
    <dgm:pt modelId="{65B787CD-D7C6-45A6-9DD7-D08EB131FA60}" type="pres">
      <dgm:prSet presAssocID="{09AC8CC6-45E6-4B3A-9E08-503886DF7C16}" presName="parTx" presStyleLbl="revTx" presStyleIdx="0" presStyleCnt="3">
        <dgm:presLayoutVars>
          <dgm:chMax val="0"/>
          <dgm:chPref val="0"/>
        </dgm:presLayoutVars>
      </dgm:prSet>
      <dgm:spPr/>
    </dgm:pt>
    <dgm:pt modelId="{B46E6039-3ADF-4F2E-ADCA-A2E2EF2AE8AA}" type="pres">
      <dgm:prSet presAssocID="{CF978C7B-5201-4A99-A51D-6D9B8D8E9063}" presName="sibTrans" presStyleCnt="0"/>
      <dgm:spPr/>
    </dgm:pt>
    <dgm:pt modelId="{86F5CF36-8AB5-4750-80D1-99D487D37B05}" type="pres">
      <dgm:prSet presAssocID="{6A1366E4-9FB7-418D-9A2B-90495FAA75EF}" presName="compNode" presStyleCnt="0"/>
      <dgm:spPr/>
    </dgm:pt>
    <dgm:pt modelId="{BA02B7C9-13ED-48C3-B16C-F52BBCD51245}" type="pres">
      <dgm:prSet presAssocID="{6A1366E4-9FB7-418D-9A2B-90495FAA75EF}" presName="bgRect" presStyleLbl="bgShp" presStyleIdx="1" presStyleCnt="3"/>
      <dgm:spPr/>
    </dgm:pt>
    <dgm:pt modelId="{E69D4EA6-FEFB-4C85-AE48-B5C2F137A33E}" type="pres">
      <dgm:prSet presAssocID="{6A1366E4-9FB7-418D-9A2B-90495FAA75E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ze"/>
        </a:ext>
      </dgm:extLst>
    </dgm:pt>
    <dgm:pt modelId="{FA9E2F27-10EB-4CEF-B70C-8C70E7CF0E9C}" type="pres">
      <dgm:prSet presAssocID="{6A1366E4-9FB7-418D-9A2B-90495FAA75EF}" presName="spaceRect" presStyleCnt="0"/>
      <dgm:spPr/>
    </dgm:pt>
    <dgm:pt modelId="{6F93B6C2-5ECD-4649-BE64-05614AA9BD0E}" type="pres">
      <dgm:prSet presAssocID="{6A1366E4-9FB7-418D-9A2B-90495FAA75EF}" presName="parTx" presStyleLbl="revTx" presStyleIdx="1" presStyleCnt="3">
        <dgm:presLayoutVars>
          <dgm:chMax val="0"/>
          <dgm:chPref val="0"/>
        </dgm:presLayoutVars>
      </dgm:prSet>
      <dgm:spPr/>
    </dgm:pt>
    <dgm:pt modelId="{0C36BD5A-8E5C-4FA9-960B-53EF8F0045EF}" type="pres">
      <dgm:prSet presAssocID="{683C7BF4-3937-4EA7-ADE9-AB8440EB881D}" presName="sibTrans" presStyleCnt="0"/>
      <dgm:spPr/>
    </dgm:pt>
    <dgm:pt modelId="{B9A63F60-3385-481F-A2DA-5AC9917F0AB1}" type="pres">
      <dgm:prSet presAssocID="{0BF6AE1E-6CDD-4C21-BCAC-6BAB1D545983}" presName="compNode" presStyleCnt="0"/>
      <dgm:spPr/>
    </dgm:pt>
    <dgm:pt modelId="{25A6C2B9-D255-41BA-A428-FC5AEF83173F}" type="pres">
      <dgm:prSet presAssocID="{0BF6AE1E-6CDD-4C21-BCAC-6BAB1D545983}" presName="bgRect" presStyleLbl="bgShp" presStyleIdx="2" presStyleCnt="3"/>
      <dgm:spPr/>
    </dgm:pt>
    <dgm:pt modelId="{6902B0FD-B139-45EC-A59E-4F24CD1820F3}" type="pres">
      <dgm:prSet presAssocID="{0BF6AE1E-6CDD-4C21-BCAC-6BAB1D54598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search"/>
        </a:ext>
      </dgm:extLst>
    </dgm:pt>
    <dgm:pt modelId="{A728D56E-90ED-41F9-B8DE-3A2C6462B0D1}" type="pres">
      <dgm:prSet presAssocID="{0BF6AE1E-6CDD-4C21-BCAC-6BAB1D545983}" presName="spaceRect" presStyleCnt="0"/>
      <dgm:spPr/>
    </dgm:pt>
    <dgm:pt modelId="{CFBDF149-1657-433B-A131-7DADA13F4FA3}" type="pres">
      <dgm:prSet presAssocID="{0BF6AE1E-6CDD-4C21-BCAC-6BAB1D545983}" presName="parTx" presStyleLbl="revTx" presStyleIdx="2" presStyleCnt="3">
        <dgm:presLayoutVars>
          <dgm:chMax val="0"/>
          <dgm:chPref val="0"/>
        </dgm:presLayoutVars>
      </dgm:prSet>
      <dgm:spPr/>
    </dgm:pt>
  </dgm:ptLst>
  <dgm:cxnLst>
    <dgm:cxn modelId="{A21F1734-D0CC-4C7A-9C02-4AD3B2F8AAC7}" type="presOf" srcId="{B4C2C36E-35B5-44A4-A5A1-A5DAE74B4889}" destId="{D4F6BF9B-2F43-4B93-B8EC-557796F27776}" srcOrd="0" destOrd="0" presId="urn:microsoft.com/office/officeart/2018/2/layout/IconVerticalSolidList"/>
    <dgm:cxn modelId="{3F6DD336-F7FD-4D97-81EB-B28B778771D3}" srcId="{B4C2C36E-35B5-44A4-A5A1-A5DAE74B4889}" destId="{0BF6AE1E-6CDD-4C21-BCAC-6BAB1D545983}" srcOrd="2" destOrd="0" parTransId="{47FA1C73-4651-4999-8DD4-5F2EDC3AC398}" sibTransId="{8455E481-D6D8-4D97-924E-79BF90D91E7F}"/>
    <dgm:cxn modelId="{EB124064-A64D-43FD-80B4-0202B42914C1}" type="presOf" srcId="{0BF6AE1E-6CDD-4C21-BCAC-6BAB1D545983}" destId="{CFBDF149-1657-433B-A131-7DADA13F4FA3}" srcOrd="0" destOrd="0" presId="urn:microsoft.com/office/officeart/2018/2/layout/IconVerticalSolidList"/>
    <dgm:cxn modelId="{59642E7B-830C-4505-A217-E78613B59D25}" srcId="{B4C2C36E-35B5-44A4-A5A1-A5DAE74B4889}" destId="{6A1366E4-9FB7-418D-9A2B-90495FAA75EF}" srcOrd="1" destOrd="0" parTransId="{27B58E4E-2530-44C1-9D8D-BC0B483693E7}" sibTransId="{683C7BF4-3937-4EA7-ADE9-AB8440EB881D}"/>
    <dgm:cxn modelId="{6518EF8D-B95B-47FE-882E-0619A808CBB7}" srcId="{B4C2C36E-35B5-44A4-A5A1-A5DAE74B4889}" destId="{09AC8CC6-45E6-4B3A-9E08-503886DF7C16}" srcOrd="0" destOrd="0" parTransId="{5A782F5A-4740-44A6-B4F8-9B85B0911DCD}" sibTransId="{CF978C7B-5201-4A99-A51D-6D9B8D8E9063}"/>
    <dgm:cxn modelId="{222F47A6-0FA5-461A-9D80-A9BFEF5CC05C}" type="presOf" srcId="{6A1366E4-9FB7-418D-9A2B-90495FAA75EF}" destId="{6F93B6C2-5ECD-4649-BE64-05614AA9BD0E}" srcOrd="0" destOrd="0" presId="urn:microsoft.com/office/officeart/2018/2/layout/IconVerticalSolidList"/>
    <dgm:cxn modelId="{DC39D9BF-4C09-443D-9B55-5316F390A12B}" type="presOf" srcId="{09AC8CC6-45E6-4B3A-9E08-503886DF7C16}" destId="{65B787CD-D7C6-45A6-9DD7-D08EB131FA60}" srcOrd="0" destOrd="0" presId="urn:microsoft.com/office/officeart/2018/2/layout/IconVerticalSolidList"/>
    <dgm:cxn modelId="{941336A1-1999-48AB-92CB-FF36C0D8415F}" type="presParOf" srcId="{D4F6BF9B-2F43-4B93-B8EC-557796F27776}" destId="{51C7D770-E7F0-4D0A-ACE6-2CC6E2D2B3A3}" srcOrd="0" destOrd="0" presId="urn:microsoft.com/office/officeart/2018/2/layout/IconVerticalSolidList"/>
    <dgm:cxn modelId="{772E2B9C-A035-414E-AB12-0D25BA6A8817}" type="presParOf" srcId="{51C7D770-E7F0-4D0A-ACE6-2CC6E2D2B3A3}" destId="{1688833C-3B28-46B6-B690-FBF1B2D76C78}" srcOrd="0" destOrd="0" presId="urn:microsoft.com/office/officeart/2018/2/layout/IconVerticalSolidList"/>
    <dgm:cxn modelId="{A170739D-169B-433D-82D3-5DD93830829D}" type="presParOf" srcId="{51C7D770-E7F0-4D0A-ACE6-2CC6E2D2B3A3}" destId="{C0A67D1C-7311-473C-A20C-2C4523D5302C}" srcOrd="1" destOrd="0" presId="urn:microsoft.com/office/officeart/2018/2/layout/IconVerticalSolidList"/>
    <dgm:cxn modelId="{952AF556-6F88-4319-AA55-89C47B688C14}" type="presParOf" srcId="{51C7D770-E7F0-4D0A-ACE6-2CC6E2D2B3A3}" destId="{56235AEF-972F-4E63-B385-3EA598E61BDE}" srcOrd="2" destOrd="0" presId="urn:microsoft.com/office/officeart/2018/2/layout/IconVerticalSolidList"/>
    <dgm:cxn modelId="{5F312A1B-C605-4ACB-BC44-B082FA5A01EC}" type="presParOf" srcId="{51C7D770-E7F0-4D0A-ACE6-2CC6E2D2B3A3}" destId="{65B787CD-D7C6-45A6-9DD7-D08EB131FA60}" srcOrd="3" destOrd="0" presId="urn:microsoft.com/office/officeart/2018/2/layout/IconVerticalSolidList"/>
    <dgm:cxn modelId="{7C57B76E-051B-44DE-8E46-2ABD62B68DF1}" type="presParOf" srcId="{D4F6BF9B-2F43-4B93-B8EC-557796F27776}" destId="{B46E6039-3ADF-4F2E-ADCA-A2E2EF2AE8AA}" srcOrd="1" destOrd="0" presId="urn:microsoft.com/office/officeart/2018/2/layout/IconVerticalSolidList"/>
    <dgm:cxn modelId="{3CE3D692-A9A9-4BF4-8ED9-C80D34533071}" type="presParOf" srcId="{D4F6BF9B-2F43-4B93-B8EC-557796F27776}" destId="{86F5CF36-8AB5-4750-80D1-99D487D37B05}" srcOrd="2" destOrd="0" presId="urn:microsoft.com/office/officeart/2018/2/layout/IconVerticalSolidList"/>
    <dgm:cxn modelId="{295A9CE3-2F8E-4F3C-A173-18E53ED970B5}" type="presParOf" srcId="{86F5CF36-8AB5-4750-80D1-99D487D37B05}" destId="{BA02B7C9-13ED-48C3-B16C-F52BBCD51245}" srcOrd="0" destOrd="0" presId="urn:microsoft.com/office/officeart/2018/2/layout/IconVerticalSolidList"/>
    <dgm:cxn modelId="{3359509E-B477-493B-81C3-9CD6F2B75EFC}" type="presParOf" srcId="{86F5CF36-8AB5-4750-80D1-99D487D37B05}" destId="{E69D4EA6-FEFB-4C85-AE48-B5C2F137A33E}" srcOrd="1" destOrd="0" presId="urn:microsoft.com/office/officeart/2018/2/layout/IconVerticalSolidList"/>
    <dgm:cxn modelId="{B1427986-B514-42A4-BEE8-A9EFE4ADF6D0}" type="presParOf" srcId="{86F5CF36-8AB5-4750-80D1-99D487D37B05}" destId="{FA9E2F27-10EB-4CEF-B70C-8C70E7CF0E9C}" srcOrd="2" destOrd="0" presId="urn:microsoft.com/office/officeart/2018/2/layout/IconVerticalSolidList"/>
    <dgm:cxn modelId="{FB17CAD5-5996-495C-A554-03FDCD82A54D}" type="presParOf" srcId="{86F5CF36-8AB5-4750-80D1-99D487D37B05}" destId="{6F93B6C2-5ECD-4649-BE64-05614AA9BD0E}" srcOrd="3" destOrd="0" presId="urn:microsoft.com/office/officeart/2018/2/layout/IconVerticalSolidList"/>
    <dgm:cxn modelId="{269BDB18-AD14-45E9-AC03-52DE3E31179A}" type="presParOf" srcId="{D4F6BF9B-2F43-4B93-B8EC-557796F27776}" destId="{0C36BD5A-8E5C-4FA9-960B-53EF8F0045EF}" srcOrd="3" destOrd="0" presId="urn:microsoft.com/office/officeart/2018/2/layout/IconVerticalSolidList"/>
    <dgm:cxn modelId="{54B41B84-AADC-4C74-A624-E3DEAD997483}" type="presParOf" srcId="{D4F6BF9B-2F43-4B93-B8EC-557796F27776}" destId="{B9A63F60-3385-481F-A2DA-5AC9917F0AB1}" srcOrd="4" destOrd="0" presId="urn:microsoft.com/office/officeart/2018/2/layout/IconVerticalSolidList"/>
    <dgm:cxn modelId="{EC1009E6-2F66-4F5A-9E90-68C96BE578EC}" type="presParOf" srcId="{B9A63F60-3385-481F-A2DA-5AC9917F0AB1}" destId="{25A6C2B9-D255-41BA-A428-FC5AEF83173F}" srcOrd="0" destOrd="0" presId="urn:microsoft.com/office/officeart/2018/2/layout/IconVerticalSolidList"/>
    <dgm:cxn modelId="{90C454CA-CAB5-4BDB-ADAA-BD624E184C0B}" type="presParOf" srcId="{B9A63F60-3385-481F-A2DA-5AC9917F0AB1}" destId="{6902B0FD-B139-45EC-A59E-4F24CD1820F3}" srcOrd="1" destOrd="0" presId="urn:microsoft.com/office/officeart/2018/2/layout/IconVerticalSolidList"/>
    <dgm:cxn modelId="{CAE720D1-0C67-481B-9B1C-AA06E050A201}" type="presParOf" srcId="{B9A63F60-3385-481F-A2DA-5AC9917F0AB1}" destId="{A728D56E-90ED-41F9-B8DE-3A2C6462B0D1}" srcOrd="2" destOrd="0" presId="urn:microsoft.com/office/officeart/2018/2/layout/IconVerticalSolidList"/>
    <dgm:cxn modelId="{5DC73F51-45FF-4579-929A-E69714792FB8}" type="presParOf" srcId="{B9A63F60-3385-481F-A2DA-5AC9917F0AB1}" destId="{CFBDF149-1657-433B-A131-7DADA13F4FA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88833C-3B28-46B6-B690-FBF1B2D76C78}">
      <dsp:nvSpPr>
        <dsp:cNvPr id="0" name=""/>
        <dsp:cNvSpPr/>
      </dsp:nvSpPr>
      <dsp:spPr>
        <a:xfrm>
          <a:off x="0" y="418"/>
          <a:ext cx="8228012" cy="97856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A67D1C-7311-473C-A20C-2C4523D5302C}">
      <dsp:nvSpPr>
        <dsp:cNvPr id="0" name=""/>
        <dsp:cNvSpPr/>
      </dsp:nvSpPr>
      <dsp:spPr>
        <a:xfrm>
          <a:off x="296016" y="220596"/>
          <a:ext cx="538212" cy="5382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B787CD-D7C6-45A6-9DD7-D08EB131FA60}">
      <dsp:nvSpPr>
        <dsp:cNvPr id="0" name=""/>
        <dsp:cNvSpPr/>
      </dsp:nvSpPr>
      <dsp:spPr>
        <a:xfrm>
          <a:off x="1130246" y="418"/>
          <a:ext cx="7097765" cy="978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65" tIns="103565" rIns="103565" bIns="103565" numCol="1" spcCol="1270" anchor="ctr" anchorCtr="0">
          <a:noAutofit/>
        </a:bodyPr>
        <a:lstStyle/>
        <a:p>
          <a:pPr marL="0" lvl="0" indent="0" algn="l" defTabSz="666750">
            <a:lnSpc>
              <a:spcPct val="90000"/>
            </a:lnSpc>
            <a:spcBef>
              <a:spcPct val="0"/>
            </a:spcBef>
            <a:spcAft>
              <a:spcPct val="35000"/>
            </a:spcAft>
            <a:buNone/>
          </a:pPr>
          <a:r>
            <a:rPr lang="en-US" sz="1500" b="0" i="0" kern="1200" dirty="0"/>
            <a:t>The even distribution of sentiments suggests that the dataset is balanced and can potentially be suitable for training machine learning models without a class imbalance issue.</a:t>
          </a:r>
          <a:endParaRPr lang="en-US" sz="1500" kern="1200" dirty="0"/>
        </a:p>
      </dsp:txBody>
      <dsp:txXfrm>
        <a:off x="1130246" y="418"/>
        <a:ext cx="7097765" cy="978568"/>
      </dsp:txXfrm>
    </dsp:sp>
    <dsp:sp modelId="{BA02B7C9-13ED-48C3-B16C-F52BBCD51245}">
      <dsp:nvSpPr>
        <dsp:cNvPr id="0" name=""/>
        <dsp:cNvSpPr/>
      </dsp:nvSpPr>
      <dsp:spPr>
        <a:xfrm>
          <a:off x="0" y="1223628"/>
          <a:ext cx="8228012" cy="97856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9D4EA6-FEFB-4C85-AE48-B5C2F137A33E}">
      <dsp:nvSpPr>
        <dsp:cNvPr id="0" name=""/>
        <dsp:cNvSpPr/>
      </dsp:nvSpPr>
      <dsp:spPr>
        <a:xfrm>
          <a:off x="296016" y="1443806"/>
          <a:ext cx="538212" cy="5382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F93B6C2-5ECD-4649-BE64-05614AA9BD0E}">
      <dsp:nvSpPr>
        <dsp:cNvPr id="0" name=""/>
        <dsp:cNvSpPr/>
      </dsp:nvSpPr>
      <dsp:spPr>
        <a:xfrm>
          <a:off x="1130246" y="1223628"/>
          <a:ext cx="7097765" cy="978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65" tIns="103565" rIns="103565" bIns="103565" numCol="1" spcCol="1270" anchor="ctr" anchorCtr="0">
          <a:noAutofit/>
        </a:bodyPr>
        <a:lstStyle/>
        <a:p>
          <a:pPr marL="0" lvl="0" indent="0" algn="l" defTabSz="666750">
            <a:lnSpc>
              <a:spcPct val="90000"/>
            </a:lnSpc>
            <a:spcBef>
              <a:spcPct val="0"/>
            </a:spcBef>
            <a:spcAft>
              <a:spcPct val="35000"/>
            </a:spcAft>
            <a:buNone/>
          </a:pPr>
          <a:r>
            <a:rPr lang="en-US" sz="1500" b="0" i="0" kern="1200"/>
            <a:t>The wide variation in text lengths may pose a challenge for certain natural language processing (NLP) tasks. It could be beneficial to preprocess the data, such as by truncating or padding sequences, depending on the specific NLP model's requirements.</a:t>
          </a:r>
          <a:endParaRPr lang="en-US" sz="1500" kern="1200"/>
        </a:p>
      </dsp:txBody>
      <dsp:txXfrm>
        <a:off x="1130246" y="1223628"/>
        <a:ext cx="7097765" cy="978568"/>
      </dsp:txXfrm>
    </dsp:sp>
    <dsp:sp modelId="{25A6C2B9-D255-41BA-A428-FC5AEF83173F}">
      <dsp:nvSpPr>
        <dsp:cNvPr id="0" name=""/>
        <dsp:cNvSpPr/>
      </dsp:nvSpPr>
      <dsp:spPr>
        <a:xfrm>
          <a:off x="0" y="2446838"/>
          <a:ext cx="8228012" cy="97856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02B0FD-B139-45EC-A59E-4F24CD1820F3}">
      <dsp:nvSpPr>
        <dsp:cNvPr id="0" name=""/>
        <dsp:cNvSpPr/>
      </dsp:nvSpPr>
      <dsp:spPr>
        <a:xfrm>
          <a:off x="296016" y="2667016"/>
          <a:ext cx="538212" cy="5382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BDF149-1657-433B-A131-7DADA13F4FA3}">
      <dsp:nvSpPr>
        <dsp:cNvPr id="0" name=""/>
        <dsp:cNvSpPr/>
      </dsp:nvSpPr>
      <dsp:spPr>
        <a:xfrm>
          <a:off x="1130246" y="2446838"/>
          <a:ext cx="7097765" cy="978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65" tIns="103565" rIns="103565" bIns="103565" numCol="1" spcCol="1270" anchor="ctr" anchorCtr="0">
          <a:noAutofit/>
        </a:bodyPr>
        <a:lstStyle/>
        <a:p>
          <a:pPr marL="0" lvl="0" indent="0" algn="l" defTabSz="666750">
            <a:lnSpc>
              <a:spcPct val="90000"/>
            </a:lnSpc>
            <a:spcBef>
              <a:spcPct val="0"/>
            </a:spcBef>
            <a:spcAft>
              <a:spcPct val="35000"/>
            </a:spcAft>
            <a:buNone/>
          </a:pPr>
          <a:r>
            <a:rPr lang="en-US" sz="1500" b="0" i="0" kern="1200" dirty="0"/>
            <a:t>Further exploration into the content of reviews with extreme text lengths (very short or very long) could provide insights into potential outliers or specific patterns.</a:t>
          </a:r>
          <a:endParaRPr lang="en-US" sz="1500" kern="1200" dirty="0"/>
        </a:p>
      </dsp:txBody>
      <dsp:txXfrm>
        <a:off x="1130246" y="2446838"/>
        <a:ext cx="7097765" cy="97856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a:defRPr sz="1200"/>
            </a:lvl1pPr>
          </a:lstStyle>
          <a:p>
            <a:fld id="{5ACFD7B2-88A6-E34E-8EF8-CB0C7BA47ADD}" type="datetimeFigureOut">
              <a:rPr lang="en-US" smtClean="0"/>
              <a:pPr/>
              <a:t>11/17/2023</a:t>
            </a:fld>
            <a:endParaRPr lang="en-US" dirty="0"/>
          </a:p>
        </p:txBody>
      </p:sp>
      <p:sp>
        <p:nvSpPr>
          <p:cNvPr id="4" name="Footer Placeholder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a:defRPr sz="1200"/>
            </a:lvl1pPr>
          </a:lstStyle>
          <a:p>
            <a:fld id="{296CFA4E-18EB-6D49-8DE2-7A74038C2C1C}" type="slidenum">
              <a:rPr lang="en-US" smtClean="0"/>
              <a:pPr/>
              <a:t>‹#›</a:t>
            </a:fld>
            <a:endParaRPr lang="en-US" dirty="0"/>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ED7FC5FE-6F0D-D34A-8EE6-C95B4F5F4DC8}" type="datetimeFigureOut">
              <a:rPr lang="en-US" smtClean="0"/>
              <a:pPr/>
              <a:t>11/17/2023</a:t>
            </a:fld>
            <a:endParaRPr lang="en-US" dirty="0"/>
          </a:p>
        </p:txBody>
      </p:sp>
      <p:sp>
        <p:nvSpPr>
          <p:cNvPr id="4" name="Slide Image Placeholder 3"/>
          <p:cNvSpPr>
            <a:spLocks noGrp="1" noRot="1" noChangeAspect="1"/>
          </p:cNvSpPr>
          <p:nvPr>
            <p:ph type="sldImg" idx="2"/>
          </p:nvPr>
        </p:nvSpPr>
        <p:spPr>
          <a:xfrm>
            <a:off x="92075" y="746125"/>
            <a:ext cx="6623050" cy="37258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D61C8689-8455-3546-ADF9-3B7273760F66}" type="slidenum">
              <a:rPr lang="en-US" smtClean="0"/>
              <a:pPr/>
              <a:t>‹#›</a:t>
            </a:fld>
            <a:endParaRPr lang="en-US" dirty="0"/>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just" rtl="0">
              <a:spcBef>
                <a:spcPts val="0"/>
              </a:spcBef>
              <a:spcAft>
                <a:spcPts val="0"/>
              </a:spcAft>
              <a:buClr>
                <a:schemeClr val="dk1"/>
              </a:buClr>
              <a:buSzPts val="1100"/>
              <a:buFont typeface="Arial"/>
              <a:buNone/>
            </a:pP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a:t>
            </a:fld>
            <a:endParaRPr lang="en-US" dirty="0"/>
          </a:p>
        </p:txBody>
      </p:sp>
    </p:spTree>
    <p:extLst>
      <p:ext uri="{BB962C8B-B14F-4D97-AF65-F5344CB8AC3E}">
        <p14:creationId xmlns:p14="http://schemas.microsoft.com/office/powerpoint/2010/main" val="530959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just" rtl="0">
              <a:spcBef>
                <a:spcPts val="0"/>
              </a:spcBef>
              <a:spcAft>
                <a:spcPts val="0"/>
              </a:spcAft>
              <a:buClr>
                <a:schemeClr val="dk1"/>
              </a:buClr>
              <a:buSzPts val="1100"/>
              <a:buFont typeface="Arial"/>
              <a:buNone/>
            </a:pP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a:t>
            </a:fld>
            <a:endParaRPr lang="en-US" dirty="0"/>
          </a:p>
        </p:txBody>
      </p:sp>
    </p:spTree>
    <p:extLst>
      <p:ext uri="{BB962C8B-B14F-4D97-AF65-F5344CB8AC3E}">
        <p14:creationId xmlns:p14="http://schemas.microsoft.com/office/powerpoint/2010/main" val="530959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a:t>
            </a:fld>
            <a:endParaRPr lang="en-US" dirty="0"/>
          </a:p>
        </p:txBody>
      </p:sp>
    </p:spTree>
    <p:extLst>
      <p:ext uri="{BB962C8B-B14F-4D97-AF65-F5344CB8AC3E}">
        <p14:creationId xmlns:p14="http://schemas.microsoft.com/office/powerpoint/2010/main" val="530959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4</a:t>
            </a:fld>
            <a:endParaRPr lang="en-US" dirty="0"/>
          </a:p>
        </p:txBody>
      </p:sp>
    </p:spTree>
    <p:extLst>
      <p:ext uri="{BB962C8B-B14F-4D97-AF65-F5344CB8AC3E}">
        <p14:creationId xmlns:p14="http://schemas.microsoft.com/office/powerpoint/2010/main" val="530959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sz="2800" b="0" i="0" baseline="0">
                <a:solidFill>
                  <a:schemeClr val="tx2"/>
                </a:solidFill>
                <a:latin typeface="+mj-lt"/>
                <a:cs typeface="Arial" panose="020B0604020202020204" pitchFamily="34" charset="0"/>
              </a:defRPr>
            </a:lvl1pPr>
          </a:lstStyle>
          <a:p>
            <a:r>
              <a:rPr lang="en-US" dirty="0"/>
              <a:t>28pt Intel Clear Headline</a:t>
            </a:r>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dirty="0"/>
              <a:t>18pt Intel Clear body text</a:t>
            </a:r>
          </a:p>
          <a:p>
            <a:pPr lvl="1"/>
            <a:r>
              <a:rPr lang="en-US" dirty="0"/>
              <a:t>18pt Intel Clear bullet one</a:t>
            </a:r>
          </a:p>
          <a:p>
            <a:pPr lvl="2"/>
            <a:r>
              <a:rPr lang="en-US" dirty="0"/>
              <a:t>16pt Intel Clear sub-bullet</a:t>
            </a:r>
          </a:p>
          <a:p>
            <a:pPr lvl="3"/>
            <a:r>
              <a:rPr lang="en-US" dirty="0"/>
              <a:t>14pt Intel Clear fourth level</a:t>
            </a:r>
          </a:p>
          <a:p>
            <a:pPr lvl="4"/>
            <a:r>
              <a:rPr lang="en-US" dirty="0"/>
              <a:t>12pt Intel Clear fifth level</a:t>
            </a:r>
          </a:p>
        </p:txBody>
      </p:sp>
    </p:spTree>
    <p:extLst>
      <p:ext uri="{BB962C8B-B14F-4D97-AF65-F5344CB8AC3E}">
        <p14:creationId xmlns:p14="http://schemas.microsoft.com/office/powerpoint/2010/main" val="1676723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defTabSz="457189"/>
            <a:fld id="{EE2556C5-CE8C-6547-B838-EA80C61A4AF7}" type="slidenum">
              <a:rPr lang="en-US" smtClean="0">
                <a:solidFill>
                  <a:prstClr val="white"/>
                </a:solidFill>
              </a:rPr>
              <a:pPr defTabSz="457189"/>
              <a:t>‹#›</a:t>
            </a:fld>
            <a:endParaRPr lang="en-US" dirty="0">
              <a:solidFill>
                <a:prstClr val="white"/>
              </a:solidFill>
            </a:endParaRPr>
          </a:p>
        </p:txBody>
      </p:sp>
      <p:sp>
        <p:nvSpPr>
          <p:cNvPr id="4" name="Rectangle 3"/>
          <p:cNvSpPr/>
          <p:nvPr userDrawn="1"/>
        </p:nvSpPr>
        <p:spPr>
          <a:xfrm>
            <a:off x="0" y="12245"/>
            <a:ext cx="9144000" cy="93795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itle 1"/>
          <p:cNvSpPr>
            <a:spLocks noGrp="1"/>
          </p:cNvSpPr>
          <p:nvPr>
            <p:ph type="title"/>
          </p:nvPr>
        </p:nvSpPr>
        <p:spPr>
          <a:xfrm>
            <a:off x="269421" y="85296"/>
            <a:ext cx="7886700" cy="798232"/>
          </a:xfrm>
        </p:spPr>
        <p:txBody>
          <a:bodyPr>
            <a:normAutofit/>
          </a:bodyPr>
          <a:lstStyle>
            <a:lvl1pPr>
              <a:defRPr sz="4050">
                <a:solidFill>
                  <a:schemeClr val="bg1"/>
                </a:solidFill>
                <a:latin typeface="Intel Clear Pro" panose="020B0804020202060201" pitchFamily="34" charset="0"/>
                <a:ea typeface="Intel Clear Pro" panose="020B0804020202060201" pitchFamily="34" charset="0"/>
                <a:cs typeface="Intel Clear Pro" panose="020B0804020202060201" pitchFamily="34" charset="0"/>
              </a:defRPr>
            </a:lvl1pPr>
          </a:lstStyle>
          <a:p>
            <a:r>
              <a:rPr lang="en-US" dirty="0"/>
              <a:t>Click to edit Master title style</a:t>
            </a:r>
          </a:p>
        </p:txBody>
      </p:sp>
    </p:spTree>
    <p:extLst>
      <p:ext uri="{BB962C8B-B14F-4D97-AF65-F5344CB8AC3E}">
        <p14:creationId xmlns:p14="http://schemas.microsoft.com/office/powerpoint/2010/main" val="898431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defTabSz="457189"/>
            <a:fld id="{EE2556C5-CE8C-6547-B838-EA80C61A4AF7}" type="slidenum">
              <a:rPr lang="en-US" smtClean="0">
                <a:solidFill>
                  <a:prstClr val="white"/>
                </a:solidFill>
              </a:rPr>
              <a:pPr defTabSz="457189"/>
              <a:t>‹#›</a:t>
            </a:fld>
            <a:endParaRPr lang="en-US" dirty="0">
              <a:solidFill>
                <a:prstClr val="white"/>
              </a:solidFill>
            </a:endParaRPr>
          </a:p>
        </p:txBody>
      </p:sp>
      <p:sp>
        <p:nvSpPr>
          <p:cNvPr id="4" name="Title 1"/>
          <p:cNvSpPr>
            <a:spLocks noGrp="1"/>
          </p:cNvSpPr>
          <p:nvPr>
            <p:ph type="title"/>
          </p:nvPr>
        </p:nvSpPr>
        <p:spPr>
          <a:xfrm>
            <a:off x="270034" y="169307"/>
            <a:ext cx="8603933" cy="927021"/>
          </a:xfrm>
          <a:ln w="38100">
            <a:solidFill>
              <a:schemeClr val="tx2"/>
            </a:solidFill>
          </a:ln>
        </p:spPr>
        <p:txBody>
          <a:bodyPr anchor="ctr">
            <a:normAutofit/>
          </a:bodyPr>
          <a:lstStyle>
            <a:lvl1pPr marL="134541" indent="0">
              <a:spcBef>
                <a:spcPts val="0"/>
              </a:spcBef>
              <a:spcAft>
                <a:spcPts val="0"/>
              </a:spcAft>
              <a:defRPr sz="4050">
                <a:solidFill>
                  <a:schemeClr val="tx2"/>
                </a:solidFill>
                <a:latin typeface="Intel Clear Pro" panose="020B0804020202060201" pitchFamily="34" charset="0"/>
                <a:ea typeface="Intel Clear Pro" panose="020B0804020202060201" pitchFamily="34" charset="0"/>
                <a:cs typeface="Intel Clear Pro" panose="020B0804020202060201" pitchFamily="34" charset="0"/>
              </a:defRPr>
            </a:lvl1pPr>
          </a:lstStyle>
          <a:p>
            <a:r>
              <a:rPr lang="en-US" dirty="0"/>
              <a:t>Click to edit Master title style</a:t>
            </a:r>
          </a:p>
        </p:txBody>
      </p:sp>
      <p:sp>
        <p:nvSpPr>
          <p:cNvPr id="5" name="Rectangle 4"/>
          <p:cNvSpPr/>
          <p:nvPr userDrawn="1"/>
        </p:nvSpPr>
        <p:spPr>
          <a:xfrm>
            <a:off x="8982551" y="266461"/>
            <a:ext cx="160022" cy="732713"/>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ectangle 5"/>
          <p:cNvSpPr/>
          <p:nvPr userDrawn="1"/>
        </p:nvSpPr>
        <p:spPr>
          <a:xfrm>
            <a:off x="1427" y="266461"/>
            <a:ext cx="160022" cy="732713"/>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740128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defTabSz="457189"/>
            <a:fld id="{EE2556C5-CE8C-6547-B838-EA80C61A4AF7}" type="slidenum">
              <a:rPr lang="en-US" smtClean="0">
                <a:solidFill>
                  <a:prstClr val="white"/>
                </a:solidFill>
              </a:rPr>
              <a:pPr defTabSz="457189"/>
              <a:t>‹#›</a:t>
            </a:fld>
            <a:endParaRPr lang="en-US" dirty="0">
              <a:solidFill>
                <a:prstClr val="white"/>
              </a:solidFill>
            </a:endParaRPr>
          </a:p>
        </p:txBody>
      </p:sp>
      <p:sp>
        <p:nvSpPr>
          <p:cNvPr id="4" name="Title 1"/>
          <p:cNvSpPr>
            <a:spLocks noGrp="1"/>
          </p:cNvSpPr>
          <p:nvPr>
            <p:ph type="title"/>
          </p:nvPr>
        </p:nvSpPr>
        <p:spPr>
          <a:xfrm>
            <a:off x="270034" y="284560"/>
            <a:ext cx="8603933" cy="772716"/>
          </a:xfrm>
          <a:solidFill>
            <a:schemeClr val="bg1">
              <a:lumMod val="75000"/>
            </a:schemeClr>
          </a:solidFill>
          <a:ln w="38100">
            <a:noFill/>
          </a:ln>
        </p:spPr>
        <p:txBody>
          <a:bodyPr>
            <a:normAutofit/>
          </a:bodyPr>
          <a:lstStyle>
            <a:lvl1pPr marL="134541" indent="0">
              <a:defRPr sz="4050">
                <a:solidFill>
                  <a:schemeClr val="tx2"/>
                </a:solidFill>
                <a:latin typeface="Intel Clear Pro" panose="020B0804020202060201" pitchFamily="34" charset="0"/>
                <a:ea typeface="Intel Clear Pro" panose="020B0804020202060201" pitchFamily="34" charset="0"/>
                <a:cs typeface="Intel Clear Pro" panose="020B0804020202060201" pitchFamily="34" charset="0"/>
              </a:defRPr>
            </a:lvl1pPr>
          </a:lstStyle>
          <a:p>
            <a:r>
              <a:rPr lang="en-US" dirty="0"/>
              <a:t>Click to edit Master title style</a:t>
            </a:r>
          </a:p>
        </p:txBody>
      </p:sp>
      <p:sp>
        <p:nvSpPr>
          <p:cNvPr id="5" name="Rectangle 4"/>
          <p:cNvSpPr/>
          <p:nvPr userDrawn="1"/>
        </p:nvSpPr>
        <p:spPr>
          <a:xfrm>
            <a:off x="154544" y="159544"/>
            <a:ext cx="8834914" cy="4445114"/>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47769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sz="4050" b="0" i="0" baseline="0">
                <a:solidFill>
                  <a:schemeClr val="tx2"/>
                </a:solidFill>
                <a:latin typeface="Intel Clear Pro" panose="020B0804020202060201" pitchFamily="34" charset="0"/>
                <a:ea typeface="Intel Clear Pro" panose="020B0804020202060201" pitchFamily="34" charset="0"/>
                <a:cs typeface="Intel Clear Pro" panose="020B0804020202060201" pitchFamily="34" charset="0"/>
              </a:defRPr>
            </a:lvl1pPr>
          </a:lstStyle>
          <a:p>
            <a:r>
              <a:rPr lang="en-US" dirty="0"/>
              <a:t>28pt Intel Clear Headline</a:t>
            </a:r>
          </a:p>
        </p:txBody>
      </p:sp>
      <p:sp>
        <p:nvSpPr>
          <p:cNvPr id="9" name="Content Placeholder 8"/>
          <p:cNvSpPr>
            <a:spLocks noGrp="1"/>
          </p:cNvSpPr>
          <p:nvPr>
            <p:ph sz="quarter" idx="13" hasCustomPrompt="1"/>
          </p:nvPr>
        </p:nvSpPr>
        <p:spPr>
          <a:xfrm>
            <a:off x="455614" y="1203326"/>
            <a:ext cx="8228012" cy="3425825"/>
          </a:xfrm>
        </p:spPr>
        <p:txBody>
          <a:bodyPr/>
          <a:lstStyle>
            <a:lvl1pPr>
              <a:defRPr>
                <a:solidFill>
                  <a:srgbClr val="0071C5"/>
                </a:solidFill>
              </a:defRPr>
            </a:lvl1pPr>
            <a:lvl2pPr>
              <a:defRPr sz="1800">
                <a:solidFill>
                  <a:schemeClr val="tx2"/>
                </a:solidFill>
              </a:defRPr>
            </a:lvl2pPr>
            <a:lvl3pPr>
              <a:defRPr sz="1800">
                <a:solidFill>
                  <a:schemeClr val="tx2"/>
                </a:solidFill>
              </a:defRPr>
            </a:lvl3pPr>
            <a:lvl4pPr>
              <a:defRPr sz="1600">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955629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4" y="1203325"/>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sz="4050" b="0" i="0" baseline="0">
                <a:solidFill>
                  <a:schemeClr val="tx2"/>
                </a:solidFill>
                <a:latin typeface="Intel Clear Pro" panose="020B0804020202060201" pitchFamily="34" charset="0"/>
                <a:ea typeface="Intel Clear Pro" panose="020B0804020202060201" pitchFamily="34" charset="0"/>
                <a:cs typeface="Intel Clear Pro" panose="020B0804020202060201" pitchFamily="34" charset="0"/>
              </a:defRPr>
            </a:lvl1pPr>
          </a:lstStyle>
          <a:p>
            <a:r>
              <a:rPr lang="en-US" dirty="0"/>
              <a:t>28pt Intel Clear Headline</a:t>
            </a:r>
          </a:p>
        </p:txBody>
      </p:sp>
      <p:sp>
        <p:nvSpPr>
          <p:cNvPr id="9" name="Picture Placeholder 8"/>
          <p:cNvSpPr>
            <a:spLocks noGrp="1"/>
          </p:cNvSpPr>
          <p:nvPr>
            <p:ph type="pic" sz="quarter" idx="13"/>
          </p:nvPr>
        </p:nvSpPr>
        <p:spPr>
          <a:xfrm>
            <a:off x="4830764" y="943430"/>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
        <p:nvSpPr>
          <p:cNvPr id="10" name="Picture Placeholder 8"/>
          <p:cNvSpPr>
            <a:spLocks noGrp="1"/>
          </p:cNvSpPr>
          <p:nvPr>
            <p:ph type="pic" sz="quarter" idx="14"/>
          </p:nvPr>
        </p:nvSpPr>
        <p:spPr>
          <a:xfrm>
            <a:off x="4830764" y="2843898"/>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Tree>
    <p:extLst>
      <p:ext uri="{BB962C8B-B14F-4D97-AF65-F5344CB8AC3E}">
        <p14:creationId xmlns:p14="http://schemas.microsoft.com/office/powerpoint/2010/main" val="2350172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4" y="1203325"/>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4678363" y="1203325"/>
            <a:ext cx="4005264"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sz="4050" b="0" i="0" baseline="0">
                <a:solidFill>
                  <a:schemeClr val="tx2"/>
                </a:solidFill>
                <a:latin typeface="Intel Clear Pro" panose="020B0804020202060201" pitchFamily="34" charset="0"/>
                <a:ea typeface="Intel Clear Pro" panose="020B0804020202060201" pitchFamily="34" charset="0"/>
                <a:cs typeface="Intel Clear Pro" panose="020B0804020202060201" pitchFamily="34" charset="0"/>
              </a:defRPr>
            </a:lvl1pPr>
          </a:lstStyle>
          <a:p>
            <a:r>
              <a:rPr lang="en-US" dirty="0"/>
              <a:t>28pt Intel Clear Headline</a:t>
            </a:r>
          </a:p>
        </p:txBody>
      </p:sp>
    </p:spTree>
    <p:extLst>
      <p:ext uri="{BB962C8B-B14F-4D97-AF65-F5344CB8AC3E}">
        <p14:creationId xmlns:p14="http://schemas.microsoft.com/office/powerpoint/2010/main" val="127007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white section break</a:t>
            </a:r>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r>
              <a:rPr lang="en-US" dirty="0"/>
              <a:t>16pt Intel Clear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00969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blue section break</a:t>
            </a:r>
          </a:p>
        </p:txBody>
      </p:sp>
      <p:sp>
        <p:nvSpPr>
          <p:cNvPr id="3" name="Text Placeholder 2"/>
          <p:cNvSpPr>
            <a:spLocks noGrp="1"/>
          </p:cNvSpPr>
          <p:nvPr userDrawn="1">
            <p:ph type="body" idx="1" hasCustomPrompt="1"/>
          </p:nvPr>
        </p:nvSpPr>
        <p:spPr>
          <a:xfrm>
            <a:off x="455613" y="3241150"/>
            <a:ext cx="7772400" cy="1125140"/>
          </a:xfrm>
        </p:spPr>
        <p:txBody>
          <a:bodyPr anchor="t" anchorCtr="0">
            <a:noAutofit/>
          </a:bodyPr>
          <a:lstStyle>
            <a:lvl1pPr marL="0" indent="0">
              <a:buNone/>
              <a:defRPr sz="1600" b="0" i="0" baseline="0">
                <a:solidFill>
                  <a:srgbClr val="F3D54E"/>
                </a:solidFill>
                <a:latin typeface="Intel Clear"/>
                <a:cs typeface="Intel Clear"/>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r>
              <a:rPr lang="en-US" dirty="0"/>
              <a:t>16pt Intel Clear Subhead</a:t>
            </a:r>
          </a:p>
        </p:txBody>
      </p:sp>
    </p:spTree>
    <p:extLst>
      <p:ext uri="{BB962C8B-B14F-4D97-AF65-F5344CB8AC3E}">
        <p14:creationId xmlns:p14="http://schemas.microsoft.com/office/powerpoint/2010/main" val="790818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6" name="Title 6"/>
          <p:cNvSpPr>
            <a:spLocks noGrp="1"/>
          </p:cNvSpPr>
          <p:nvPr>
            <p:ph type="title" hasCustomPrompt="1"/>
          </p:nvPr>
        </p:nvSpPr>
        <p:spPr>
          <a:xfrm>
            <a:off x="455613" y="308848"/>
            <a:ext cx="8229600" cy="868680"/>
          </a:xfrm>
        </p:spPr>
        <p:txBody>
          <a:bodyPr/>
          <a:lstStyle>
            <a:lvl1pPr>
              <a:defRPr sz="4050" b="0" i="0" baseline="0">
                <a:solidFill>
                  <a:schemeClr val="tx2"/>
                </a:solidFill>
                <a:latin typeface="Intel Clear Pro" panose="020B0804020202060201" pitchFamily="34" charset="0"/>
                <a:ea typeface="Intel Clear Pro" panose="020B0804020202060201" pitchFamily="34" charset="0"/>
                <a:cs typeface="Intel Clear Pro" panose="020B0804020202060201" pitchFamily="34" charset="0"/>
              </a:defRPr>
            </a:lvl1pPr>
          </a:lstStyle>
          <a:p>
            <a:r>
              <a:rPr lang="en-US" dirty="0"/>
              <a:t>28pt Intel Clear Headline</a:t>
            </a:r>
          </a:p>
        </p:txBody>
      </p:sp>
    </p:spTree>
    <p:extLst>
      <p:ext uri="{BB962C8B-B14F-4D97-AF65-F5344CB8AC3E}">
        <p14:creationId xmlns:p14="http://schemas.microsoft.com/office/powerpoint/2010/main" val="268180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024246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Arial" panose="020B0604020202020204" pitchFamily="34" charset="0"/>
              </a:defRPr>
            </a:lvl1pPr>
            <a:lvl2pPr marL="417513" indent="-225425">
              <a:buFont typeface="Intel Clear" pitchFamily="34" charset="0"/>
              <a:buChar char="–"/>
              <a:defRPr sz="1200" baseline="0">
                <a:latin typeface="+mn-lt"/>
                <a:cs typeface="Arial" panose="020B0604020202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mj-lt"/>
                <a:cs typeface="Arial" panose="020B0604020202020204" pitchFamily="34" charset="0"/>
              </a:defRPr>
            </a:lvl1pPr>
          </a:lstStyle>
          <a:p>
            <a:r>
              <a:rPr lang="en-US" dirty="0"/>
              <a:t>28pt Intel Clear Headline</a:t>
            </a:r>
          </a:p>
        </p:txBody>
      </p:sp>
    </p:spTree>
    <p:extLst>
      <p:ext uri="{BB962C8B-B14F-4D97-AF65-F5344CB8AC3E}">
        <p14:creationId xmlns:p14="http://schemas.microsoft.com/office/powerpoint/2010/main" val="3049820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4" name="Picture 2" descr="\\.psf\Home\Desktop\Inte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477433" y="1875130"/>
            <a:ext cx="2108795" cy="1389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975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1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3" name="Picture 2" descr="int_experience_hrz_wht_rgb_3000.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748779" y="1874822"/>
            <a:ext cx="3646443" cy="1514490"/>
          </a:xfrm>
          <a:prstGeom prst="rect">
            <a:avLst/>
          </a:prstGeom>
        </p:spPr>
      </p:pic>
      <p:sp>
        <p:nvSpPr>
          <p:cNvPr id="5" name="TextBox 4"/>
          <p:cNvSpPr txBox="1"/>
          <p:nvPr userDrawn="1"/>
        </p:nvSpPr>
        <p:spPr>
          <a:xfrm>
            <a:off x="205160" y="4907173"/>
            <a:ext cx="2301912" cy="109710"/>
          </a:xfrm>
          <a:prstGeom prst="rect">
            <a:avLst/>
          </a:prstGeom>
          <a:noFill/>
        </p:spPr>
        <p:txBody>
          <a:bodyPr vert="horz" wrap="none" lIns="0" tIns="0" rIns="0" bIns="0" rtlCol="0">
            <a:spAutoFit/>
          </a:bodyPr>
          <a:lstStyle/>
          <a:p>
            <a:r>
              <a:rPr lang="en-US" sz="713" dirty="0">
                <a:solidFill>
                  <a:schemeClr val="bg1"/>
                </a:solidFill>
              </a:rPr>
              <a:t>Intel Confidential</a:t>
            </a:r>
            <a:r>
              <a:rPr lang="en-US" sz="713" baseline="0" dirty="0">
                <a:solidFill>
                  <a:schemeClr val="bg1"/>
                </a:solidFill>
              </a:rPr>
              <a:t>  |  Internal Use Only  </a:t>
            </a:r>
            <a:r>
              <a:rPr lang="en-US" sz="713" baseline="0" dirty="0">
                <a:solidFill>
                  <a:srgbClr val="FF0000"/>
                </a:solidFill>
              </a:rPr>
              <a:t>(DO NOT SHARE)</a:t>
            </a:r>
            <a:endParaRPr lang="en-US" sz="713" dirty="0">
              <a:solidFill>
                <a:srgbClr val="FF0000"/>
              </a:solidFill>
            </a:endParaRPr>
          </a:p>
        </p:txBody>
      </p:sp>
    </p:spTree>
    <p:extLst>
      <p:ext uri="{BB962C8B-B14F-4D97-AF65-F5344CB8AC3E}">
        <p14:creationId xmlns:p14="http://schemas.microsoft.com/office/powerpoint/2010/main" val="3294882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4000" b="0" cap="none" spc="0" baseline="0">
                <a:solidFill>
                  <a:schemeClr val="tx2">
                    <a:alpha val="90000"/>
                  </a:schemeClr>
                </a:solidFill>
                <a:latin typeface="+mj-lt"/>
                <a:cs typeface="Arial" panose="020B0604020202020204" pitchFamily="34" charset="0"/>
              </a:defRPr>
            </a:lvl1pPr>
          </a:lstStyle>
          <a:p>
            <a:r>
              <a:rPr lang="en-US" dirty="0"/>
              <a:t>40pt Intel Clear Pro</a:t>
            </a:r>
            <a:br>
              <a:rPr lang="en-US" dirty="0"/>
            </a:br>
            <a:r>
              <a:rPr lang="en-US" dirty="0"/>
              <a:t>white section break</a:t>
            </a:r>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2606556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455613" y="2108062"/>
            <a:ext cx="7772400" cy="1021556"/>
          </a:xfrm>
        </p:spPr>
        <p:txBody>
          <a:bodyPr anchor="b" anchorCtr="0">
            <a:noAutofit/>
          </a:bodyPr>
          <a:lstStyle>
            <a:lvl1pPr algn="l">
              <a:lnSpc>
                <a:spcPct val="80000"/>
              </a:lnSpc>
              <a:defRPr sz="4000" b="0" cap="none" spc="0" baseline="0">
                <a:solidFill>
                  <a:schemeClr val="bg1">
                    <a:alpha val="90000"/>
                  </a:schemeClr>
                </a:solidFill>
                <a:latin typeface="+mj-lt"/>
                <a:cs typeface="Arial" panose="020B0604020202020204" pitchFamily="34" charset="0"/>
              </a:defRPr>
            </a:lvl1pPr>
          </a:lstStyle>
          <a:p>
            <a:r>
              <a:rPr lang="en-US" dirty="0"/>
              <a:t>40pt Intel Clear Pro</a:t>
            </a:r>
            <a:br>
              <a:rPr lang="en-US" dirty="0"/>
            </a:br>
            <a:r>
              <a:rPr lang="en-US" dirty="0"/>
              <a:t>blue section break</a:t>
            </a:r>
          </a:p>
        </p:txBody>
      </p:sp>
      <p:sp>
        <p:nvSpPr>
          <p:cNvPr id="3" name="Text Placeholder 2"/>
          <p:cNvSpPr>
            <a:spLocks noGrp="1"/>
          </p:cNvSpPr>
          <p:nvPr userDrawn="1">
            <p:ph type="body" idx="1" hasCustomPrompt="1"/>
          </p:nvPr>
        </p:nvSpPr>
        <p:spPr>
          <a:xfrm>
            <a:off x="455613" y="3241150"/>
            <a:ext cx="7772400" cy="1125140"/>
          </a:xfrm>
        </p:spPr>
        <p:txBody>
          <a:bodyPr anchor="t" anchorCtr="0">
            <a:noAutofit/>
          </a:bodyPr>
          <a:lstStyle>
            <a:lvl1pPr marL="0" indent="0">
              <a:buNone/>
              <a:defRPr sz="1600" b="0" i="0" baseline="0">
                <a:solidFill>
                  <a:srgbClr val="F3D54E"/>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Tree>
    <p:extLst>
      <p:ext uri="{BB962C8B-B14F-4D97-AF65-F5344CB8AC3E}">
        <p14:creationId xmlns:p14="http://schemas.microsoft.com/office/powerpoint/2010/main" val="360766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dirty="0"/>
          </a:p>
        </p:txBody>
      </p:sp>
      <p:sp>
        <p:nvSpPr>
          <p:cNvPr id="6"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mj-lt"/>
                <a:cs typeface="Arial" panose="020B0604020202020204" pitchFamily="34" charset="0"/>
              </a:defRPr>
            </a:lvl1pPr>
          </a:lstStyle>
          <a:p>
            <a:r>
              <a:rPr lang="en-US" dirty="0"/>
              <a:t>28pt Intel Clear Headline</a:t>
            </a:r>
          </a:p>
        </p:txBody>
      </p:sp>
    </p:spTree>
    <p:extLst>
      <p:ext uri="{BB962C8B-B14F-4D97-AF65-F5344CB8AC3E}">
        <p14:creationId xmlns:p14="http://schemas.microsoft.com/office/powerpoint/2010/main" val="2152084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4" name="Picture 2" descr="\\.psf\Home\Desktop\Intel.png"/>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3477432" y="1875130"/>
            <a:ext cx="2108795" cy="1389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236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1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5" name="Picture 4" descr="int_experience_hrz_wht_rgb_3000.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748779" y="1874822"/>
            <a:ext cx="3646443" cy="1514490"/>
          </a:xfrm>
          <a:prstGeom prst="rect">
            <a:avLst/>
          </a:prstGeom>
        </p:spPr>
      </p:pic>
    </p:spTree>
    <p:extLst>
      <p:ext uri="{BB962C8B-B14F-4D97-AF65-F5344CB8AC3E}">
        <p14:creationId xmlns:p14="http://schemas.microsoft.com/office/powerpoint/2010/main" val="270530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2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4688" y="2479423"/>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Linear gradient</a:t>
            </a:r>
          </a:p>
        </p:txBody>
      </p:sp>
      <p:sp>
        <p:nvSpPr>
          <p:cNvPr id="3" name="Subtitle 2"/>
          <p:cNvSpPr>
            <a:spLocks noGrp="1"/>
          </p:cNvSpPr>
          <p:nvPr>
            <p:ph type="subTitle" idx="1" hasCustomPrompt="1"/>
          </p:nvPr>
        </p:nvSpPr>
        <p:spPr>
          <a:xfrm>
            <a:off x="455614"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16pt Intel Clear Subhead, Date, Etc.</a:t>
            </a:r>
          </a:p>
        </p:txBody>
      </p:sp>
      <p:grpSp>
        <p:nvGrpSpPr>
          <p:cNvPr id="12" name="Group 11"/>
          <p:cNvGrpSpPr/>
          <p:nvPr userDrawn="1"/>
        </p:nvGrpSpPr>
        <p:grpSpPr>
          <a:xfrm>
            <a:off x="444687" y="318576"/>
            <a:ext cx="1268027" cy="899801"/>
            <a:chOff x="3665538" y="128587"/>
            <a:chExt cx="3635375" cy="2579688"/>
          </a:xfrm>
          <a:solidFill>
            <a:schemeClr val="bg1"/>
          </a:solidFill>
        </p:grpSpPr>
        <p:sp>
          <p:nvSpPr>
            <p:cNvPr id="13" name="Freeform 5"/>
            <p:cNvSpPr>
              <a:spLocks noEditPoints="1"/>
            </p:cNvSpPr>
            <p:nvPr userDrawn="1"/>
          </p:nvSpPr>
          <p:spPr bwMode="auto">
            <a:xfrm>
              <a:off x="3665538" y="128587"/>
              <a:ext cx="3635375" cy="2579688"/>
            </a:xfrm>
            <a:custGeom>
              <a:avLst/>
              <a:gdLst>
                <a:gd name="T0" fmla="*/ 136 w 2308"/>
                <a:gd name="T1" fmla="*/ 1064 h 1637"/>
                <a:gd name="T2" fmla="*/ 284 w 2308"/>
                <a:gd name="T3" fmla="*/ 545 h 1637"/>
                <a:gd name="T4" fmla="*/ 1123 w 2308"/>
                <a:gd name="T5" fmla="*/ 1578 h 1637"/>
                <a:gd name="T6" fmla="*/ 1886 w 2308"/>
                <a:gd name="T7" fmla="*/ 1192 h 1637"/>
                <a:gd name="T8" fmla="*/ 2253 w 2308"/>
                <a:gd name="T9" fmla="*/ 541 h 1637"/>
                <a:gd name="T10" fmla="*/ 525 w 2308"/>
                <a:gd name="T11" fmla="*/ 430 h 1637"/>
                <a:gd name="T12" fmla="*/ 1929 w 2308"/>
                <a:gd name="T13" fmla="*/ 983 h 1637"/>
                <a:gd name="T14" fmla="*/ 2253 w 2308"/>
                <a:gd name="T15" fmla="*/ 541 h 1637"/>
                <a:gd name="T16" fmla="*/ 1735 w 2308"/>
                <a:gd name="T17" fmla="*/ 979 h 1637"/>
                <a:gd name="T18" fmla="*/ 1850 w 2308"/>
                <a:gd name="T19" fmla="*/ 467 h 1637"/>
                <a:gd name="T20" fmla="*/ 480 w 2308"/>
                <a:gd name="T21" fmla="*/ 1109 h 1637"/>
                <a:gd name="T22" fmla="*/ 365 w 2308"/>
                <a:gd name="T23" fmla="*/ 654 h 1637"/>
                <a:gd name="T24" fmla="*/ 480 w 2308"/>
                <a:gd name="T25" fmla="*/ 1109 h 1637"/>
                <a:gd name="T26" fmla="*/ 480 w 2308"/>
                <a:gd name="T27" fmla="*/ 591 h 1637"/>
                <a:gd name="T28" fmla="*/ 365 w 2308"/>
                <a:gd name="T29" fmla="*/ 482 h 1637"/>
                <a:gd name="T30" fmla="*/ 1169 w 2308"/>
                <a:gd name="T31" fmla="*/ 1104 h 1637"/>
                <a:gd name="T32" fmla="*/ 1037 w 2308"/>
                <a:gd name="T33" fmla="*/ 531 h 1637"/>
                <a:gd name="T34" fmla="*/ 1151 w 2308"/>
                <a:gd name="T35" fmla="*/ 654 h 1637"/>
                <a:gd name="T36" fmla="*/ 1237 w 2308"/>
                <a:gd name="T37" fmla="*/ 746 h 1637"/>
                <a:gd name="T38" fmla="*/ 1151 w 2308"/>
                <a:gd name="T39" fmla="*/ 968 h 1637"/>
                <a:gd name="T40" fmla="*/ 1237 w 2308"/>
                <a:gd name="T41" fmla="*/ 1009 h 1637"/>
                <a:gd name="T42" fmla="*/ 1169 w 2308"/>
                <a:gd name="T43" fmla="*/ 1104 h 1637"/>
                <a:gd name="T44" fmla="*/ 1480 w 2308"/>
                <a:gd name="T45" fmla="*/ 1016 h 1637"/>
                <a:gd name="T46" fmla="*/ 1656 w 2308"/>
                <a:gd name="T47" fmla="*/ 1040 h 1637"/>
                <a:gd name="T48" fmla="*/ 1266 w 2308"/>
                <a:gd name="T49" fmla="*/ 879 h 1637"/>
                <a:gd name="T50" fmla="*/ 1669 w 2308"/>
                <a:gd name="T51" fmla="*/ 873 h 1637"/>
                <a:gd name="T52" fmla="*/ 1379 w 2308"/>
                <a:gd name="T53" fmla="*/ 915 h 1637"/>
                <a:gd name="T54" fmla="*/ 1390 w 2308"/>
                <a:gd name="T55" fmla="*/ 788 h 1637"/>
                <a:gd name="T56" fmla="*/ 1555 w 2308"/>
                <a:gd name="T57" fmla="*/ 837 h 1637"/>
                <a:gd name="T58" fmla="*/ 696 w 2308"/>
                <a:gd name="T59" fmla="*/ 746 h 1637"/>
                <a:gd name="T60" fmla="*/ 581 w 2308"/>
                <a:gd name="T61" fmla="*/ 1105 h 1637"/>
                <a:gd name="T62" fmla="*/ 817 w 2308"/>
                <a:gd name="T63" fmla="*/ 654 h 1637"/>
                <a:gd name="T64" fmla="*/ 951 w 2308"/>
                <a:gd name="T65" fmla="*/ 1105 h 1637"/>
                <a:gd name="T66" fmla="*/ 837 w 2308"/>
                <a:gd name="T67" fmla="*/ 789 h 1637"/>
                <a:gd name="T68" fmla="*/ 696 w 2308"/>
                <a:gd name="T69" fmla="*/ 746 h 1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08" h="1637">
                  <a:moveTo>
                    <a:pt x="1096" y="1430"/>
                  </a:moveTo>
                  <a:cubicBezTo>
                    <a:pt x="657" y="1471"/>
                    <a:pt x="200" y="1407"/>
                    <a:pt x="136" y="1064"/>
                  </a:cubicBezTo>
                  <a:cubicBezTo>
                    <a:pt x="105" y="895"/>
                    <a:pt x="182" y="716"/>
                    <a:pt x="284" y="604"/>
                  </a:cubicBezTo>
                  <a:cubicBezTo>
                    <a:pt x="284" y="545"/>
                    <a:pt x="284" y="545"/>
                    <a:pt x="284" y="545"/>
                  </a:cubicBezTo>
                  <a:cubicBezTo>
                    <a:pt x="100" y="706"/>
                    <a:pt x="0" y="910"/>
                    <a:pt x="57" y="1152"/>
                  </a:cubicBezTo>
                  <a:cubicBezTo>
                    <a:pt x="131" y="1461"/>
                    <a:pt x="523" y="1637"/>
                    <a:pt x="1123" y="1578"/>
                  </a:cubicBezTo>
                  <a:cubicBezTo>
                    <a:pt x="1360" y="1555"/>
                    <a:pt x="1670" y="1479"/>
                    <a:pt x="1886" y="1361"/>
                  </a:cubicBezTo>
                  <a:cubicBezTo>
                    <a:pt x="1886" y="1192"/>
                    <a:pt x="1886" y="1192"/>
                    <a:pt x="1886" y="1192"/>
                  </a:cubicBezTo>
                  <a:cubicBezTo>
                    <a:pt x="1690" y="1309"/>
                    <a:pt x="1366" y="1405"/>
                    <a:pt x="1096" y="1430"/>
                  </a:cubicBezTo>
                  <a:close/>
                  <a:moveTo>
                    <a:pt x="2253" y="541"/>
                  </a:moveTo>
                  <a:cubicBezTo>
                    <a:pt x="2148" y="32"/>
                    <a:pt x="1161" y="0"/>
                    <a:pt x="525" y="387"/>
                  </a:cubicBezTo>
                  <a:cubicBezTo>
                    <a:pt x="525" y="430"/>
                    <a:pt x="525" y="430"/>
                    <a:pt x="525" y="430"/>
                  </a:cubicBezTo>
                  <a:cubicBezTo>
                    <a:pt x="1161" y="104"/>
                    <a:pt x="2062" y="106"/>
                    <a:pt x="2144" y="574"/>
                  </a:cubicBezTo>
                  <a:cubicBezTo>
                    <a:pt x="2172" y="729"/>
                    <a:pt x="2084" y="890"/>
                    <a:pt x="1929" y="983"/>
                  </a:cubicBezTo>
                  <a:cubicBezTo>
                    <a:pt x="1929" y="1104"/>
                    <a:pt x="1929" y="1104"/>
                    <a:pt x="1929" y="1104"/>
                  </a:cubicBezTo>
                  <a:cubicBezTo>
                    <a:pt x="2116" y="1036"/>
                    <a:pt x="2308" y="813"/>
                    <a:pt x="2253" y="541"/>
                  </a:cubicBezTo>
                  <a:close/>
                  <a:moveTo>
                    <a:pt x="1850" y="1100"/>
                  </a:moveTo>
                  <a:cubicBezTo>
                    <a:pt x="1764" y="1091"/>
                    <a:pt x="1735" y="1039"/>
                    <a:pt x="1735" y="979"/>
                  </a:cubicBezTo>
                  <a:cubicBezTo>
                    <a:pt x="1735" y="467"/>
                    <a:pt x="1735" y="467"/>
                    <a:pt x="1735" y="467"/>
                  </a:cubicBezTo>
                  <a:cubicBezTo>
                    <a:pt x="1850" y="467"/>
                    <a:pt x="1850" y="467"/>
                    <a:pt x="1850" y="467"/>
                  </a:cubicBezTo>
                  <a:lnTo>
                    <a:pt x="1850" y="1100"/>
                  </a:lnTo>
                  <a:close/>
                  <a:moveTo>
                    <a:pt x="480" y="1109"/>
                  </a:moveTo>
                  <a:cubicBezTo>
                    <a:pt x="394" y="1101"/>
                    <a:pt x="365" y="1049"/>
                    <a:pt x="365" y="989"/>
                  </a:cubicBezTo>
                  <a:cubicBezTo>
                    <a:pt x="365" y="654"/>
                    <a:pt x="365" y="654"/>
                    <a:pt x="365" y="654"/>
                  </a:cubicBezTo>
                  <a:cubicBezTo>
                    <a:pt x="480" y="654"/>
                    <a:pt x="480" y="654"/>
                    <a:pt x="480" y="654"/>
                  </a:cubicBezTo>
                  <a:lnTo>
                    <a:pt x="480" y="1109"/>
                  </a:lnTo>
                  <a:close/>
                  <a:moveTo>
                    <a:pt x="480" y="482"/>
                  </a:moveTo>
                  <a:cubicBezTo>
                    <a:pt x="480" y="591"/>
                    <a:pt x="480" y="591"/>
                    <a:pt x="480" y="591"/>
                  </a:cubicBezTo>
                  <a:cubicBezTo>
                    <a:pt x="365" y="591"/>
                    <a:pt x="365" y="591"/>
                    <a:pt x="365" y="591"/>
                  </a:cubicBezTo>
                  <a:cubicBezTo>
                    <a:pt x="365" y="482"/>
                    <a:pt x="365" y="482"/>
                    <a:pt x="365" y="482"/>
                  </a:cubicBezTo>
                  <a:lnTo>
                    <a:pt x="480" y="482"/>
                  </a:lnTo>
                  <a:close/>
                  <a:moveTo>
                    <a:pt x="1169" y="1104"/>
                  </a:moveTo>
                  <a:cubicBezTo>
                    <a:pt x="1076" y="1104"/>
                    <a:pt x="1037" y="1039"/>
                    <a:pt x="1037" y="975"/>
                  </a:cubicBezTo>
                  <a:cubicBezTo>
                    <a:pt x="1037" y="531"/>
                    <a:pt x="1037" y="531"/>
                    <a:pt x="1037" y="531"/>
                  </a:cubicBezTo>
                  <a:cubicBezTo>
                    <a:pt x="1151" y="531"/>
                    <a:pt x="1151" y="531"/>
                    <a:pt x="1151" y="531"/>
                  </a:cubicBezTo>
                  <a:cubicBezTo>
                    <a:pt x="1151" y="654"/>
                    <a:pt x="1151" y="654"/>
                    <a:pt x="1151" y="654"/>
                  </a:cubicBezTo>
                  <a:cubicBezTo>
                    <a:pt x="1237" y="654"/>
                    <a:pt x="1237" y="654"/>
                    <a:pt x="1237" y="654"/>
                  </a:cubicBezTo>
                  <a:cubicBezTo>
                    <a:pt x="1237" y="746"/>
                    <a:pt x="1237" y="746"/>
                    <a:pt x="1237" y="746"/>
                  </a:cubicBezTo>
                  <a:cubicBezTo>
                    <a:pt x="1151" y="746"/>
                    <a:pt x="1151" y="746"/>
                    <a:pt x="1151" y="746"/>
                  </a:cubicBezTo>
                  <a:cubicBezTo>
                    <a:pt x="1151" y="968"/>
                    <a:pt x="1151" y="968"/>
                    <a:pt x="1151" y="968"/>
                  </a:cubicBezTo>
                  <a:cubicBezTo>
                    <a:pt x="1151" y="994"/>
                    <a:pt x="1163" y="1009"/>
                    <a:pt x="1190" y="1009"/>
                  </a:cubicBezTo>
                  <a:cubicBezTo>
                    <a:pt x="1237" y="1009"/>
                    <a:pt x="1237" y="1009"/>
                    <a:pt x="1237" y="1009"/>
                  </a:cubicBezTo>
                  <a:cubicBezTo>
                    <a:pt x="1237" y="1104"/>
                    <a:pt x="1237" y="1104"/>
                    <a:pt x="1237" y="1104"/>
                  </a:cubicBezTo>
                  <a:cubicBezTo>
                    <a:pt x="1169" y="1104"/>
                    <a:pt x="1169" y="1104"/>
                    <a:pt x="1169" y="1104"/>
                  </a:cubicBezTo>
                  <a:moveTo>
                    <a:pt x="1379" y="915"/>
                  </a:moveTo>
                  <a:cubicBezTo>
                    <a:pt x="1379" y="973"/>
                    <a:pt x="1416" y="1016"/>
                    <a:pt x="1480" y="1016"/>
                  </a:cubicBezTo>
                  <a:cubicBezTo>
                    <a:pt x="1531" y="1016"/>
                    <a:pt x="1556" y="1002"/>
                    <a:pt x="1585" y="973"/>
                  </a:cubicBezTo>
                  <a:cubicBezTo>
                    <a:pt x="1656" y="1040"/>
                    <a:pt x="1656" y="1040"/>
                    <a:pt x="1656" y="1040"/>
                  </a:cubicBezTo>
                  <a:cubicBezTo>
                    <a:pt x="1610" y="1085"/>
                    <a:pt x="1563" y="1112"/>
                    <a:pt x="1480" y="1112"/>
                  </a:cubicBezTo>
                  <a:cubicBezTo>
                    <a:pt x="1370" y="1112"/>
                    <a:pt x="1266" y="1052"/>
                    <a:pt x="1266" y="879"/>
                  </a:cubicBezTo>
                  <a:cubicBezTo>
                    <a:pt x="1266" y="730"/>
                    <a:pt x="1357" y="646"/>
                    <a:pt x="1477" y="646"/>
                  </a:cubicBezTo>
                  <a:cubicBezTo>
                    <a:pt x="1599" y="646"/>
                    <a:pt x="1669" y="744"/>
                    <a:pt x="1669" y="873"/>
                  </a:cubicBezTo>
                  <a:cubicBezTo>
                    <a:pt x="1669" y="915"/>
                    <a:pt x="1669" y="915"/>
                    <a:pt x="1669" y="915"/>
                  </a:cubicBezTo>
                  <a:cubicBezTo>
                    <a:pt x="1379" y="915"/>
                    <a:pt x="1379" y="915"/>
                    <a:pt x="1379" y="915"/>
                  </a:cubicBezTo>
                  <a:moveTo>
                    <a:pt x="1472" y="741"/>
                  </a:moveTo>
                  <a:cubicBezTo>
                    <a:pt x="1433" y="741"/>
                    <a:pt x="1403" y="761"/>
                    <a:pt x="1390" y="788"/>
                  </a:cubicBezTo>
                  <a:cubicBezTo>
                    <a:pt x="1383" y="804"/>
                    <a:pt x="1380" y="817"/>
                    <a:pt x="1379" y="837"/>
                  </a:cubicBezTo>
                  <a:cubicBezTo>
                    <a:pt x="1555" y="837"/>
                    <a:pt x="1555" y="837"/>
                    <a:pt x="1555" y="837"/>
                  </a:cubicBezTo>
                  <a:cubicBezTo>
                    <a:pt x="1553" y="788"/>
                    <a:pt x="1530" y="741"/>
                    <a:pt x="1472" y="741"/>
                  </a:cubicBezTo>
                  <a:close/>
                  <a:moveTo>
                    <a:pt x="696" y="746"/>
                  </a:moveTo>
                  <a:cubicBezTo>
                    <a:pt x="696" y="1105"/>
                    <a:pt x="696" y="1105"/>
                    <a:pt x="696" y="1105"/>
                  </a:cubicBezTo>
                  <a:cubicBezTo>
                    <a:pt x="581" y="1105"/>
                    <a:pt x="581" y="1105"/>
                    <a:pt x="581" y="1105"/>
                  </a:cubicBezTo>
                  <a:cubicBezTo>
                    <a:pt x="581" y="654"/>
                    <a:pt x="581" y="654"/>
                    <a:pt x="581" y="654"/>
                  </a:cubicBezTo>
                  <a:cubicBezTo>
                    <a:pt x="817" y="654"/>
                    <a:pt x="817" y="654"/>
                    <a:pt x="817" y="654"/>
                  </a:cubicBezTo>
                  <a:cubicBezTo>
                    <a:pt x="917" y="654"/>
                    <a:pt x="951" y="725"/>
                    <a:pt x="951" y="789"/>
                  </a:cubicBezTo>
                  <a:cubicBezTo>
                    <a:pt x="951" y="1105"/>
                    <a:pt x="951" y="1105"/>
                    <a:pt x="951" y="1105"/>
                  </a:cubicBezTo>
                  <a:cubicBezTo>
                    <a:pt x="837" y="1105"/>
                    <a:pt x="837" y="1105"/>
                    <a:pt x="837" y="1105"/>
                  </a:cubicBezTo>
                  <a:cubicBezTo>
                    <a:pt x="837" y="789"/>
                    <a:pt x="837" y="789"/>
                    <a:pt x="837" y="789"/>
                  </a:cubicBezTo>
                  <a:cubicBezTo>
                    <a:pt x="837" y="762"/>
                    <a:pt x="824" y="746"/>
                    <a:pt x="790" y="746"/>
                  </a:cubicBezTo>
                  <a:lnTo>
                    <a:pt x="696" y="7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350"/>
            </a:p>
          </p:txBody>
        </p:sp>
        <p:sp>
          <p:nvSpPr>
            <p:cNvPr id="14" name="Freeform 6"/>
            <p:cNvSpPr>
              <a:spLocks noEditPoints="1"/>
            </p:cNvSpPr>
            <p:nvPr userDrawn="1"/>
          </p:nvSpPr>
          <p:spPr bwMode="auto">
            <a:xfrm>
              <a:off x="6704013" y="865188"/>
              <a:ext cx="142875" cy="142875"/>
            </a:xfrm>
            <a:custGeom>
              <a:avLst/>
              <a:gdLst>
                <a:gd name="T0" fmla="*/ 45 w 91"/>
                <a:gd name="T1" fmla="*/ 91 h 91"/>
                <a:gd name="T2" fmla="*/ 0 w 91"/>
                <a:gd name="T3" fmla="*/ 46 h 91"/>
                <a:gd name="T4" fmla="*/ 45 w 91"/>
                <a:gd name="T5" fmla="*/ 0 h 91"/>
                <a:gd name="T6" fmla="*/ 91 w 91"/>
                <a:gd name="T7" fmla="*/ 46 h 91"/>
                <a:gd name="T8" fmla="*/ 45 w 91"/>
                <a:gd name="T9" fmla="*/ 91 h 91"/>
                <a:gd name="T10" fmla="*/ 45 w 91"/>
                <a:gd name="T11" fmla="*/ 7 h 91"/>
                <a:gd name="T12" fmla="*/ 7 w 91"/>
                <a:gd name="T13" fmla="*/ 46 h 91"/>
                <a:gd name="T14" fmla="*/ 45 w 91"/>
                <a:gd name="T15" fmla="*/ 83 h 91"/>
                <a:gd name="T16" fmla="*/ 83 w 91"/>
                <a:gd name="T17" fmla="*/ 46 h 91"/>
                <a:gd name="T18" fmla="*/ 45 w 91"/>
                <a:gd name="T19" fmla="*/ 7 h 91"/>
                <a:gd name="T20" fmla="*/ 66 w 91"/>
                <a:gd name="T21" fmla="*/ 73 h 91"/>
                <a:gd name="T22" fmla="*/ 57 w 91"/>
                <a:gd name="T23" fmla="*/ 73 h 91"/>
                <a:gd name="T24" fmla="*/ 55 w 91"/>
                <a:gd name="T25" fmla="*/ 72 h 91"/>
                <a:gd name="T26" fmla="*/ 44 w 91"/>
                <a:gd name="T27" fmla="*/ 52 h 91"/>
                <a:gd name="T28" fmla="*/ 42 w 91"/>
                <a:gd name="T29" fmla="*/ 51 h 91"/>
                <a:gd name="T30" fmla="*/ 39 w 91"/>
                <a:gd name="T31" fmla="*/ 51 h 91"/>
                <a:gd name="T32" fmla="*/ 37 w 91"/>
                <a:gd name="T33" fmla="*/ 51 h 91"/>
                <a:gd name="T34" fmla="*/ 37 w 91"/>
                <a:gd name="T35" fmla="*/ 71 h 91"/>
                <a:gd name="T36" fmla="*/ 35 w 91"/>
                <a:gd name="T37" fmla="*/ 73 h 91"/>
                <a:gd name="T38" fmla="*/ 27 w 91"/>
                <a:gd name="T39" fmla="*/ 73 h 91"/>
                <a:gd name="T40" fmla="*/ 25 w 91"/>
                <a:gd name="T41" fmla="*/ 71 h 91"/>
                <a:gd name="T42" fmla="*/ 25 w 91"/>
                <a:gd name="T43" fmla="*/ 21 h 91"/>
                <a:gd name="T44" fmla="*/ 29 w 91"/>
                <a:gd name="T45" fmla="*/ 17 h 91"/>
                <a:gd name="T46" fmla="*/ 43 w 91"/>
                <a:gd name="T47" fmla="*/ 16 h 91"/>
                <a:gd name="T48" fmla="*/ 65 w 91"/>
                <a:gd name="T49" fmla="*/ 34 h 91"/>
                <a:gd name="T50" fmla="*/ 65 w 91"/>
                <a:gd name="T51" fmla="*/ 35 h 91"/>
                <a:gd name="T52" fmla="*/ 55 w 91"/>
                <a:gd name="T53" fmla="*/ 49 h 91"/>
                <a:gd name="T54" fmla="*/ 67 w 91"/>
                <a:gd name="T55" fmla="*/ 70 h 91"/>
                <a:gd name="T56" fmla="*/ 67 w 91"/>
                <a:gd name="T57" fmla="*/ 71 h 91"/>
                <a:gd name="T58" fmla="*/ 66 w 91"/>
                <a:gd name="T59" fmla="*/ 73 h 91"/>
                <a:gd name="T60" fmla="*/ 54 w 91"/>
                <a:gd name="T61" fmla="*/ 34 h 91"/>
                <a:gd name="T62" fmla="*/ 44 w 91"/>
                <a:gd name="T63" fmla="*/ 26 h 91"/>
                <a:gd name="T64" fmla="*/ 38 w 91"/>
                <a:gd name="T65" fmla="*/ 26 h 91"/>
                <a:gd name="T66" fmla="*/ 36 w 91"/>
                <a:gd name="T67" fmla="*/ 26 h 91"/>
                <a:gd name="T68" fmla="*/ 36 w 91"/>
                <a:gd name="T69" fmla="*/ 42 h 91"/>
                <a:gd name="T70" fmla="*/ 44 w 91"/>
                <a:gd name="T71" fmla="*/ 42 h 91"/>
                <a:gd name="T72" fmla="*/ 54 w 91"/>
                <a:gd name="T73" fmla="*/ 35 h 91"/>
                <a:gd name="T74" fmla="*/ 54 w 91"/>
                <a:gd name="T75" fmla="*/ 3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 h="91">
                  <a:moveTo>
                    <a:pt x="45" y="91"/>
                  </a:moveTo>
                  <a:cubicBezTo>
                    <a:pt x="20" y="91"/>
                    <a:pt x="0" y="71"/>
                    <a:pt x="0" y="46"/>
                  </a:cubicBezTo>
                  <a:cubicBezTo>
                    <a:pt x="0" y="20"/>
                    <a:pt x="20" y="0"/>
                    <a:pt x="45" y="0"/>
                  </a:cubicBezTo>
                  <a:cubicBezTo>
                    <a:pt x="71" y="0"/>
                    <a:pt x="91" y="20"/>
                    <a:pt x="91" y="46"/>
                  </a:cubicBezTo>
                  <a:cubicBezTo>
                    <a:pt x="91" y="71"/>
                    <a:pt x="71" y="91"/>
                    <a:pt x="45" y="91"/>
                  </a:cubicBezTo>
                  <a:close/>
                  <a:moveTo>
                    <a:pt x="45" y="7"/>
                  </a:moveTo>
                  <a:cubicBezTo>
                    <a:pt x="24" y="7"/>
                    <a:pt x="7" y="25"/>
                    <a:pt x="7" y="46"/>
                  </a:cubicBezTo>
                  <a:cubicBezTo>
                    <a:pt x="7" y="66"/>
                    <a:pt x="24" y="83"/>
                    <a:pt x="45" y="83"/>
                  </a:cubicBezTo>
                  <a:cubicBezTo>
                    <a:pt x="66" y="83"/>
                    <a:pt x="83" y="66"/>
                    <a:pt x="83" y="46"/>
                  </a:cubicBezTo>
                  <a:cubicBezTo>
                    <a:pt x="83" y="25"/>
                    <a:pt x="66" y="7"/>
                    <a:pt x="45" y="7"/>
                  </a:cubicBezTo>
                  <a:close/>
                  <a:moveTo>
                    <a:pt x="66" y="73"/>
                  </a:moveTo>
                  <a:cubicBezTo>
                    <a:pt x="57" y="73"/>
                    <a:pt x="57" y="73"/>
                    <a:pt x="57" y="73"/>
                  </a:cubicBezTo>
                  <a:cubicBezTo>
                    <a:pt x="56" y="73"/>
                    <a:pt x="56" y="72"/>
                    <a:pt x="55" y="72"/>
                  </a:cubicBezTo>
                  <a:cubicBezTo>
                    <a:pt x="44" y="52"/>
                    <a:pt x="44" y="52"/>
                    <a:pt x="44" y="52"/>
                  </a:cubicBezTo>
                  <a:cubicBezTo>
                    <a:pt x="43" y="52"/>
                    <a:pt x="42" y="51"/>
                    <a:pt x="42" y="51"/>
                  </a:cubicBezTo>
                  <a:cubicBezTo>
                    <a:pt x="42" y="51"/>
                    <a:pt x="40" y="51"/>
                    <a:pt x="39" y="51"/>
                  </a:cubicBezTo>
                  <a:cubicBezTo>
                    <a:pt x="38" y="51"/>
                    <a:pt x="37" y="51"/>
                    <a:pt x="37" y="51"/>
                  </a:cubicBezTo>
                  <a:cubicBezTo>
                    <a:pt x="37" y="71"/>
                    <a:pt x="37" y="71"/>
                    <a:pt x="37" y="71"/>
                  </a:cubicBezTo>
                  <a:cubicBezTo>
                    <a:pt x="37" y="72"/>
                    <a:pt x="36" y="73"/>
                    <a:pt x="35" y="73"/>
                  </a:cubicBezTo>
                  <a:cubicBezTo>
                    <a:pt x="27" y="73"/>
                    <a:pt x="27" y="73"/>
                    <a:pt x="27" y="73"/>
                  </a:cubicBezTo>
                  <a:cubicBezTo>
                    <a:pt x="26" y="73"/>
                    <a:pt x="25" y="72"/>
                    <a:pt x="25" y="71"/>
                  </a:cubicBezTo>
                  <a:cubicBezTo>
                    <a:pt x="25" y="21"/>
                    <a:pt x="25" y="21"/>
                    <a:pt x="25" y="21"/>
                  </a:cubicBezTo>
                  <a:cubicBezTo>
                    <a:pt x="25" y="18"/>
                    <a:pt x="26" y="17"/>
                    <a:pt x="29" y="17"/>
                  </a:cubicBezTo>
                  <a:cubicBezTo>
                    <a:pt x="31" y="16"/>
                    <a:pt x="39" y="16"/>
                    <a:pt x="43" y="16"/>
                  </a:cubicBezTo>
                  <a:cubicBezTo>
                    <a:pt x="57" y="16"/>
                    <a:pt x="65" y="20"/>
                    <a:pt x="65" y="34"/>
                  </a:cubicBezTo>
                  <a:cubicBezTo>
                    <a:pt x="65" y="35"/>
                    <a:pt x="65" y="35"/>
                    <a:pt x="65" y="35"/>
                  </a:cubicBezTo>
                  <a:cubicBezTo>
                    <a:pt x="65" y="43"/>
                    <a:pt x="61" y="47"/>
                    <a:pt x="55" y="49"/>
                  </a:cubicBezTo>
                  <a:cubicBezTo>
                    <a:pt x="67" y="70"/>
                    <a:pt x="67" y="70"/>
                    <a:pt x="67" y="70"/>
                  </a:cubicBezTo>
                  <a:cubicBezTo>
                    <a:pt x="67" y="70"/>
                    <a:pt x="67" y="71"/>
                    <a:pt x="67" y="71"/>
                  </a:cubicBezTo>
                  <a:cubicBezTo>
                    <a:pt x="67" y="72"/>
                    <a:pt x="67" y="73"/>
                    <a:pt x="66" y="73"/>
                  </a:cubicBezTo>
                  <a:close/>
                  <a:moveTo>
                    <a:pt x="54" y="34"/>
                  </a:moveTo>
                  <a:cubicBezTo>
                    <a:pt x="54" y="28"/>
                    <a:pt x="51" y="26"/>
                    <a:pt x="44" y="26"/>
                  </a:cubicBezTo>
                  <a:cubicBezTo>
                    <a:pt x="43" y="26"/>
                    <a:pt x="40" y="26"/>
                    <a:pt x="38" y="26"/>
                  </a:cubicBezTo>
                  <a:cubicBezTo>
                    <a:pt x="37" y="26"/>
                    <a:pt x="37" y="26"/>
                    <a:pt x="36" y="26"/>
                  </a:cubicBezTo>
                  <a:cubicBezTo>
                    <a:pt x="36" y="42"/>
                    <a:pt x="36" y="42"/>
                    <a:pt x="36" y="42"/>
                  </a:cubicBezTo>
                  <a:cubicBezTo>
                    <a:pt x="37" y="42"/>
                    <a:pt x="43" y="42"/>
                    <a:pt x="44" y="42"/>
                  </a:cubicBezTo>
                  <a:cubicBezTo>
                    <a:pt x="51" y="42"/>
                    <a:pt x="54" y="40"/>
                    <a:pt x="54" y="35"/>
                  </a:cubicBezTo>
                  <a:lnTo>
                    <a:pt x="54"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350"/>
            </a:p>
          </p:txBody>
        </p:sp>
      </p:grpSp>
    </p:spTree>
    <p:extLst>
      <p:ext uri="{BB962C8B-B14F-4D97-AF65-F5344CB8AC3E}">
        <p14:creationId xmlns:p14="http://schemas.microsoft.com/office/powerpoint/2010/main" val="3578163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4688" y="2479423"/>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Linear gradient</a:t>
            </a:r>
          </a:p>
        </p:txBody>
      </p:sp>
      <p:sp>
        <p:nvSpPr>
          <p:cNvPr id="3" name="Subtitle 2"/>
          <p:cNvSpPr>
            <a:spLocks noGrp="1"/>
          </p:cNvSpPr>
          <p:nvPr>
            <p:ph type="subTitle" idx="1" hasCustomPrompt="1"/>
          </p:nvPr>
        </p:nvSpPr>
        <p:spPr>
          <a:xfrm>
            <a:off x="455614"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16pt Intel Clear Subhead, Date, Etc.</a:t>
            </a:r>
          </a:p>
        </p:txBody>
      </p:sp>
      <p:pic>
        <p:nvPicPr>
          <p:cNvPr id="5" name="Picture 4" descr="int_experience_hrz_wht_rgb_1500.png"/>
          <p:cNvPicPr>
            <a:picLocks noChangeAspect="1"/>
          </p:cNvPicPr>
          <p:nvPr userDrawn="1"/>
        </p:nvPicPr>
        <p:blipFill>
          <a:blip r:embed="rId2" cstate="email">
            <a:alphaModFix/>
            <a:extLst>
              <a:ext uri="{28A0092B-C50C-407E-A947-70E740481C1C}">
                <a14:useLocalDpi xmlns:a14="http://schemas.microsoft.com/office/drawing/2010/main"/>
              </a:ext>
            </a:extLst>
          </a:blip>
          <a:stretch>
            <a:fillRect/>
          </a:stretch>
        </p:blipFill>
        <p:spPr>
          <a:xfrm>
            <a:off x="460694" y="389229"/>
            <a:ext cx="2121766" cy="887284"/>
          </a:xfrm>
          <a:prstGeom prst="rect">
            <a:avLst/>
          </a:prstGeom>
        </p:spPr>
      </p:pic>
      <p:sp>
        <p:nvSpPr>
          <p:cNvPr id="7" name="TextBox 6"/>
          <p:cNvSpPr txBox="1"/>
          <p:nvPr userDrawn="1"/>
        </p:nvSpPr>
        <p:spPr>
          <a:xfrm>
            <a:off x="205160" y="4907173"/>
            <a:ext cx="2301912" cy="109710"/>
          </a:xfrm>
          <a:prstGeom prst="rect">
            <a:avLst/>
          </a:prstGeom>
          <a:noFill/>
        </p:spPr>
        <p:txBody>
          <a:bodyPr vert="horz" wrap="none" lIns="0" tIns="0" rIns="0" bIns="0" rtlCol="0">
            <a:spAutoFit/>
          </a:bodyPr>
          <a:lstStyle/>
          <a:p>
            <a:r>
              <a:rPr lang="en-US" sz="713" dirty="0">
                <a:solidFill>
                  <a:schemeClr val="bg1"/>
                </a:solidFill>
              </a:rPr>
              <a:t>Intel Confidential</a:t>
            </a:r>
            <a:r>
              <a:rPr lang="en-US" sz="713" baseline="0" dirty="0">
                <a:solidFill>
                  <a:schemeClr val="bg1"/>
                </a:solidFill>
              </a:rPr>
              <a:t>  |  Internal Use Only  </a:t>
            </a:r>
            <a:r>
              <a:rPr lang="en-US" sz="713" baseline="0" dirty="0">
                <a:solidFill>
                  <a:srgbClr val="FF0000"/>
                </a:solidFill>
              </a:rPr>
              <a:t>(DO NOT SHARE)</a:t>
            </a:r>
            <a:endParaRPr lang="en-US" sz="713" dirty="0">
              <a:solidFill>
                <a:srgbClr val="FF0000"/>
              </a:solidFill>
            </a:endParaRPr>
          </a:p>
        </p:txBody>
      </p:sp>
    </p:spTree>
    <p:extLst>
      <p:ext uri="{BB962C8B-B14F-4D97-AF65-F5344CB8AC3E}">
        <p14:creationId xmlns:p14="http://schemas.microsoft.com/office/powerpoint/2010/main" val="1558092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6" Type="http://schemas.openxmlformats.org/officeDocument/2006/relationships/image" Target="../media/image4.png"/><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theme" Target="../theme/theme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87" y="4759452"/>
            <a:ext cx="9144000" cy="384048"/>
          </a:xfrm>
          <a:prstGeom prst="rect">
            <a:avLst/>
          </a:prstGeom>
          <a:gradFill flip="none" rotWithShape="1">
            <a:gsLst>
              <a:gs pos="32000">
                <a:schemeClr val="tx2"/>
              </a:gs>
              <a:gs pos="95000">
                <a:srgbClr val="009FDF"/>
              </a:gs>
              <a:gs pos="78000">
                <a:srgbClr val="0071C5"/>
              </a:gs>
            </a:gsLst>
            <a:lin ang="1986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2" descr="\\.psf\Home\Desktop\Intel.png"/>
          <p:cNvPicPr>
            <a:picLocks noChangeAspect="1"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8239915" y="4830589"/>
            <a:ext cx="364336" cy="240131"/>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p:cNvCxnSpPr/>
          <p:nvPr/>
        </p:nvCxnSpPr>
        <p:spPr>
          <a:xfrm>
            <a:off x="8718551" y="4824510"/>
            <a:ext cx="2381" cy="237744"/>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55613" y="310130"/>
            <a:ext cx="8229600" cy="868680"/>
          </a:xfrm>
          <a:prstGeom prst="rect">
            <a:avLst/>
          </a:prstGeom>
        </p:spPr>
        <p:txBody>
          <a:bodyPr vert="horz" lIns="0" tIns="0" rIns="0" bIns="0" rtlCol="0" anchor="t" anchorCtr="0">
            <a:noAutofit/>
          </a:bodyPr>
          <a:lstStyle/>
          <a:p>
            <a:r>
              <a:rPr lang="en-US" dirty="0"/>
              <a:t>28pt Intel Clear Headline</a:t>
            </a:r>
          </a:p>
        </p:txBody>
      </p:sp>
      <p:sp>
        <p:nvSpPr>
          <p:cNvPr id="3" name="Text Placeholder 2"/>
          <p:cNvSpPr>
            <a:spLocks noGrp="1"/>
          </p:cNvSpPr>
          <p:nvPr>
            <p:ph type="body" idx="1"/>
          </p:nvPr>
        </p:nvSpPr>
        <p:spPr>
          <a:xfrm>
            <a:off x="455613" y="1203325"/>
            <a:ext cx="8228012" cy="3425825"/>
          </a:xfrm>
          <a:prstGeom prst="rect">
            <a:avLst/>
          </a:prstGeom>
        </p:spPr>
        <p:txBody>
          <a:bodyPr vert="horz" lIns="0" tIns="0" rIns="0" bIns="0" rtlCol="0">
            <a:noAutofit/>
          </a:bodyPr>
          <a:lstStyle/>
          <a:p>
            <a:pPr lvl="0"/>
            <a:r>
              <a:rPr lang="en-US" dirty="0"/>
              <a:t>18pt Intel Clear body text</a:t>
            </a:r>
          </a:p>
          <a:p>
            <a:pPr lvl="1"/>
            <a:r>
              <a:rPr lang="en-US" dirty="0"/>
              <a:t>16pt Intel Clear bullet one</a:t>
            </a:r>
          </a:p>
          <a:p>
            <a:pPr lvl="2"/>
            <a:r>
              <a:rPr lang="en-US" dirty="0"/>
              <a:t>16pt Intel Clear sub-bullet</a:t>
            </a:r>
          </a:p>
          <a:p>
            <a:pPr lvl="3"/>
            <a:r>
              <a:rPr lang="en-US" dirty="0" err="1"/>
              <a:t>14pt</a:t>
            </a:r>
            <a:r>
              <a:rPr lang="en-US" dirty="0"/>
              <a:t> Intel Clear fourth level</a:t>
            </a:r>
          </a:p>
          <a:p>
            <a:pPr lvl="4"/>
            <a:r>
              <a:rPr lang="en-US" dirty="0" err="1"/>
              <a:t>14pt</a:t>
            </a:r>
            <a:r>
              <a:rPr lang="en-US" dirty="0"/>
              <a:t> Intel Clear fifth level</a:t>
            </a:r>
          </a:p>
        </p:txBody>
      </p:sp>
      <p:sp>
        <p:nvSpPr>
          <p:cNvPr id="6" name="Slide Number Placeholder 5"/>
          <p:cNvSpPr>
            <a:spLocks noGrp="1"/>
          </p:cNvSpPr>
          <p:nvPr>
            <p:ph type="sldNum" sz="quarter" idx="4"/>
          </p:nvPr>
        </p:nvSpPr>
        <p:spPr>
          <a:xfrm>
            <a:off x="6872352" y="4824387"/>
            <a:ext cx="2133600" cy="273844"/>
          </a:xfrm>
          <a:prstGeom prst="rect">
            <a:avLst/>
          </a:prstGeom>
        </p:spPr>
        <p:txBody>
          <a:bodyPr vert="horz" lIns="0" tIns="0" rIns="0" bIns="0" rtlCol="0" anchor="ctr"/>
          <a:lstStyle>
            <a:lvl1pPr algn="r">
              <a:defRPr sz="800">
                <a:solidFill>
                  <a:schemeClr val="bg1"/>
                </a:solidFill>
                <a:latin typeface="+mn-lt"/>
                <a:cs typeface="Arial" panose="020B0604020202020204" pitchFamily="34" charset="0"/>
              </a:defRPr>
            </a:lvl1p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4118667910"/>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7200" rtl="0" eaLnBrk="1" latinLnBrk="0" hangingPunct="1">
        <a:lnSpc>
          <a:spcPct val="100000"/>
        </a:lnSpc>
        <a:spcBef>
          <a:spcPct val="0"/>
        </a:spcBef>
        <a:buNone/>
        <a:defRPr sz="2400" b="0" i="0" kern="1200" spc="0" baseline="0">
          <a:solidFill>
            <a:schemeClr val="tx2"/>
          </a:solidFill>
          <a:latin typeface="+mj-lt"/>
          <a:ea typeface="Intel Clear"/>
          <a:cs typeface="Arial" panose="020B0604020202020204" pitchFamily="34" charset="0"/>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87" y="4759452"/>
            <a:ext cx="9144000" cy="384048"/>
          </a:xfrm>
          <a:prstGeom prst="rect">
            <a:avLst/>
          </a:prstGeom>
          <a:gradFill flip="none" rotWithShape="1">
            <a:gsLst>
              <a:gs pos="32000">
                <a:schemeClr val="tx2"/>
              </a:gs>
              <a:gs pos="95000">
                <a:srgbClr val="009FDF"/>
              </a:gs>
              <a:gs pos="78000">
                <a:srgbClr val="0071C5"/>
              </a:gs>
            </a:gsLst>
            <a:lin ang="1986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1800" dirty="0">
              <a:solidFill>
                <a:prstClr val="white"/>
              </a:solidFill>
            </a:endParaRPr>
          </a:p>
        </p:txBody>
      </p:sp>
      <p:pic>
        <p:nvPicPr>
          <p:cNvPr id="11" name="Picture 2" descr="\\.psf\Home\Desktop\Intel.png"/>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8239916" y="4830590"/>
            <a:ext cx="364336" cy="240131"/>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p:cNvCxnSpPr/>
          <p:nvPr/>
        </p:nvCxnSpPr>
        <p:spPr>
          <a:xfrm>
            <a:off x="8718552" y="4824510"/>
            <a:ext cx="2381" cy="237744"/>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55613" y="310130"/>
            <a:ext cx="8229600" cy="868680"/>
          </a:xfrm>
          <a:prstGeom prst="rect">
            <a:avLst/>
          </a:prstGeom>
        </p:spPr>
        <p:txBody>
          <a:bodyPr vert="horz" lIns="0" tIns="0" rIns="0" bIns="0" rtlCol="0" anchor="t" anchorCtr="0">
            <a:noAutofit/>
          </a:bodyPr>
          <a:lstStyle/>
          <a:p>
            <a:r>
              <a:rPr lang="en-US" dirty="0"/>
              <a:t>28pt Intel Clear Headline</a:t>
            </a:r>
          </a:p>
        </p:txBody>
      </p:sp>
      <p:sp>
        <p:nvSpPr>
          <p:cNvPr id="3" name="Text Placeholder 2"/>
          <p:cNvSpPr>
            <a:spLocks noGrp="1"/>
          </p:cNvSpPr>
          <p:nvPr>
            <p:ph type="body" idx="1"/>
          </p:nvPr>
        </p:nvSpPr>
        <p:spPr>
          <a:xfrm>
            <a:off x="455614" y="1203326"/>
            <a:ext cx="8228012" cy="3425825"/>
          </a:xfrm>
          <a:prstGeom prst="rect">
            <a:avLst/>
          </a:prstGeom>
        </p:spPr>
        <p:txBody>
          <a:bodyPr vert="horz" lIns="0" tIns="0" rIns="0" bIns="0" rtlCol="0">
            <a:noAutofit/>
          </a:bodyPr>
          <a:lstStyle/>
          <a:p>
            <a:pPr lvl="0"/>
            <a:r>
              <a:rPr lang="en-US" dirty="0"/>
              <a:t>18pt Intel Clear body text</a:t>
            </a:r>
          </a:p>
          <a:p>
            <a:pPr lvl="1"/>
            <a:r>
              <a:rPr lang="en-US" dirty="0"/>
              <a:t>16pt Intel Clear bullet one</a:t>
            </a:r>
          </a:p>
          <a:p>
            <a:pPr lvl="2"/>
            <a:r>
              <a:rPr lang="en-US" dirty="0"/>
              <a:t>16pt Intel Clear sub-bullet</a:t>
            </a:r>
          </a:p>
          <a:p>
            <a:pPr lvl="3"/>
            <a:r>
              <a:rPr lang="en-US" dirty="0" err="1"/>
              <a:t>14pt</a:t>
            </a:r>
            <a:r>
              <a:rPr lang="en-US" dirty="0"/>
              <a:t> Intel Clear fourth level</a:t>
            </a:r>
          </a:p>
          <a:p>
            <a:pPr lvl="4"/>
            <a:r>
              <a:rPr lang="en-US" dirty="0" err="1"/>
              <a:t>14pt</a:t>
            </a:r>
            <a:r>
              <a:rPr lang="en-US" dirty="0"/>
              <a:t> Intel Clear fifth level</a:t>
            </a:r>
          </a:p>
        </p:txBody>
      </p:sp>
      <p:sp>
        <p:nvSpPr>
          <p:cNvPr id="6" name="Slide Number Placeholder 5"/>
          <p:cNvSpPr>
            <a:spLocks noGrp="1"/>
          </p:cNvSpPr>
          <p:nvPr>
            <p:ph type="sldNum" sz="quarter" idx="4"/>
          </p:nvPr>
        </p:nvSpPr>
        <p:spPr>
          <a:xfrm>
            <a:off x="6872352" y="4827960"/>
            <a:ext cx="2133600" cy="273844"/>
          </a:xfrm>
          <a:prstGeom prst="rect">
            <a:avLst/>
          </a:prstGeom>
        </p:spPr>
        <p:txBody>
          <a:bodyPr vert="horz" lIns="0" tIns="0" rIns="0" bIns="0" rtlCol="0" anchor="ctr"/>
          <a:lstStyle>
            <a:lvl1pPr algn="r">
              <a:defRPr sz="800">
                <a:solidFill>
                  <a:schemeClr val="bg1"/>
                </a:solidFill>
                <a:latin typeface="+mn-lt"/>
                <a:cs typeface="Intel Clear"/>
              </a:defRPr>
            </a:lvl1pPr>
          </a:lstStyle>
          <a:p>
            <a:pPr defTabSz="457189"/>
            <a:fld id="{EE2556C5-CE8C-6547-B838-EA80C61A4AF7}" type="slidenum">
              <a:rPr lang="en-US" smtClean="0">
                <a:solidFill>
                  <a:prstClr val="white"/>
                </a:solidFill>
              </a:rPr>
              <a:pPr defTabSz="457189"/>
              <a:t>‹#›</a:t>
            </a:fld>
            <a:endParaRPr lang="en-US" dirty="0">
              <a:solidFill>
                <a:prstClr val="white"/>
              </a:solidFill>
            </a:endParaRPr>
          </a:p>
        </p:txBody>
      </p:sp>
      <p:sp>
        <p:nvSpPr>
          <p:cNvPr id="4" name="TextBox 3"/>
          <p:cNvSpPr txBox="1"/>
          <p:nvPr userDrawn="1"/>
        </p:nvSpPr>
        <p:spPr>
          <a:xfrm>
            <a:off x="205161" y="4907173"/>
            <a:ext cx="1947649" cy="109710"/>
          </a:xfrm>
          <a:prstGeom prst="rect">
            <a:avLst/>
          </a:prstGeom>
          <a:noFill/>
        </p:spPr>
        <p:txBody>
          <a:bodyPr vert="horz" wrap="none" lIns="0" tIns="0" rIns="0" bIns="0" rtlCol="0">
            <a:spAutoFit/>
          </a:bodyPr>
          <a:lstStyle/>
          <a:p>
            <a:r>
              <a:rPr lang="en-US" sz="713" dirty="0">
                <a:solidFill>
                  <a:schemeClr val="bg1"/>
                </a:solidFill>
              </a:rPr>
              <a:t>Intel Confidential. For Internal Circulation Only.</a:t>
            </a:r>
            <a:endParaRPr lang="en-US" sz="713" dirty="0">
              <a:solidFill>
                <a:srgbClr val="FF0000"/>
              </a:solidFill>
            </a:endParaRPr>
          </a:p>
        </p:txBody>
      </p:sp>
    </p:spTree>
    <p:extLst>
      <p:ext uri="{BB962C8B-B14F-4D97-AF65-F5344CB8AC3E}">
        <p14:creationId xmlns:p14="http://schemas.microsoft.com/office/powerpoint/2010/main" val="25029769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7189" rtl="0" eaLnBrk="1" latinLnBrk="0" hangingPunct="1">
        <a:lnSpc>
          <a:spcPct val="100000"/>
        </a:lnSpc>
        <a:spcBef>
          <a:spcPct val="0"/>
        </a:spcBef>
        <a:buNone/>
        <a:defRPr sz="4050" b="0" i="0" kern="1200" spc="0" baseline="0">
          <a:solidFill>
            <a:schemeClr val="tx2"/>
          </a:solidFill>
          <a:latin typeface="Intel Clear Pro" panose="020B0804020202060201" pitchFamily="34" charset="0"/>
          <a:ea typeface="Intel Clear Pro" panose="020B0804020202060201" pitchFamily="34" charset="0"/>
          <a:cs typeface="Intel Clear Pro" panose="020B0804020202060201" pitchFamily="34" charset="0"/>
        </a:defRPr>
      </a:lvl1pPr>
    </p:titleStyle>
    <p:bodyStyle>
      <a:lvl1pPr marL="0" indent="0" algn="l" defTabSz="457189"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19" indent="-225419" algn="l" defTabSz="457189" rtl="0" eaLnBrk="1" latinLnBrk="0" hangingPunct="1">
        <a:spcBef>
          <a:spcPts val="1200"/>
        </a:spcBef>
        <a:buFont typeface="Wingdings" charset="2"/>
        <a:buChar char="§"/>
        <a:defRPr sz="1600" kern="1200" baseline="0">
          <a:solidFill>
            <a:schemeClr val="tx2"/>
          </a:solidFill>
          <a:latin typeface="+mn-lt"/>
          <a:ea typeface="+mn-ea"/>
          <a:cs typeface="Intel Clear" panose="020B0604020203020204" pitchFamily="34" charset="0"/>
        </a:defRPr>
      </a:lvl2pPr>
      <a:lvl3pPr marL="571486" indent="-228594" algn="l" defTabSz="457189" rtl="0" eaLnBrk="1" latinLnBrk="0" hangingPunct="1">
        <a:spcBef>
          <a:spcPts val="800"/>
        </a:spcBef>
        <a:buFont typeface="Intel Clear" panose="020B0604020203020204" pitchFamily="34" charset="0"/>
        <a:buChar char="–"/>
        <a:defRPr sz="1600" kern="1200">
          <a:solidFill>
            <a:schemeClr val="tx2"/>
          </a:solidFill>
          <a:latin typeface="+mn-lt"/>
          <a:ea typeface="+mn-ea"/>
          <a:cs typeface="Intel Clear" panose="020B0604020203020204" pitchFamily="34" charset="0"/>
        </a:defRPr>
      </a:lvl3pPr>
      <a:lvl4pPr marL="969939" indent="-228594" algn="l" defTabSz="457189" rtl="0" eaLnBrk="1" latinLnBrk="0" hangingPunct="1">
        <a:spcBef>
          <a:spcPct val="20000"/>
        </a:spcBef>
        <a:buFont typeface="Arial"/>
        <a:buChar char="–"/>
        <a:defRPr sz="1400" kern="1200">
          <a:solidFill>
            <a:schemeClr val="tx2"/>
          </a:solidFill>
          <a:latin typeface="+mn-lt"/>
          <a:ea typeface="+mn-ea"/>
          <a:cs typeface="Intel Clear" panose="020B0604020203020204" pitchFamily="34" charset="0"/>
        </a:defRPr>
      </a:lvl4pPr>
      <a:lvl5pPr marL="1319180" indent="-228594" algn="l" defTabSz="457189"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F55F83B-A4A3-4547-829B-B03D48E65D89}"/>
              </a:ext>
            </a:extLst>
          </p:cNvPr>
          <p:cNvSpPr>
            <a:spLocks noGrp="1"/>
          </p:cNvSpPr>
          <p:nvPr>
            <p:ph type="sldNum" sz="quarter" idx="12"/>
          </p:nvPr>
        </p:nvSpPr>
        <p:spPr/>
        <p:txBody>
          <a:bodyPr/>
          <a:lstStyle/>
          <a:p>
            <a:pPr defTabSz="457189">
              <a:defRPr/>
            </a:pPr>
            <a:fld id="{EE2556C5-CE8C-6547-B838-EA80C61A4AF7}" type="slidenum">
              <a:rPr lang="en-US">
                <a:solidFill>
                  <a:prstClr val="white"/>
                </a:solidFill>
                <a:latin typeface="Intel Clear"/>
              </a:rPr>
              <a:pPr defTabSz="457189">
                <a:defRPr/>
              </a:pPr>
              <a:t>1</a:t>
            </a:fld>
            <a:endParaRPr lang="en-US" dirty="0">
              <a:solidFill>
                <a:prstClr val="white"/>
              </a:solidFill>
              <a:latin typeface="Intel Clear"/>
            </a:endParaRPr>
          </a:p>
        </p:txBody>
      </p:sp>
      <p:sp>
        <p:nvSpPr>
          <p:cNvPr id="5" name="Title 2"/>
          <p:cNvSpPr>
            <a:spLocks noGrp="1"/>
          </p:cNvSpPr>
          <p:nvPr>
            <p:ph type="title"/>
          </p:nvPr>
        </p:nvSpPr>
        <p:spPr>
          <a:xfrm>
            <a:off x="455613" y="308848"/>
            <a:ext cx="8229600" cy="868680"/>
          </a:xfrm>
        </p:spPr>
        <p:txBody>
          <a:bodyPr/>
          <a:lstStyle/>
          <a:p>
            <a:r>
              <a:rPr lang="en-US" b="1" dirty="0"/>
              <a:t>4Ws Problem Canvas </a:t>
            </a:r>
            <a:endParaRPr lang="en-SG" b="1" dirty="0"/>
          </a:p>
        </p:txBody>
      </p:sp>
      <p:sp>
        <p:nvSpPr>
          <p:cNvPr id="3" name="Rectangle 2"/>
          <p:cNvSpPr/>
          <p:nvPr/>
        </p:nvSpPr>
        <p:spPr>
          <a:xfrm>
            <a:off x="341948" y="945428"/>
            <a:ext cx="7603808" cy="2635273"/>
          </a:xfrm>
          <a:prstGeom prst="rect">
            <a:avLst/>
          </a:prstGeom>
        </p:spPr>
        <p:txBody>
          <a:bodyPr wrap="square">
            <a:spAutoFit/>
          </a:bodyPr>
          <a:lstStyle/>
          <a:p>
            <a:pPr marL="171450" lvl="0">
              <a:lnSpc>
                <a:spcPct val="138000"/>
              </a:lnSpc>
              <a:spcBef>
                <a:spcPts val="600"/>
              </a:spcBef>
            </a:pPr>
            <a:r>
              <a:rPr lang="en-US" b="1" dirty="0"/>
              <a:t>Who is having the problem?</a:t>
            </a:r>
          </a:p>
          <a:p>
            <a:pPr marL="171450" lvl="0">
              <a:lnSpc>
                <a:spcPct val="138000"/>
              </a:lnSpc>
              <a:spcBef>
                <a:spcPts val="600"/>
              </a:spcBef>
            </a:pPr>
            <a:endParaRPr lang="en-US" sz="600" b="1" u="sng" dirty="0"/>
          </a:p>
          <a:p>
            <a:pPr marL="171450">
              <a:lnSpc>
                <a:spcPct val="138000"/>
              </a:lnSpc>
              <a:spcBef>
                <a:spcPts val="600"/>
              </a:spcBef>
              <a:buSzPts val="2400"/>
            </a:pPr>
            <a:r>
              <a:rPr lang="en-US" b="1" dirty="0">
                <a:solidFill>
                  <a:schemeClr val="accent1"/>
                </a:solidFill>
              </a:rPr>
              <a:t>1. Who are the stakeholders? </a:t>
            </a:r>
          </a:p>
          <a:p>
            <a:pPr marL="247650" lvl="0">
              <a:lnSpc>
                <a:spcPct val="138000"/>
              </a:lnSpc>
              <a:spcBef>
                <a:spcPts val="600"/>
              </a:spcBef>
              <a:buSzPts val="2400"/>
            </a:pPr>
            <a:r>
              <a:rPr lang="en-US" sz="1400" dirty="0"/>
              <a:t>	</a:t>
            </a:r>
            <a:r>
              <a:rPr lang="en-SG" sz="1400" b="0" i="0" dirty="0">
                <a:effectLst/>
                <a:latin typeface="Söhne"/>
              </a:rPr>
              <a:t>Web Development Department, Users Of the Movie Reviews Page.</a:t>
            </a:r>
            <a:endParaRPr lang="en-US" sz="1400" dirty="0"/>
          </a:p>
          <a:p>
            <a:pPr marL="247650" lvl="0">
              <a:lnSpc>
                <a:spcPct val="138000"/>
              </a:lnSpc>
              <a:spcBef>
                <a:spcPts val="600"/>
              </a:spcBef>
              <a:buSzPts val="2400"/>
            </a:pPr>
            <a:endParaRPr lang="en-US" sz="1400" dirty="0"/>
          </a:p>
          <a:p>
            <a:pPr marL="247650" lvl="0">
              <a:lnSpc>
                <a:spcPct val="138000"/>
              </a:lnSpc>
              <a:spcBef>
                <a:spcPts val="600"/>
              </a:spcBef>
              <a:buSzPts val="2400"/>
            </a:pPr>
            <a:endParaRPr lang="en-US" sz="1000" dirty="0"/>
          </a:p>
          <a:p>
            <a:pPr marL="171450">
              <a:lnSpc>
                <a:spcPct val="138000"/>
              </a:lnSpc>
              <a:spcBef>
                <a:spcPts val="600"/>
              </a:spcBef>
              <a:buSzPts val="2400"/>
            </a:pPr>
            <a:r>
              <a:rPr lang="en-US" b="1" dirty="0">
                <a:solidFill>
                  <a:schemeClr val="accent1"/>
                </a:solidFill>
              </a:rPr>
              <a:t>2. What do you know about them?</a:t>
            </a:r>
          </a:p>
        </p:txBody>
      </p:sp>
      <p:cxnSp>
        <p:nvCxnSpPr>
          <p:cNvPr id="6" name="Straight Connector 5"/>
          <p:cNvCxnSpPr/>
          <p:nvPr/>
        </p:nvCxnSpPr>
        <p:spPr>
          <a:xfrm>
            <a:off x="944880" y="2424224"/>
            <a:ext cx="73380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944880" y="2896664"/>
            <a:ext cx="73380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944880" y="3917744"/>
            <a:ext cx="73380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44880" y="4390184"/>
            <a:ext cx="73380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A98C363C-33DF-F74E-826E-155C561E4FA8}"/>
              </a:ext>
            </a:extLst>
          </p:cNvPr>
          <p:cNvSpPr/>
          <p:nvPr/>
        </p:nvSpPr>
        <p:spPr>
          <a:xfrm>
            <a:off x="119244" y="4788142"/>
            <a:ext cx="6599980" cy="311386"/>
          </a:xfrm>
          <a:prstGeom prst="rect">
            <a:avLst/>
          </a:prstGeom>
        </p:spPr>
        <p:txBody>
          <a:bodyPr wrap="square" anchor="ctr">
            <a:spAutoFit/>
          </a:bodyPr>
          <a:lstStyle/>
          <a:p>
            <a:r>
              <a:rPr lang="en-SG" sz="700" dirty="0">
                <a:solidFill>
                  <a:schemeClr val="bg1"/>
                </a:solidFill>
                <a:latin typeface="Intel Clear" panose="020B0604020203020204" pitchFamily="34" charset="0"/>
                <a:ea typeface="Intel Clear" panose="020B0604020203020204" pitchFamily="34" charset="0"/>
                <a:cs typeface="Intel Clear" panose="020B0604020203020204" pitchFamily="34" charset="0"/>
              </a:rPr>
              <a:t>The Intel® AI For Youth Program was developed by Intel Corporation.  Copyright © 2019 Intel Corporation. All rights reserved. Intel and the Intel logo are trademarks of Intel Corporation or its subsidiaries in the U.S. and/or other countries. *Other names and brands may be claimed as the property of others.</a:t>
            </a:r>
          </a:p>
        </p:txBody>
      </p:sp>
      <p:sp>
        <p:nvSpPr>
          <p:cNvPr id="4" name="TextBox 3">
            <a:extLst>
              <a:ext uri="{FF2B5EF4-FFF2-40B4-BE49-F238E27FC236}">
                <a16:creationId xmlns:a16="http://schemas.microsoft.com/office/drawing/2014/main" id="{05AB3B07-27DA-DC3D-5492-FA2FED7BBE0C}"/>
              </a:ext>
            </a:extLst>
          </p:cNvPr>
          <p:cNvSpPr txBox="1"/>
          <p:nvPr/>
        </p:nvSpPr>
        <p:spPr>
          <a:xfrm>
            <a:off x="985543" y="3682423"/>
            <a:ext cx="7265827" cy="677108"/>
          </a:xfrm>
          <a:prstGeom prst="rect">
            <a:avLst/>
          </a:prstGeom>
          <a:noFill/>
        </p:spPr>
        <p:txBody>
          <a:bodyPr vert="horz" wrap="square" lIns="0" tIns="0" rIns="0" bIns="0" rtlCol="0">
            <a:spAutoFit/>
          </a:bodyPr>
          <a:lstStyle/>
          <a:p>
            <a:r>
              <a:rPr lang="en-SG" sz="1100" dirty="0">
                <a:solidFill>
                  <a:srgbClr val="003C71"/>
                </a:solidFill>
              </a:rPr>
              <a:t>Web Development Department: They are responsible for the website’s development, interested in the successful</a:t>
            </a:r>
          </a:p>
          <a:p>
            <a:r>
              <a:rPr lang="en-SG" sz="1100" dirty="0">
                <a:solidFill>
                  <a:srgbClr val="003C71"/>
                </a:solidFill>
              </a:rPr>
              <a:t>implementation of the ‘Sentiment Analysis’ feature for promotional purposes.</a:t>
            </a:r>
          </a:p>
          <a:p>
            <a:endParaRPr lang="en-SG" sz="1100" dirty="0">
              <a:solidFill>
                <a:srgbClr val="003C71"/>
              </a:solidFill>
            </a:endParaRPr>
          </a:p>
          <a:p>
            <a:r>
              <a:rPr lang="en-SG" sz="1100" dirty="0">
                <a:solidFill>
                  <a:srgbClr val="003C71"/>
                </a:solidFill>
              </a:rPr>
              <a:t>Users Of the Movie Reviews Page: End users looking for an enriched and interactive experience, interested in movie sentiments</a:t>
            </a:r>
          </a:p>
        </p:txBody>
      </p:sp>
    </p:spTree>
    <p:extLst>
      <p:ext uri="{BB962C8B-B14F-4D97-AF65-F5344CB8AC3E}">
        <p14:creationId xmlns:p14="http://schemas.microsoft.com/office/powerpoint/2010/main" val="151577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F55F83B-A4A3-4547-829B-B03D48E65D89}"/>
              </a:ext>
            </a:extLst>
          </p:cNvPr>
          <p:cNvSpPr>
            <a:spLocks noGrp="1"/>
          </p:cNvSpPr>
          <p:nvPr>
            <p:ph type="sldNum" sz="quarter" idx="12"/>
          </p:nvPr>
        </p:nvSpPr>
        <p:spPr/>
        <p:txBody>
          <a:bodyPr/>
          <a:lstStyle/>
          <a:p>
            <a:pPr defTabSz="457189">
              <a:defRPr/>
            </a:pPr>
            <a:fld id="{EE2556C5-CE8C-6547-B838-EA80C61A4AF7}" type="slidenum">
              <a:rPr lang="en-US">
                <a:solidFill>
                  <a:prstClr val="white"/>
                </a:solidFill>
                <a:latin typeface="Intel Clear"/>
              </a:rPr>
              <a:pPr defTabSz="457189">
                <a:defRPr/>
              </a:pPr>
              <a:t>2</a:t>
            </a:fld>
            <a:endParaRPr lang="en-US" dirty="0">
              <a:solidFill>
                <a:prstClr val="white"/>
              </a:solidFill>
              <a:latin typeface="Intel Clear"/>
            </a:endParaRPr>
          </a:p>
        </p:txBody>
      </p:sp>
      <p:sp>
        <p:nvSpPr>
          <p:cNvPr id="5" name="Title 2"/>
          <p:cNvSpPr>
            <a:spLocks noGrp="1"/>
          </p:cNvSpPr>
          <p:nvPr>
            <p:ph type="title"/>
          </p:nvPr>
        </p:nvSpPr>
        <p:spPr>
          <a:xfrm>
            <a:off x="455613" y="308848"/>
            <a:ext cx="8229600" cy="868680"/>
          </a:xfrm>
        </p:spPr>
        <p:txBody>
          <a:bodyPr/>
          <a:lstStyle/>
          <a:p>
            <a:r>
              <a:rPr lang="en-US" b="1" dirty="0"/>
              <a:t>4Ws Problem Canvas </a:t>
            </a:r>
            <a:endParaRPr lang="en-SG" b="1" dirty="0"/>
          </a:p>
        </p:txBody>
      </p:sp>
      <p:sp>
        <p:nvSpPr>
          <p:cNvPr id="6" name="Rectangle 5"/>
          <p:cNvSpPr/>
          <p:nvPr/>
        </p:nvSpPr>
        <p:spPr>
          <a:xfrm>
            <a:off x="341948" y="945428"/>
            <a:ext cx="7603808" cy="3442161"/>
          </a:xfrm>
          <a:prstGeom prst="rect">
            <a:avLst/>
          </a:prstGeom>
        </p:spPr>
        <p:txBody>
          <a:bodyPr wrap="square">
            <a:spAutoFit/>
          </a:bodyPr>
          <a:lstStyle/>
          <a:p>
            <a:pPr marL="171450">
              <a:lnSpc>
                <a:spcPct val="138000"/>
              </a:lnSpc>
              <a:spcBef>
                <a:spcPts val="600"/>
              </a:spcBef>
            </a:pPr>
            <a:r>
              <a:rPr lang="en-US" b="1" dirty="0"/>
              <a:t>What is the nature of the problem?</a:t>
            </a:r>
          </a:p>
          <a:p>
            <a:pPr marL="171450" lvl="0">
              <a:lnSpc>
                <a:spcPct val="138000"/>
              </a:lnSpc>
              <a:spcBef>
                <a:spcPts val="600"/>
              </a:spcBef>
            </a:pPr>
            <a:endParaRPr lang="en-US" sz="600" b="1" u="sng" dirty="0"/>
          </a:p>
          <a:p>
            <a:pPr marL="171450">
              <a:lnSpc>
                <a:spcPct val="138000"/>
              </a:lnSpc>
              <a:spcBef>
                <a:spcPts val="600"/>
              </a:spcBef>
              <a:buSzPts val="2400"/>
            </a:pPr>
            <a:r>
              <a:rPr lang="en-US" b="1" dirty="0">
                <a:solidFill>
                  <a:schemeClr val="accent1"/>
                </a:solidFill>
              </a:rPr>
              <a:t>1. What is the problem?</a:t>
            </a:r>
          </a:p>
          <a:p>
            <a:pPr marL="247650" lvl="0">
              <a:lnSpc>
                <a:spcPct val="138000"/>
              </a:lnSpc>
              <a:spcBef>
                <a:spcPts val="600"/>
              </a:spcBef>
              <a:buSzPts val="2400"/>
            </a:pPr>
            <a:r>
              <a:rPr lang="en-US" sz="1400" dirty="0"/>
              <a:t>	</a:t>
            </a:r>
            <a:r>
              <a:rPr lang="en-US" sz="1400" b="0" i="0" dirty="0">
                <a:effectLst/>
                <a:latin typeface="Söhne"/>
              </a:rPr>
              <a:t>The absence of a 'Sentiment Analysis' feature on the movie reviews page</a:t>
            </a:r>
            <a:r>
              <a:rPr lang="en-US" sz="1400" b="0" i="0" dirty="0">
                <a:solidFill>
                  <a:srgbClr val="ECECF1"/>
                </a:solidFill>
                <a:effectLst/>
                <a:latin typeface="Söhne"/>
              </a:rPr>
              <a:t>.</a:t>
            </a:r>
            <a:endParaRPr lang="en-US" sz="1400" dirty="0"/>
          </a:p>
          <a:p>
            <a:pPr marL="247650" lvl="0">
              <a:lnSpc>
                <a:spcPct val="138000"/>
              </a:lnSpc>
              <a:spcBef>
                <a:spcPts val="600"/>
              </a:spcBef>
              <a:buSzPts val="2400"/>
            </a:pPr>
            <a:r>
              <a:rPr lang="en-US" sz="1400" dirty="0"/>
              <a:t>      </a:t>
            </a:r>
          </a:p>
          <a:p>
            <a:pPr marL="247650" lvl="0">
              <a:lnSpc>
                <a:spcPct val="138000"/>
              </a:lnSpc>
              <a:spcBef>
                <a:spcPts val="600"/>
              </a:spcBef>
              <a:buSzPts val="2400"/>
            </a:pPr>
            <a:endParaRPr lang="en-US" sz="1000" dirty="0"/>
          </a:p>
          <a:p>
            <a:pPr marL="171450">
              <a:lnSpc>
                <a:spcPct val="138000"/>
              </a:lnSpc>
              <a:spcBef>
                <a:spcPts val="600"/>
              </a:spcBef>
              <a:buSzPts val="2400"/>
            </a:pPr>
            <a:r>
              <a:rPr lang="en-US" b="1" dirty="0">
                <a:solidFill>
                  <a:schemeClr val="accent1"/>
                </a:solidFill>
              </a:rPr>
              <a:t>2. How do you know it is a problem? </a:t>
            </a:r>
          </a:p>
          <a:p>
            <a:pPr marL="247650" lvl="0">
              <a:lnSpc>
                <a:spcPct val="138000"/>
              </a:lnSpc>
              <a:spcBef>
                <a:spcPts val="600"/>
              </a:spcBef>
              <a:buSzPts val="2400"/>
            </a:pPr>
            <a:r>
              <a:rPr lang="en-US" dirty="0"/>
              <a:t>	</a:t>
            </a:r>
            <a:r>
              <a:rPr lang="en-US" b="0" i="0" dirty="0">
                <a:effectLst/>
                <a:latin typeface="Söhne"/>
              </a:rPr>
              <a:t>The request from the Web Development Department indicates a recognized need for enhancing the website's functionality</a:t>
            </a:r>
            <a:r>
              <a:rPr lang="en-US" b="0" i="0" dirty="0">
                <a:solidFill>
                  <a:srgbClr val="ECECF1"/>
                </a:solidFill>
                <a:effectLst/>
                <a:latin typeface="Söhne"/>
              </a:rPr>
              <a:t>.</a:t>
            </a:r>
            <a:endParaRPr lang="en-US" dirty="0"/>
          </a:p>
        </p:txBody>
      </p:sp>
      <p:cxnSp>
        <p:nvCxnSpPr>
          <p:cNvPr id="8" name="Straight Connector 7"/>
          <p:cNvCxnSpPr/>
          <p:nvPr/>
        </p:nvCxnSpPr>
        <p:spPr>
          <a:xfrm>
            <a:off x="944880" y="2424224"/>
            <a:ext cx="73380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944880" y="2896664"/>
            <a:ext cx="73380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44880" y="3917744"/>
            <a:ext cx="73380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44880" y="4390184"/>
            <a:ext cx="73380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228FF356-7ADC-5B48-89EE-B20C52D0DE8B}"/>
              </a:ext>
            </a:extLst>
          </p:cNvPr>
          <p:cNvSpPr/>
          <p:nvPr/>
        </p:nvSpPr>
        <p:spPr>
          <a:xfrm>
            <a:off x="119244" y="4788142"/>
            <a:ext cx="6599980" cy="311386"/>
          </a:xfrm>
          <a:prstGeom prst="rect">
            <a:avLst/>
          </a:prstGeom>
        </p:spPr>
        <p:txBody>
          <a:bodyPr wrap="square" anchor="ctr">
            <a:spAutoFit/>
          </a:bodyPr>
          <a:lstStyle/>
          <a:p>
            <a:r>
              <a:rPr lang="en-SG" sz="700" dirty="0">
                <a:solidFill>
                  <a:schemeClr val="bg1"/>
                </a:solidFill>
                <a:latin typeface="Intel Clear" panose="020B0604020203020204" pitchFamily="34" charset="0"/>
                <a:ea typeface="Intel Clear" panose="020B0604020203020204" pitchFamily="34" charset="0"/>
                <a:cs typeface="Intel Clear" panose="020B0604020203020204" pitchFamily="34" charset="0"/>
              </a:rPr>
              <a:t>The Intel® AI For Youth Program was developed by Intel Corporation.  Copyright © 2019 Intel Corporation. All rights reserved. Intel and the Intel logo are trademarks of Intel Corporation or its subsidiaries in the U.S. and/or other countries. *Other names and brands may be claimed as the property of others.</a:t>
            </a:r>
          </a:p>
        </p:txBody>
      </p:sp>
    </p:spTree>
    <p:extLst>
      <p:ext uri="{BB962C8B-B14F-4D97-AF65-F5344CB8AC3E}">
        <p14:creationId xmlns:p14="http://schemas.microsoft.com/office/powerpoint/2010/main" val="771936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F55F83B-A4A3-4547-829B-B03D48E65D89}"/>
              </a:ext>
            </a:extLst>
          </p:cNvPr>
          <p:cNvSpPr>
            <a:spLocks noGrp="1"/>
          </p:cNvSpPr>
          <p:nvPr>
            <p:ph type="sldNum" sz="quarter" idx="12"/>
          </p:nvPr>
        </p:nvSpPr>
        <p:spPr/>
        <p:txBody>
          <a:bodyPr/>
          <a:lstStyle/>
          <a:p>
            <a:pPr defTabSz="457189">
              <a:defRPr/>
            </a:pPr>
            <a:fld id="{EE2556C5-CE8C-6547-B838-EA80C61A4AF7}" type="slidenum">
              <a:rPr lang="en-US">
                <a:solidFill>
                  <a:prstClr val="white"/>
                </a:solidFill>
                <a:latin typeface="Intel Clear"/>
              </a:rPr>
              <a:pPr defTabSz="457189">
                <a:defRPr/>
              </a:pPr>
              <a:t>3</a:t>
            </a:fld>
            <a:endParaRPr lang="en-US" dirty="0">
              <a:solidFill>
                <a:prstClr val="white"/>
              </a:solidFill>
              <a:latin typeface="Intel Clear"/>
            </a:endParaRPr>
          </a:p>
        </p:txBody>
      </p:sp>
      <p:sp>
        <p:nvSpPr>
          <p:cNvPr id="5" name="Title 2"/>
          <p:cNvSpPr>
            <a:spLocks noGrp="1"/>
          </p:cNvSpPr>
          <p:nvPr>
            <p:ph type="title"/>
          </p:nvPr>
        </p:nvSpPr>
        <p:spPr>
          <a:xfrm>
            <a:off x="455613" y="308848"/>
            <a:ext cx="8229600" cy="868680"/>
          </a:xfrm>
        </p:spPr>
        <p:txBody>
          <a:bodyPr/>
          <a:lstStyle/>
          <a:p>
            <a:r>
              <a:rPr lang="en-US" b="1" dirty="0"/>
              <a:t>4Ws Problem Canvas </a:t>
            </a:r>
            <a:endParaRPr lang="en-SG" b="1" dirty="0"/>
          </a:p>
        </p:txBody>
      </p:sp>
      <p:sp>
        <p:nvSpPr>
          <p:cNvPr id="6" name="Rectangle 5"/>
          <p:cNvSpPr/>
          <p:nvPr/>
        </p:nvSpPr>
        <p:spPr>
          <a:xfrm>
            <a:off x="341948" y="945428"/>
            <a:ext cx="7603808" cy="2234394"/>
          </a:xfrm>
          <a:prstGeom prst="rect">
            <a:avLst/>
          </a:prstGeom>
        </p:spPr>
        <p:txBody>
          <a:bodyPr wrap="square">
            <a:spAutoFit/>
          </a:bodyPr>
          <a:lstStyle/>
          <a:p>
            <a:pPr marL="171450">
              <a:lnSpc>
                <a:spcPct val="138000"/>
              </a:lnSpc>
              <a:spcBef>
                <a:spcPts val="600"/>
              </a:spcBef>
            </a:pPr>
            <a:r>
              <a:rPr lang="en-US" b="1" dirty="0"/>
              <a:t>Why do you believe it is a problem worth solving?</a:t>
            </a:r>
          </a:p>
          <a:p>
            <a:pPr marL="171450" lvl="0">
              <a:lnSpc>
                <a:spcPct val="138000"/>
              </a:lnSpc>
              <a:spcBef>
                <a:spcPts val="600"/>
              </a:spcBef>
            </a:pPr>
            <a:endParaRPr lang="en-US" sz="600" b="1" u="sng" dirty="0"/>
          </a:p>
          <a:p>
            <a:pPr marL="171450">
              <a:lnSpc>
                <a:spcPct val="138000"/>
              </a:lnSpc>
              <a:spcBef>
                <a:spcPts val="600"/>
              </a:spcBef>
              <a:buSzPts val="2400"/>
            </a:pPr>
            <a:r>
              <a:rPr lang="en-US" b="1" dirty="0">
                <a:solidFill>
                  <a:schemeClr val="accent1"/>
                </a:solidFill>
              </a:rPr>
              <a:t>1. What would be of key value to the stakeholders?</a:t>
            </a:r>
          </a:p>
          <a:p>
            <a:pPr marL="247650" lvl="0">
              <a:lnSpc>
                <a:spcPct val="138000"/>
              </a:lnSpc>
              <a:spcBef>
                <a:spcPts val="600"/>
              </a:spcBef>
              <a:buSzPts val="2400"/>
            </a:pPr>
            <a:r>
              <a:rPr lang="en-US" sz="1400" dirty="0"/>
              <a:t>	</a:t>
            </a:r>
            <a:r>
              <a:rPr lang="en-US" sz="1400" b="0" i="1" dirty="0">
                <a:effectLst/>
                <a:latin typeface="Söhne"/>
              </a:rPr>
              <a:t>Web Development Department:</a:t>
            </a:r>
            <a:r>
              <a:rPr lang="en-US" sz="1400" b="0" i="0" dirty="0">
                <a:effectLst/>
                <a:latin typeface="Söhne"/>
              </a:rPr>
              <a:t> Enhanced website functionality, potentially attracting more users.  </a:t>
            </a:r>
            <a:r>
              <a:rPr lang="en-US" sz="1400" b="0" i="1" dirty="0">
                <a:effectLst/>
                <a:latin typeface="Söhne"/>
              </a:rPr>
              <a:t>Users of the Movie Reviews Page:</a:t>
            </a:r>
            <a:r>
              <a:rPr lang="en-US" sz="1400" b="0" i="0" dirty="0">
                <a:effectLst/>
                <a:latin typeface="Söhne"/>
              </a:rPr>
              <a:t> Enriched and interactive movie reviews experience.</a:t>
            </a:r>
            <a:endParaRPr lang="en-US" sz="1000" dirty="0"/>
          </a:p>
          <a:p>
            <a:pPr marL="171450">
              <a:lnSpc>
                <a:spcPct val="138000"/>
              </a:lnSpc>
              <a:spcBef>
                <a:spcPts val="600"/>
              </a:spcBef>
              <a:buSzPts val="2400"/>
            </a:pPr>
            <a:r>
              <a:rPr lang="en-US" b="1" dirty="0">
                <a:solidFill>
                  <a:schemeClr val="accent1"/>
                </a:solidFill>
              </a:rPr>
              <a:t>2. How would it improve their situation?</a:t>
            </a:r>
          </a:p>
        </p:txBody>
      </p:sp>
      <p:cxnSp>
        <p:nvCxnSpPr>
          <p:cNvPr id="8" name="Straight Connector 7"/>
          <p:cNvCxnSpPr/>
          <p:nvPr/>
        </p:nvCxnSpPr>
        <p:spPr>
          <a:xfrm>
            <a:off x="944880" y="2424224"/>
            <a:ext cx="73380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944880" y="2896664"/>
            <a:ext cx="73380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44880" y="3917744"/>
            <a:ext cx="73380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44880" y="4390184"/>
            <a:ext cx="73380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98D7FD7A-59AD-9143-A3CE-290C40A27DE2}"/>
              </a:ext>
            </a:extLst>
          </p:cNvPr>
          <p:cNvSpPr/>
          <p:nvPr/>
        </p:nvSpPr>
        <p:spPr>
          <a:xfrm>
            <a:off x="119244" y="4788142"/>
            <a:ext cx="6599980" cy="311386"/>
          </a:xfrm>
          <a:prstGeom prst="rect">
            <a:avLst/>
          </a:prstGeom>
        </p:spPr>
        <p:txBody>
          <a:bodyPr wrap="square" anchor="ctr">
            <a:spAutoFit/>
          </a:bodyPr>
          <a:lstStyle/>
          <a:p>
            <a:r>
              <a:rPr lang="en-SG" sz="700" dirty="0">
                <a:solidFill>
                  <a:schemeClr val="bg1"/>
                </a:solidFill>
                <a:latin typeface="Intel Clear" panose="020B0604020203020204" pitchFamily="34" charset="0"/>
                <a:ea typeface="Intel Clear" panose="020B0604020203020204" pitchFamily="34" charset="0"/>
                <a:cs typeface="Intel Clear" panose="020B0604020203020204" pitchFamily="34" charset="0"/>
              </a:rPr>
              <a:t>The Intel® AI For Youth Program was developed by Intel Corporation.  Copyright © 2019 Intel Corporation. All rights reserved. Intel and the Intel logo are trademarks of Intel Corporation or its subsidiaries in the U.S. and/or other countries. *Other names and brands may be claimed as the property of others.</a:t>
            </a:r>
          </a:p>
        </p:txBody>
      </p:sp>
      <p:sp>
        <p:nvSpPr>
          <p:cNvPr id="4" name="TextBox 3">
            <a:extLst>
              <a:ext uri="{FF2B5EF4-FFF2-40B4-BE49-F238E27FC236}">
                <a16:creationId xmlns:a16="http://schemas.microsoft.com/office/drawing/2014/main" id="{D66D2C42-ACCB-3166-1CC0-FA71D6AB349A}"/>
              </a:ext>
            </a:extLst>
          </p:cNvPr>
          <p:cNvSpPr txBox="1"/>
          <p:nvPr/>
        </p:nvSpPr>
        <p:spPr>
          <a:xfrm>
            <a:off x="944879" y="3655360"/>
            <a:ext cx="7268392" cy="615553"/>
          </a:xfrm>
          <a:prstGeom prst="rect">
            <a:avLst/>
          </a:prstGeom>
          <a:noFill/>
        </p:spPr>
        <p:txBody>
          <a:bodyPr vert="horz" wrap="square" lIns="0" tIns="0" rIns="0" bIns="0" rtlCol="0">
            <a:spAutoFit/>
          </a:bodyPr>
          <a:lstStyle/>
          <a:p>
            <a:r>
              <a:rPr lang="en-US" sz="1000" b="0" i="1" dirty="0">
                <a:effectLst/>
                <a:latin typeface="Söhne"/>
              </a:rPr>
              <a:t>Web Development Department:</a:t>
            </a:r>
            <a:r>
              <a:rPr lang="en-US" sz="1000" b="0" i="0" dirty="0">
                <a:effectLst/>
                <a:latin typeface="Söhne"/>
              </a:rPr>
              <a:t> Increased user interaction and satisfaction.</a:t>
            </a:r>
          </a:p>
          <a:p>
            <a:endParaRPr lang="en-US" sz="1000" dirty="0">
              <a:latin typeface="Söhne"/>
            </a:endParaRPr>
          </a:p>
          <a:p>
            <a:endParaRPr lang="en-US" sz="1000" dirty="0">
              <a:latin typeface="Söhne"/>
            </a:endParaRPr>
          </a:p>
          <a:p>
            <a:r>
              <a:rPr lang="en-US" sz="1000" b="0" i="1" dirty="0">
                <a:effectLst/>
                <a:latin typeface="Söhne"/>
              </a:rPr>
              <a:t>Users of the Movie Reviews Page:</a:t>
            </a:r>
            <a:r>
              <a:rPr lang="en-US" sz="1000" b="0" i="0" dirty="0">
                <a:effectLst/>
                <a:latin typeface="Söhne"/>
              </a:rPr>
              <a:t> More informative and engaging movie reviews experience.</a:t>
            </a:r>
            <a:endParaRPr lang="en-US" sz="1000" dirty="0"/>
          </a:p>
        </p:txBody>
      </p:sp>
    </p:spTree>
    <p:extLst>
      <p:ext uri="{BB962C8B-B14F-4D97-AF65-F5344CB8AC3E}">
        <p14:creationId xmlns:p14="http://schemas.microsoft.com/office/powerpoint/2010/main" val="1865666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F55F83B-A4A3-4547-829B-B03D48E65D89}"/>
              </a:ext>
            </a:extLst>
          </p:cNvPr>
          <p:cNvSpPr>
            <a:spLocks noGrp="1"/>
          </p:cNvSpPr>
          <p:nvPr>
            <p:ph type="sldNum" sz="quarter" idx="12"/>
          </p:nvPr>
        </p:nvSpPr>
        <p:spPr/>
        <p:txBody>
          <a:bodyPr/>
          <a:lstStyle/>
          <a:p>
            <a:pPr defTabSz="457189">
              <a:defRPr/>
            </a:pPr>
            <a:fld id="{EE2556C5-CE8C-6547-B838-EA80C61A4AF7}" type="slidenum">
              <a:rPr lang="en-US">
                <a:solidFill>
                  <a:prstClr val="white"/>
                </a:solidFill>
                <a:latin typeface="Intel Clear"/>
              </a:rPr>
              <a:pPr defTabSz="457189">
                <a:defRPr/>
              </a:pPr>
              <a:t>4</a:t>
            </a:fld>
            <a:endParaRPr lang="en-US" dirty="0">
              <a:solidFill>
                <a:prstClr val="white"/>
              </a:solidFill>
              <a:latin typeface="Intel Clear"/>
            </a:endParaRPr>
          </a:p>
        </p:txBody>
      </p:sp>
      <p:sp>
        <p:nvSpPr>
          <p:cNvPr id="5" name="Title 2"/>
          <p:cNvSpPr>
            <a:spLocks noGrp="1"/>
          </p:cNvSpPr>
          <p:nvPr>
            <p:ph type="title"/>
          </p:nvPr>
        </p:nvSpPr>
        <p:spPr>
          <a:xfrm>
            <a:off x="455613" y="308848"/>
            <a:ext cx="8229600" cy="868680"/>
          </a:xfrm>
        </p:spPr>
        <p:txBody>
          <a:bodyPr/>
          <a:lstStyle/>
          <a:p>
            <a:r>
              <a:rPr lang="en-US" b="1" dirty="0"/>
              <a:t>4Ws Problem Canvas </a:t>
            </a:r>
            <a:endParaRPr lang="en-SG" b="1" dirty="0"/>
          </a:p>
        </p:txBody>
      </p:sp>
      <p:sp>
        <p:nvSpPr>
          <p:cNvPr id="6" name="Rectangle 5"/>
          <p:cNvSpPr/>
          <p:nvPr/>
        </p:nvSpPr>
        <p:spPr>
          <a:xfrm>
            <a:off x="341948" y="945428"/>
            <a:ext cx="8626792" cy="1488293"/>
          </a:xfrm>
          <a:prstGeom prst="rect">
            <a:avLst/>
          </a:prstGeom>
        </p:spPr>
        <p:txBody>
          <a:bodyPr wrap="square">
            <a:spAutoFit/>
          </a:bodyPr>
          <a:lstStyle/>
          <a:p>
            <a:pPr marL="171450">
              <a:lnSpc>
                <a:spcPct val="138000"/>
              </a:lnSpc>
              <a:spcBef>
                <a:spcPts val="600"/>
              </a:spcBef>
            </a:pPr>
            <a:r>
              <a:rPr lang="en-US" b="1" dirty="0"/>
              <a:t>Where does the problem arise?</a:t>
            </a:r>
          </a:p>
          <a:p>
            <a:pPr marL="171450" lvl="0">
              <a:lnSpc>
                <a:spcPct val="138000"/>
              </a:lnSpc>
              <a:spcBef>
                <a:spcPts val="600"/>
              </a:spcBef>
            </a:pPr>
            <a:endParaRPr lang="en-US" sz="600" b="1" u="sng" dirty="0"/>
          </a:p>
          <a:p>
            <a:pPr marL="171450">
              <a:lnSpc>
                <a:spcPct val="138000"/>
              </a:lnSpc>
              <a:spcBef>
                <a:spcPts val="600"/>
              </a:spcBef>
              <a:buSzPts val="2400"/>
            </a:pPr>
            <a:r>
              <a:rPr lang="en-US" b="1" dirty="0">
                <a:solidFill>
                  <a:schemeClr val="accent1"/>
                </a:solidFill>
              </a:rPr>
              <a:t>1. What is the context/situation in which the stakeholders experience the problem? </a:t>
            </a:r>
          </a:p>
        </p:txBody>
      </p:sp>
      <p:cxnSp>
        <p:nvCxnSpPr>
          <p:cNvPr id="8" name="Straight Connector 7"/>
          <p:cNvCxnSpPr/>
          <p:nvPr/>
        </p:nvCxnSpPr>
        <p:spPr>
          <a:xfrm>
            <a:off x="944880" y="2424224"/>
            <a:ext cx="73380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944880" y="2896664"/>
            <a:ext cx="73380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44880" y="3369104"/>
            <a:ext cx="73380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44880" y="3841544"/>
            <a:ext cx="73380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701CF066-0780-9B41-B70A-A41508414C23}"/>
              </a:ext>
            </a:extLst>
          </p:cNvPr>
          <p:cNvSpPr/>
          <p:nvPr/>
        </p:nvSpPr>
        <p:spPr>
          <a:xfrm>
            <a:off x="119244" y="4788142"/>
            <a:ext cx="6599980" cy="311386"/>
          </a:xfrm>
          <a:prstGeom prst="rect">
            <a:avLst/>
          </a:prstGeom>
        </p:spPr>
        <p:txBody>
          <a:bodyPr wrap="square" anchor="ctr">
            <a:spAutoFit/>
          </a:bodyPr>
          <a:lstStyle/>
          <a:p>
            <a:r>
              <a:rPr lang="en-SG" sz="700" dirty="0">
                <a:solidFill>
                  <a:schemeClr val="bg1"/>
                </a:solidFill>
                <a:latin typeface="Intel Clear" panose="020B0604020203020204" pitchFamily="34" charset="0"/>
                <a:ea typeface="Intel Clear" panose="020B0604020203020204" pitchFamily="34" charset="0"/>
                <a:cs typeface="Intel Clear" panose="020B0604020203020204" pitchFamily="34" charset="0"/>
              </a:rPr>
              <a:t>The Intel® AI For Youth Program was developed by Intel Corporation.  Copyright © 2019 Intel Corporation. All rights reserved. Intel and the Intel logo are trademarks of Intel Corporation or its subsidiaries in the U.S. and/or other countries. *Other names and brands may be claimed as the property of others.</a:t>
            </a:r>
          </a:p>
        </p:txBody>
      </p:sp>
      <p:sp>
        <p:nvSpPr>
          <p:cNvPr id="3" name="TextBox 2">
            <a:extLst>
              <a:ext uri="{FF2B5EF4-FFF2-40B4-BE49-F238E27FC236}">
                <a16:creationId xmlns:a16="http://schemas.microsoft.com/office/drawing/2014/main" id="{223C7ACC-CEF0-E5EA-B377-FCDC7B0DE62B}"/>
              </a:ext>
            </a:extLst>
          </p:cNvPr>
          <p:cNvSpPr txBox="1"/>
          <p:nvPr/>
        </p:nvSpPr>
        <p:spPr>
          <a:xfrm>
            <a:off x="971599" y="2184554"/>
            <a:ext cx="7183120" cy="677108"/>
          </a:xfrm>
          <a:prstGeom prst="rect">
            <a:avLst/>
          </a:prstGeom>
          <a:noFill/>
        </p:spPr>
        <p:txBody>
          <a:bodyPr vert="horz" wrap="square" lIns="0" tIns="0" rIns="0" bIns="0" rtlCol="0">
            <a:spAutoFit/>
          </a:bodyPr>
          <a:lstStyle/>
          <a:p>
            <a:r>
              <a:rPr lang="en-US" sz="1100" b="0" i="1" dirty="0">
                <a:effectLst/>
                <a:latin typeface="Söhne"/>
              </a:rPr>
              <a:t>Web Development Department:</a:t>
            </a:r>
            <a:r>
              <a:rPr lang="en-US" sz="1100" b="0" i="0" dirty="0">
                <a:effectLst/>
                <a:latin typeface="Söhne"/>
              </a:rPr>
              <a:t> Enhancing website functionality to meet market trends.</a:t>
            </a:r>
          </a:p>
          <a:p>
            <a:endParaRPr lang="en-US" sz="1100" dirty="0">
              <a:latin typeface="Söhne"/>
            </a:endParaRPr>
          </a:p>
          <a:p>
            <a:endParaRPr lang="en-US" sz="1100" dirty="0">
              <a:latin typeface="Söhne"/>
            </a:endParaRPr>
          </a:p>
          <a:p>
            <a:r>
              <a:rPr lang="en-US" sz="1100" b="0" i="1" dirty="0">
                <a:effectLst/>
                <a:latin typeface="Söhne"/>
              </a:rPr>
              <a:t>Users of the Movie Reviews Page:</a:t>
            </a:r>
            <a:r>
              <a:rPr lang="en-US" sz="1100" b="0" i="0" dirty="0">
                <a:effectLst/>
                <a:latin typeface="Söhne"/>
              </a:rPr>
              <a:t> Desiring a more enriched and interactive experience when exploring movie reviews.</a:t>
            </a:r>
            <a:endParaRPr lang="en-SG" sz="1100" dirty="0" err="1"/>
          </a:p>
        </p:txBody>
      </p:sp>
    </p:spTree>
    <p:extLst>
      <p:ext uri="{BB962C8B-B14F-4D97-AF65-F5344CB8AC3E}">
        <p14:creationId xmlns:p14="http://schemas.microsoft.com/office/powerpoint/2010/main" val="2428658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290CF7-90BE-532E-0B51-CAA5116279BD}"/>
              </a:ext>
            </a:extLst>
          </p:cNvPr>
          <p:cNvSpPr>
            <a:spLocks noGrp="1"/>
          </p:cNvSpPr>
          <p:nvPr>
            <p:ph type="title"/>
          </p:nvPr>
        </p:nvSpPr>
        <p:spPr>
          <a:xfrm>
            <a:off x="455613" y="2108062"/>
            <a:ext cx="7772400" cy="1021556"/>
          </a:xfrm>
        </p:spPr>
        <p:txBody>
          <a:bodyPr anchor="b">
            <a:normAutofit/>
          </a:bodyPr>
          <a:lstStyle/>
          <a:p>
            <a:r>
              <a:rPr lang="en-SG" dirty="0"/>
              <a:t>Data exploration</a:t>
            </a:r>
          </a:p>
        </p:txBody>
      </p:sp>
      <p:sp>
        <p:nvSpPr>
          <p:cNvPr id="8" name="Text Placeholder 2">
            <a:extLst>
              <a:ext uri="{FF2B5EF4-FFF2-40B4-BE49-F238E27FC236}">
                <a16:creationId xmlns:a16="http://schemas.microsoft.com/office/drawing/2014/main" id="{693997CA-7CBB-E9EF-10A0-0A043543829B}"/>
              </a:ext>
            </a:extLst>
          </p:cNvPr>
          <p:cNvSpPr>
            <a:spLocks noGrp="1"/>
          </p:cNvSpPr>
          <p:nvPr>
            <p:ph type="body" idx="1"/>
          </p:nvPr>
        </p:nvSpPr>
        <p:spPr>
          <a:xfrm>
            <a:off x="455613" y="3241150"/>
            <a:ext cx="7772400" cy="1125140"/>
          </a:xfrm>
        </p:spPr>
        <p:txBody>
          <a:bodyPr/>
          <a:lstStyle/>
          <a:p>
            <a:endParaRPr lang="en-US"/>
          </a:p>
        </p:txBody>
      </p:sp>
      <p:sp>
        <p:nvSpPr>
          <p:cNvPr id="2" name="Slide Number Placeholder 1" hidden="1">
            <a:extLst>
              <a:ext uri="{FF2B5EF4-FFF2-40B4-BE49-F238E27FC236}">
                <a16:creationId xmlns:a16="http://schemas.microsoft.com/office/drawing/2014/main" id="{FFD3296C-1230-A008-ADDA-8E665A89823B}"/>
              </a:ext>
            </a:extLst>
          </p:cNvPr>
          <p:cNvSpPr>
            <a:spLocks noGrp="1"/>
          </p:cNvSpPr>
          <p:nvPr>
            <p:ph type="sldNum" sz="quarter" idx="4294967295"/>
          </p:nvPr>
        </p:nvSpPr>
        <p:spPr>
          <a:xfrm>
            <a:off x="6872352" y="4824387"/>
            <a:ext cx="2133600" cy="273844"/>
          </a:xfrm>
        </p:spPr>
        <p:txBody>
          <a:bodyPr/>
          <a:lstStyle/>
          <a:p>
            <a:pPr>
              <a:spcAft>
                <a:spcPts val="600"/>
              </a:spcAft>
            </a:pPr>
            <a:fld id="{EE2556C5-CE8C-6547-B838-EA80C61A4AF7}" type="slidenum">
              <a:rPr lang="en-US" smtClean="0"/>
              <a:pPr>
                <a:spcAft>
                  <a:spcPts val="600"/>
                </a:spcAft>
              </a:pPr>
              <a:t>5</a:t>
            </a:fld>
            <a:endParaRPr lang="en-US"/>
          </a:p>
        </p:txBody>
      </p:sp>
    </p:spTree>
    <p:extLst>
      <p:ext uri="{BB962C8B-B14F-4D97-AF65-F5344CB8AC3E}">
        <p14:creationId xmlns:p14="http://schemas.microsoft.com/office/powerpoint/2010/main" val="912644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50701-15D5-9D46-A1EC-FFF1B77C0AAB}"/>
              </a:ext>
            </a:extLst>
          </p:cNvPr>
          <p:cNvSpPr>
            <a:spLocks noGrp="1"/>
          </p:cNvSpPr>
          <p:nvPr>
            <p:ph type="title"/>
          </p:nvPr>
        </p:nvSpPr>
        <p:spPr>
          <a:xfrm>
            <a:off x="455613" y="287827"/>
            <a:ext cx="8229600" cy="868680"/>
          </a:xfrm>
        </p:spPr>
        <p:txBody>
          <a:bodyPr/>
          <a:lstStyle/>
          <a:p>
            <a:endParaRPr lang="en-SG" dirty="0"/>
          </a:p>
        </p:txBody>
      </p:sp>
      <p:pic>
        <p:nvPicPr>
          <p:cNvPr id="5" name="Content Placeholder 4">
            <a:extLst>
              <a:ext uri="{FF2B5EF4-FFF2-40B4-BE49-F238E27FC236}">
                <a16:creationId xmlns:a16="http://schemas.microsoft.com/office/drawing/2014/main" id="{9C1A2841-A6CE-9A77-C365-0DACE25CD700}"/>
              </a:ext>
            </a:extLst>
          </p:cNvPr>
          <p:cNvPicPr>
            <a:picLocks noGrp="1" noChangeAspect="1"/>
          </p:cNvPicPr>
          <p:nvPr>
            <p:ph sz="quarter" idx="13"/>
          </p:nvPr>
        </p:nvPicPr>
        <p:blipFill rotWithShape="1">
          <a:blip r:embed="rId2"/>
          <a:srcRect l="14197" t="22706" r="62666" b="50761"/>
          <a:stretch/>
        </p:blipFill>
        <p:spPr>
          <a:xfrm>
            <a:off x="381001" y="1910443"/>
            <a:ext cx="2901042" cy="2296886"/>
          </a:xfrm>
        </p:spPr>
      </p:pic>
      <p:sp>
        <p:nvSpPr>
          <p:cNvPr id="6" name="TextBox 5">
            <a:extLst>
              <a:ext uri="{FF2B5EF4-FFF2-40B4-BE49-F238E27FC236}">
                <a16:creationId xmlns:a16="http://schemas.microsoft.com/office/drawing/2014/main" id="{8F5B91AA-FB3E-12D4-F8B0-A881C59C870F}"/>
              </a:ext>
            </a:extLst>
          </p:cNvPr>
          <p:cNvSpPr txBox="1"/>
          <p:nvPr/>
        </p:nvSpPr>
        <p:spPr>
          <a:xfrm>
            <a:off x="619462" y="1653699"/>
            <a:ext cx="2981552" cy="169277"/>
          </a:xfrm>
          <a:prstGeom prst="rect">
            <a:avLst/>
          </a:prstGeom>
          <a:noFill/>
        </p:spPr>
        <p:txBody>
          <a:bodyPr vert="horz" wrap="square" lIns="0" tIns="0" rIns="0" bIns="0" rtlCol="0">
            <a:spAutoFit/>
          </a:bodyPr>
          <a:lstStyle/>
          <a:p>
            <a:r>
              <a:rPr lang="en-SG" sz="1100" dirty="0">
                <a:solidFill>
                  <a:srgbClr val="003C71"/>
                </a:solidFill>
              </a:rPr>
              <a:t>Output of the data exploration</a:t>
            </a:r>
          </a:p>
        </p:txBody>
      </p:sp>
      <p:sp>
        <p:nvSpPr>
          <p:cNvPr id="9" name="TextBox 8">
            <a:extLst>
              <a:ext uri="{FF2B5EF4-FFF2-40B4-BE49-F238E27FC236}">
                <a16:creationId xmlns:a16="http://schemas.microsoft.com/office/drawing/2014/main" id="{434CB340-449E-4D08-ACFB-8A9961A5AB5A}"/>
              </a:ext>
            </a:extLst>
          </p:cNvPr>
          <p:cNvSpPr txBox="1"/>
          <p:nvPr/>
        </p:nvSpPr>
        <p:spPr>
          <a:xfrm>
            <a:off x="3652345" y="1543184"/>
            <a:ext cx="4572000" cy="923330"/>
          </a:xfrm>
          <a:prstGeom prst="rect">
            <a:avLst/>
          </a:prstGeom>
          <a:noFill/>
        </p:spPr>
        <p:txBody>
          <a:bodyPr wrap="square">
            <a:spAutoFit/>
          </a:bodyPr>
          <a:lstStyle/>
          <a:p>
            <a:pPr lvl="0"/>
            <a:r>
              <a:rPr lang="en-US" b="0" i="0" dirty="0"/>
              <a:t>There are no missing values in either the 'review' or 'sentiment' columns, indicating a complete dataset.</a:t>
            </a:r>
            <a:endParaRPr lang="en-US" dirty="0"/>
          </a:p>
        </p:txBody>
      </p:sp>
      <p:sp>
        <p:nvSpPr>
          <p:cNvPr id="11" name="TextBox 10">
            <a:extLst>
              <a:ext uri="{FF2B5EF4-FFF2-40B4-BE49-F238E27FC236}">
                <a16:creationId xmlns:a16="http://schemas.microsoft.com/office/drawing/2014/main" id="{3D2A7C67-CA50-998D-CADB-18AE612D4EBD}"/>
              </a:ext>
            </a:extLst>
          </p:cNvPr>
          <p:cNvSpPr txBox="1"/>
          <p:nvPr/>
        </p:nvSpPr>
        <p:spPr>
          <a:xfrm>
            <a:off x="3689131" y="2692184"/>
            <a:ext cx="4572000" cy="1477328"/>
          </a:xfrm>
          <a:prstGeom prst="rect">
            <a:avLst/>
          </a:prstGeom>
          <a:noFill/>
        </p:spPr>
        <p:txBody>
          <a:bodyPr wrap="square">
            <a:spAutoFit/>
          </a:bodyPr>
          <a:lstStyle/>
          <a:p>
            <a:pPr lvl="0"/>
            <a:r>
              <a:rPr lang="en-US" b="0" i="0" dirty="0"/>
              <a:t>The dataset consists of 2060 reviews.</a:t>
            </a:r>
            <a:endParaRPr lang="en-US" dirty="0"/>
          </a:p>
          <a:p>
            <a:pPr lvl="0"/>
            <a:r>
              <a:rPr lang="en-US" b="0" i="0" dirty="0"/>
              <a:t>There are two unique sentiments (0 and 1), each with 1030 occurrences.</a:t>
            </a:r>
            <a:endParaRPr lang="en-US" dirty="0"/>
          </a:p>
          <a:p>
            <a:pPr lvl="0"/>
            <a:r>
              <a:rPr lang="en-US" b="0" i="0" dirty="0"/>
              <a:t>The sentiment distribution is balanced, with an equal number of reviews for both sentiments.</a:t>
            </a:r>
            <a:endParaRPr lang="en-US" dirty="0"/>
          </a:p>
        </p:txBody>
      </p:sp>
    </p:spTree>
    <p:extLst>
      <p:ext uri="{BB962C8B-B14F-4D97-AF65-F5344CB8AC3E}">
        <p14:creationId xmlns:p14="http://schemas.microsoft.com/office/powerpoint/2010/main" val="89567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hidden="1">
            <a:extLst>
              <a:ext uri="{FF2B5EF4-FFF2-40B4-BE49-F238E27FC236}">
                <a16:creationId xmlns:a16="http://schemas.microsoft.com/office/drawing/2014/main" id="{B7327CEA-C07B-A0F5-5FE3-A94FBE9AEDD2}"/>
              </a:ext>
            </a:extLst>
          </p:cNvPr>
          <p:cNvSpPr>
            <a:spLocks noGrp="1"/>
          </p:cNvSpPr>
          <p:nvPr>
            <p:ph type="sldNum" sz="quarter" idx="12"/>
          </p:nvPr>
        </p:nvSpPr>
        <p:spPr/>
        <p:txBody>
          <a:bodyPr/>
          <a:lstStyle/>
          <a:p>
            <a:pPr>
              <a:spcAft>
                <a:spcPts val="600"/>
              </a:spcAft>
            </a:pPr>
            <a:fld id="{EE2556C5-CE8C-6547-B838-EA80C61A4AF7}" type="slidenum">
              <a:rPr lang="en-US" smtClean="0"/>
              <a:pPr>
                <a:spcAft>
                  <a:spcPts val="600"/>
                </a:spcAft>
              </a:pPr>
              <a:t>7</a:t>
            </a:fld>
            <a:endParaRPr lang="en-US"/>
          </a:p>
        </p:txBody>
      </p:sp>
      <p:sp>
        <p:nvSpPr>
          <p:cNvPr id="6" name="TextBox 5">
            <a:extLst>
              <a:ext uri="{FF2B5EF4-FFF2-40B4-BE49-F238E27FC236}">
                <a16:creationId xmlns:a16="http://schemas.microsoft.com/office/drawing/2014/main" id="{FC524835-314E-3714-CE02-DDABE4F01FB8}"/>
              </a:ext>
            </a:extLst>
          </p:cNvPr>
          <p:cNvSpPr txBox="1"/>
          <p:nvPr/>
        </p:nvSpPr>
        <p:spPr>
          <a:xfrm>
            <a:off x="5822964" y="765481"/>
            <a:ext cx="2901935" cy="3554819"/>
          </a:xfrm>
          <a:prstGeom prst="rect">
            <a:avLst/>
          </a:prstGeom>
          <a:noFill/>
        </p:spPr>
        <p:txBody>
          <a:bodyPr vert="horz" wrap="square" lIns="0" tIns="0" rIns="0" bIns="0" rtlCol="0">
            <a:spAutoFit/>
          </a:bodyPr>
          <a:lstStyle/>
          <a:p>
            <a:pPr algn="l"/>
            <a:r>
              <a:rPr lang="en-US" sz="1100" b="0" i="0" dirty="0">
                <a:effectLst/>
                <a:latin typeface="Google Sans"/>
              </a:rPr>
              <a:t>The graph shows the distribution of text length by frequency. This means that it shows how often texts of different lengths appear in a dataset.</a:t>
            </a:r>
          </a:p>
          <a:p>
            <a:pPr algn="l"/>
            <a:r>
              <a:rPr lang="en-US" sz="1100" b="0" i="0" dirty="0">
                <a:effectLst/>
                <a:latin typeface="Google Sans"/>
              </a:rPr>
              <a:t>The x-axis of the graph shows the text length in characters, while the y-axis shows the frequency of each text length. For example, the point at (100, 2000) on the graph means that there are 2000 texts in the dataset that are 100 characters long.</a:t>
            </a:r>
          </a:p>
          <a:p>
            <a:pPr algn="l"/>
            <a:r>
              <a:rPr lang="en-US" sz="1100" b="0" i="0" dirty="0">
                <a:effectLst/>
                <a:latin typeface="Google Sans"/>
              </a:rPr>
              <a:t>The graph shows that most texts in the dataset are between 200 and 600 characters long. There is a sharp decrease in frequency for texts longer than 600 characters, and very few texts are longer than 10000 characters.</a:t>
            </a:r>
          </a:p>
          <a:p>
            <a:pPr algn="l"/>
            <a:r>
              <a:rPr lang="en-US" sz="1100" b="0" i="0" dirty="0">
                <a:effectLst/>
                <a:latin typeface="Google Sans"/>
              </a:rPr>
              <a:t>This graph could be used for a variety of purposes, such as:</a:t>
            </a:r>
          </a:p>
          <a:p>
            <a:pPr algn="l">
              <a:buFont typeface="Arial" panose="020B0604020202020204" pitchFamily="34" charset="0"/>
              <a:buChar char="•"/>
            </a:pPr>
            <a:r>
              <a:rPr lang="en-US" sz="1100" b="0" i="0" dirty="0">
                <a:effectLst/>
                <a:latin typeface="Google Sans"/>
              </a:rPr>
              <a:t>To identify the most common text lengths in a dataset</a:t>
            </a:r>
          </a:p>
          <a:p>
            <a:pPr algn="l">
              <a:buFont typeface="Arial" panose="020B0604020202020204" pitchFamily="34" charset="0"/>
              <a:buChar char="•"/>
            </a:pPr>
            <a:r>
              <a:rPr lang="en-US" sz="1100" b="0" i="0" dirty="0">
                <a:effectLst/>
                <a:latin typeface="Google Sans"/>
              </a:rPr>
              <a:t>To analyze the distribution of text lengths in different genres of writing</a:t>
            </a:r>
          </a:p>
          <a:p>
            <a:pPr algn="l">
              <a:buFont typeface="Arial" panose="020B0604020202020204" pitchFamily="34" charset="0"/>
              <a:buChar char="•"/>
            </a:pPr>
            <a:r>
              <a:rPr lang="en-US" sz="1100" b="0" i="0" dirty="0">
                <a:effectLst/>
                <a:latin typeface="Google Sans"/>
              </a:rPr>
              <a:t>To develop text processing algorithms that are tailored to the specific lengths of texts in a dataset</a:t>
            </a:r>
          </a:p>
        </p:txBody>
      </p:sp>
      <p:pic>
        <p:nvPicPr>
          <p:cNvPr id="8" name="Picture 7">
            <a:extLst>
              <a:ext uri="{FF2B5EF4-FFF2-40B4-BE49-F238E27FC236}">
                <a16:creationId xmlns:a16="http://schemas.microsoft.com/office/drawing/2014/main" id="{0DDD5131-2E63-40D2-C831-01EF61E3D4B3}"/>
              </a:ext>
            </a:extLst>
          </p:cNvPr>
          <p:cNvPicPr>
            <a:picLocks noChangeAspect="1"/>
          </p:cNvPicPr>
          <p:nvPr/>
        </p:nvPicPr>
        <p:blipFill>
          <a:blip r:embed="rId2"/>
          <a:stretch>
            <a:fillRect/>
          </a:stretch>
        </p:blipFill>
        <p:spPr>
          <a:xfrm>
            <a:off x="0" y="0"/>
            <a:ext cx="5564876" cy="4914900"/>
          </a:xfrm>
          <a:prstGeom prst="rect">
            <a:avLst/>
          </a:prstGeom>
        </p:spPr>
      </p:pic>
    </p:spTree>
    <p:extLst>
      <p:ext uri="{BB962C8B-B14F-4D97-AF65-F5344CB8AC3E}">
        <p14:creationId xmlns:p14="http://schemas.microsoft.com/office/powerpoint/2010/main" val="132144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6EE8F4-76B2-67A5-9271-3F008FCC34EC}"/>
              </a:ext>
            </a:extLst>
          </p:cNvPr>
          <p:cNvSpPr>
            <a:spLocks noGrp="1"/>
          </p:cNvSpPr>
          <p:nvPr>
            <p:ph idx="1"/>
          </p:nvPr>
        </p:nvSpPr>
        <p:spPr/>
        <p:txBody>
          <a:bodyPr/>
          <a:lstStyle/>
          <a:p>
            <a:endParaRPr lang="en-SG" dirty="0"/>
          </a:p>
        </p:txBody>
      </p:sp>
      <p:sp>
        <p:nvSpPr>
          <p:cNvPr id="3" name="Slide Number Placeholder 2">
            <a:extLst>
              <a:ext uri="{FF2B5EF4-FFF2-40B4-BE49-F238E27FC236}">
                <a16:creationId xmlns:a16="http://schemas.microsoft.com/office/drawing/2014/main" id="{45C70C93-FAA1-1D40-6795-FF9CD30C1EC0}"/>
              </a:ext>
            </a:extLst>
          </p:cNvPr>
          <p:cNvSpPr>
            <a:spLocks noGrp="1"/>
          </p:cNvSpPr>
          <p:nvPr>
            <p:ph type="sldNum" sz="quarter" idx="12"/>
          </p:nvPr>
        </p:nvSpPr>
        <p:spPr/>
        <p:txBody>
          <a:bodyPr/>
          <a:lstStyle/>
          <a:p>
            <a:fld id="{EE2556C5-CE8C-6547-B838-EA80C61A4AF7}" type="slidenum">
              <a:rPr lang="en-US" smtClean="0"/>
              <a:pPr/>
              <a:t>8</a:t>
            </a:fld>
            <a:endParaRPr lang="en-US" dirty="0"/>
          </a:p>
        </p:txBody>
      </p:sp>
      <p:sp>
        <p:nvSpPr>
          <p:cNvPr id="4" name="Title 3">
            <a:extLst>
              <a:ext uri="{FF2B5EF4-FFF2-40B4-BE49-F238E27FC236}">
                <a16:creationId xmlns:a16="http://schemas.microsoft.com/office/drawing/2014/main" id="{5A5CD650-8638-A4FE-2AA4-DC3D7EE7FDBC}"/>
              </a:ext>
            </a:extLst>
          </p:cNvPr>
          <p:cNvSpPr>
            <a:spLocks noGrp="1"/>
          </p:cNvSpPr>
          <p:nvPr>
            <p:ph type="title"/>
          </p:nvPr>
        </p:nvSpPr>
        <p:spPr>
          <a:xfrm>
            <a:off x="493713" y="139408"/>
            <a:ext cx="8229600" cy="868680"/>
          </a:xfrm>
        </p:spPr>
        <p:txBody>
          <a:bodyPr/>
          <a:lstStyle/>
          <a:p>
            <a:pPr marL="0" marR="0" lvl="0" indent="0" defTabSz="914400" rtl="0" eaLnBrk="0" fontAlgn="base" latinLnBrk="0" hangingPunct="0">
              <a:lnSpc>
                <a:spcPct val="100000"/>
              </a:lnSpc>
              <a:spcBef>
                <a:spcPct val="0"/>
              </a:spcBef>
              <a:spcAft>
                <a:spcPct val="0"/>
              </a:spcAft>
              <a:tabLst/>
            </a:pPr>
            <a:br>
              <a:rPr kumimoji="0" lang="en-US" altLang="en-US" sz="800" b="0" i="0" u="none" strike="noStrike" cap="none" normalizeH="0" baseline="0" dirty="0">
                <a:ln>
                  <a:noFill/>
                </a:ln>
                <a:solidFill>
                  <a:schemeClr val="tx1"/>
                </a:solidFill>
                <a:effectLst/>
                <a:latin typeface="Google Sans"/>
              </a:rPr>
            </a:br>
            <a:r>
              <a:rPr kumimoji="0" lang="en-US" altLang="en-US" sz="800" b="0" i="0" u="none" strike="noStrike" cap="none" normalizeH="0" baseline="0" dirty="0">
                <a:ln>
                  <a:noFill/>
                </a:ln>
                <a:solidFill>
                  <a:schemeClr val="tx1"/>
                </a:solidFill>
                <a:effectLst/>
                <a:latin typeface="Google Sans"/>
              </a:rPr>
              <a:t>The  sentiment distribution graph for a dataset of 2060 movie reviews. The graph shows that the sentiment distribution is balanced, with an equal number of reviews for both positive and negative sentiments (1030 reviews each).</a:t>
            </a:r>
            <a:br>
              <a:rPr kumimoji="0" lang="en-US" altLang="en-US" sz="800" b="0" i="0" u="none" strike="noStrike" cap="none" normalizeH="0" baseline="0" dirty="0">
                <a:ln>
                  <a:noFill/>
                </a:ln>
                <a:solidFill>
                  <a:schemeClr val="tx1"/>
                </a:solidFill>
                <a:effectLst/>
                <a:latin typeface="Google Sans"/>
              </a:rPr>
            </a:br>
            <a:r>
              <a:rPr kumimoji="0" lang="en-US" altLang="en-US" sz="800" b="0" i="0" u="none" strike="noStrike" cap="none" normalizeH="0" baseline="0" dirty="0">
                <a:ln>
                  <a:noFill/>
                </a:ln>
                <a:solidFill>
                  <a:schemeClr val="tx1"/>
                </a:solidFill>
                <a:effectLst/>
                <a:latin typeface="Google Sans"/>
              </a:rPr>
              <a:t>This means that the majority of people who wrote reviews for these movies had either a positive or negative opinion of them. This information can be used by the web development department to promote more popular movies. For example, they could create a list of the top 10 most positively reviewed movies of the week and display it prominently on the movie reviews page. This would encourage people to watch these movies, which are likely to be more popular with audiences.</a:t>
            </a:r>
            <a:br>
              <a:rPr kumimoji="0" lang="en-US" altLang="en-US" sz="800" b="0" i="0" u="none" strike="noStrike" cap="none" normalizeH="0" baseline="0" dirty="0">
                <a:ln>
                  <a:noFill/>
                </a:ln>
                <a:solidFill>
                  <a:schemeClr val="tx1"/>
                </a:solidFill>
                <a:effectLst/>
                <a:latin typeface="Google Sans"/>
              </a:rPr>
            </a:br>
            <a:r>
              <a:rPr kumimoji="0" lang="en-US" altLang="en-US" sz="800" b="0" i="0" u="none" strike="noStrike" cap="none" normalizeH="0" baseline="0" dirty="0">
                <a:ln>
                  <a:noFill/>
                </a:ln>
                <a:solidFill>
                  <a:schemeClr val="tx1"/>
                </a:solidFill>
                <a:effectLst/>
                <a:latin typeface="Google Sans"/>
              </a:rPr>
              <a:t>The sentiment distribution graph can also be used to identify trends in movie reviews. For example, the web development department could use the data to see which genres of movies are most popular with audiences. This information could then be used to promote more movies in those genres.</a:t>
            </a:r>
            <a:br>
              <a:rPr kumimoji="0" lang="en-US" altLang="en-US" sz="800" b="0" i="0" u="none" strike="noStrike" cap="none" normalizeH="0" baseline="0" dirty="0">
                <a:ln>
                  <a:noFill/>
                </a:ln>
                <a:solidFill>
                  <a:schemeClr val="tx1"/>
                </a:solidFill>
                <a:effectLst/>
                <a:latin typeface="Google Sans"/>
              </a:rPr>
            </a:br>
            <a:r>
              <a:rPr kumimoji="0" lang="en-US" altLang="en-US" sz="800" b="0" i="0" u="none" strike="noStrike" cap="none" normalizeH="0" baseline="0" dirty="0">
                <a:ln>
                  <a:noFill/>
                </a:ln>
                <a:solidFill>
                  <a:schemeClr val="tx1"/>
                </a:solidFill>
                <a:effectLst/>
                <a:latin typeface="Google Sans"/>
              </a:rPr>
              <a:t>Overall, the sentiment distribution graph is a valuable tool that can be used to improve the user experience on the movie reviews page and promote more popular movies.</a:t>
            </a:r>
            <a:br>
              <a:rPr kumimoji="0" lang="en-US" altLang="en-US" sz="800" b="0" i="0" u="none" strike="noStrike" cap="none" normalizeH="0" baseline="0" dirty="0">
                <a:ln>
                  <a:noFill/>
                </a:ln>
                <a:solidFill>
                  <a:schemeClr val="tx1"/>
                </a:solidFill>
                <a:effectLst/>
              </a:rPr>
            </a:br>
            <a:endParaRPr lang="en-SG" sz="800" dirty="0"/>
          </a:p>
        </p:txBody>
      </p:sp>
      <p:pic>
        <p:nvPicPr>
          <p:cNvPr id="7" name="Content Placeholder 12">
            <a:extLst>
              <a:ext uri="{FF2B5EF4-FFF2-40B4-BE49-F238E27FC236}">
                <a16:creationId xmlns:a16="http://schemas.microsoft.com/office/drawing/2014/main" id="{C1990305-777B-8A97-0B4D-40C34C4E37BA}"/>
              </a:ext>
            </a:extLst>
          </p:cNvPr>
          <p:cNvPicPr>
            <a:picLocks noChangeAspect="1"/>
          </p:cNvPicPr>
          <p:nvPr/>
        </p:nvPicPr>
        <p:blipFill>
          <a:blip r:embed="rId2"/>
          <a:stretch>
            <a:fillRect/>
          </a:stretch>
        </p:blipFill>
        <p:spPr>
          <a:xfrm>
            <a:off x="1582808" y="1300943"/>
            <a:ext cx="4770136" cy="3425825"/>
          </a:xfrm>
          <a:prstGeom prst="rect">
            <a:avLst/>
          </a:prstGeom>
        </p:spPr>
      </p:pic>
    </p:spTree>
    <p:extLst>
      <p:ext uri="{BB962C8B-B14F-4D97-AF65-F5344CB8AC3E}">
        <p14:creationId xmlns:p14="http://schemas.microsoft.com/office/powerpoint/2010/main" val="3797208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3B41868-80FE-8112-BF0F-E01D79EB0827}"/>
              </a:ext>
            </a:extLst>
          </p:cNvPr>
          <p:cNvSpPr>
            <a:spLocks noGrp="1"/>
          </p:cNvSpPr>
          <p:nvPr>
            <p:ph type="title"/>
          </p:nvPr>
        </p:nvSpPr>
        <p:spPr>
          <a:xfrm>
            <a:off x="455613" y="308848"/>
            <a:ext cx="8229600" cy="868680"/>
          </a:xfrm>
        </p:spPr>
        <p:txBody>
          <a:bodyPr/>
          <a:lstStyle/>
          <a:p>
            <a:r>
              <a:rPr lang="en-US" dirty="0"/>
              <a:t>Insight</a:t>
            </a:r>
          </a:p>
        </p:txBody>
      </p:sp>
      <p:graphicFrame>
        <p:nvGraphicFramePr>
          <p:cNvPr id="6" name="Content Placeholder 1">
            <a:extLst>
              <a:ext uri="{FF2B5EF4-FFF2-40B4-BE49-F238E27FC236}">
                <a16:creationId xmlns:a16="http://schemas.microsoft.com/office/drawing/2014/main" id="{12244BB0-D67A-6582-E4D5-91178F35546F}"/>
              </a:ext>
            </a:extLst>
          </p:cNvPr>
          <p:cNvGraphicFramePr>
            <a:graphicFrameLocks noGrp="1"/>
          </p:cNvGraphicFramePr>
          <p:nvPr>
            <p:ph sz="quarter" idx="13"/>
            <p:extLst>
              <p:ext uri="{D42A27DB-BD31-4B8C-83A1-F6EECF244321}">
                <p14:modId xmlns:p14="http://schemas.microsoft.com/office/powerpoint/2010/main" val="2754722012"/>
              </p:ext>
            </p:extLst>
          </p:nvPr>
        </p:nvGraphicFramePr>
        <p:xfrm>
          <a:off x="455613" y="1203325"/>
          <a:ext cx="8228012" cy="3425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hidden="1">
            <a:extLst>
              <a:ext uri="{FF2B5EF4-FFF2-40B4-BE49-F238E27FC236}">
                <a16:creationId xmlns:a16="http://schemas.microsoft.com/office/drawing/2014/main" id="{6FCD4D80-3F6E-FD13-6D6C-D63699D89398}"/>
              </a:ext>
            </a:extLst>
          </p:cNvPr>
          <p:cNvSpPr>
            <a:spLocks noGrp="1"/>
          </p:cNvSpPr>
          <p:nvPr>
            <p:ph type="sldNum" sz="quarter" idx="12"/>
          </p:nvPr>
        </p:nvSpPr>
        <p:spPr/>
        <p:txBody>
          <a:bodyPr/>
          <a:lstStyle/>
          <a:p>
            <a:pPr>
              <a:spcAft>
                <a:spcPts val="600"/>
              </a:spcAft>
            </a:pPr>
            <a:fld id="{EE2556C5-CE8C-6547-B838-EA80C61A4AF7}" type="slidenum">
              <a:rPr lang="en-US" smtClean="0"/>
              <a:pPr>
                <a:spcAft>
                  <a:spcPts val="600"/>
                </a:spcAft>
              </a:pPr>
              <a:t>9</a:t>
            </a:fld>
            <a:endParaRPr lang="en-US"/>
          </a:p>
        </p:txBody>
      </p:sp>
    </p:spTree>
    <p:extLst>
      <p:ext uri="{BB962C8B-B14F-4D97-AF65-F5344CB8AC3E}">
        <p14:creationId xmlns:p14="http://schemas.microsoft.com/office/powerpoint/2010/main" val="3550662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Int_PPT Template_ClearPro_16x9">
  <a:themeElements>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spAutoFit/>
      </a:bodyPr>
      <a:lstStyle>
        <a:defPPr>
          <a:defRPr sz="1100" dirty="0" err="1" smtClean="0">
            <a:solidFill>
              <a:srgbClr val="003C71"/>
            </a:solidFill>
          </a:defRPr>
        </a:defPPr>
      </a:lstStyle>
    </a:txDef>
  </a:objectDefaults>
  <a:extraClrSchemeLst/>
</a:theme>
</file>

<file path=ppt/theme/theme2.xml><?xml version="1.0" encoding="utf-8"?>
<a:theme xmlns:a="http://schemas.openxmlformats.org/drawingml/2006/main" name="2_Int_PPT Template_ClearPro_16x9">
  <a:themeElements>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spAutoFit/>
      </a:bodyPr>
      <a:lstStyle>
        <a:defPPr>
          <a:defRPr sz="1100" dirty="0" err="1" smtClean="0">
            <a:solidFill>
              <a:srgbClr val="003C71"/>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4a33c7f4-696f-4ed5-8329-1407e7c2cac4">
      <Terms xmlns="http://schemas.microsoft.com/office/infopath/2007/PartnerControls"/>
    </lcf76f155ced4ddcb4097134ff3c332f>
    <TaxCatchAll xmlns="fe3c69dd-b687-4541-a5e9-2e2e9ddfccc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7986BCC7B258F4CAFE090BA12016861" ma:contentTypeVersion="13" ma:contentTypeDescription="Create a new document." ma:contentTypeScope="" ma:versionID="d6421eb7602b56c76c464d8a9ed76ad1">
  <xsd:schema xmlns:xsd="http://www.w3.org/2001/XMLSchema" xmlns:xs="http://www.w3.org/2001/XMLSchema" xmlns:p="http://schemas.microsoft.com/office/2006/metadata/properties" xmlns:ns2="fe3c69dd-b687-4541-a5e9-2e2e9ddfccc8" xmlns:ns3="4a33c7f4-696f-4ed5-8329-1407e7c2cac4" targetNamespace="http://schemas.microsoft.com/office/2006/metadata/properties" ma:root="true" ma:fieldsID="16a2b799da815a7289fb6c84a7a6e690" ns2:_="" ns3:_="">
    <xsd:import namespace="fe3c69dd-b687-4541-a5e9-2e2e9ddfccc8"/>
    <xsd:import namespace="4a33c7f4-696f-4ed5-8329-1407e7c2cac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3c69dd-b687-4541-a5e9-2e2e9ddfcc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42b5f699-10df-4758-b64f-76217a08c7e0}" ma:internalName="TaxCatchAll" ma:showField="CatchAllData" ma:web="fe3c69dd-b687-4541-a5e9-2e2e9ddfccc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4a33c7f4-696f-4ed5-8329-1407e7c2cac4"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75c2f00a-abc1-40e8-9b50-8bfbb2cf1467"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B546E2-CA48-4231-BE57-F0A961D731CC}">
  <ds:schemaRefs>
    <ds:schemaRef ds:uri="http://schemas.microsoft.com/office/2006/metadata/properties"/>
    <ds:schemaRef ds:uri="http://schemas.microsoft.com/office/infopath/2007/PartnerControls"/>
    <ds:schemaRef ds:uri="4a33c7f4-696f-4ed5-8329-1407e7c2cac4"/>
    <ds:schemaRef ds:uri="fe3c69dd-b687-4541-a5e9-2e2e9ddfccc8"/>
  </ds:schemaRefs>
</ds:datastoreItem>
</file>

<file path=customXml/itemProps2.xml><?xml version="1.0" encoding="utf-8"?>
<ds:datastoreItem xmlns:ds="http://schemas.openxmlformats.org/officeDocument/2006/customXml" ds:itemID="{4D48130C-7095-41AA-8BB0-E337613A09B5}">
  <ds:schemaRefs>
    <ds:schemaRef ds:uri="http://schemas.microsoft.com/sharepoint/v3/contenttype/forms"/>
  </ds:schemaRefs>
</ds:datastoreItem>
</file>

<file path=customXml/itemProps3.xml><?xml version="1.0" encoding="utf-8"?>
<ds:datastoreItem xmlns:ds="http://schemas.openxmlformats.org/officeDocument/2006/customXml" ds:itemID="{6A41C9D6-CFAD-438F-9D05-F86033BB54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3c69dd-b687-4541-a5e9-2e2e9ddfccc8"/>
    <ds:schemaRef ds:uri="4a33c7f4-696f-4ed5-8329-1407e7c2cac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13358</TotalTime>
  <Words>1105</Words>
  <Application>Microsoft Office PowerPoint</Application>
  <PresentationFormat>On-screen Show (16:9)</PresentationFormat>
  <Paragraphs>73</Paragraphs>
  <Slides>9</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Calibri</vt:lpstr>
      <vt:lpstr>Google Sans</vt:lpstr>
      <vt:lpstr>Intel Clear</vt:lpstr>
      <vt:lpstr>Intel Clear Pro</vt:lpstr>
      <vt:lpstr>Söhne</vt:lpstr>
      <vt:lpstr>Wingdings</vt:lpstr>
      <vt:lpstr>1_Int_PPT Template_ClearPro_16x9</vt:lpstr>
      <vt:lpstr>2_Int_PPT Template_ClearPro_16x9</vt:lpstr>
      <vt:lpstr>4Ws Problem Canvas </vt:lpstr>
      <vt:lpstr>4Ws Problem Canvas </vt:lpstr>
      <vt:lpstr>4Ws Problem Canvas </vt:lpstr>
      <vt:lpstr>4Ws Problem Canvas </vt:lpstr>
      <vt:lpstr>Data exploration</vt:lpstr>
      <vt:lpstr>PowerPoint Presentation</vt:lpstr>
      <vt:lpstr>PowerPoint Presentation</vt:lpstr>
      <vt:lpstr> The  sentiment distribution graph for a dataset of 2060 movie reviews. The graph shows that the sentiment distribution is balanced, with an equal number of reviews for both positive and negative sentiments (1030 reviews each). This means that the majority of people who wrote reviews for these movies had either a positive or negative opinion of them. This information can be used by the web development department to promote more popular movies. For example, they could create a list of the top 10 most positively reviewed movies of the week and display it prominently on the movie reviews page. This would encourage people to watch these movies, which are likely to be more popular with audiences. The sentiment distribution graph can also be used to identify trends in movie reviews. For example, the web development department could use the data to see which genres of movies are most popular with audiences. This information could then be used to promote more movies in those genres. Overall, the sentiment distribution graph is a valuable tool that can be used to improve the user experience on the movie reviews page and promote more popular movies. </vt:lpstr>
      <vt:lpstr>Insight</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Presentation Template Overview</dc:title>
  <dc:creator>Jeff</dc:creator>
  <cp:keywords>CTPClassification=CTP_IC:VisualMarkings=</cp:keywords>
  <cp:lastModifiedBy>gohjinquanmarcus@gmail.com</cp:lastModifiedBy>
  <cp:revision>854</cp:revision>
  <cp:lastPrinted>2015-08-17T05:58:48Z</cp:lastPrinted>
  <dcterms:created xsi:type="dcterms:W3CDTF">2015-03-23T21:00:27Z</dcterms:created>
  <dcterms:modified xsi:type="dcterms:W3CDTF">2023-11-17T05:06:14Z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TPClassification">
    <vt:lpwstr>CTP_IC</vt:lpwstr>
  </property>
  <property fmtid="{D5CDD505-2E9C-101B-9397-08002B2CF9AE}" pid="3" name="CTP_BU">
    <vt:lpwstr>SALES AND MARKETING GROUP</vt:lpwstr>
  </property>
  <property fmtid="{D5CDD505-2E9C-101B-9397-08002B2CF9AE}" pid="4" name="CTP_TimeStamp">
    <vt:lpwstr>2017-10-09 09:01:42Z</vt:lpwstr>
  </property>
  <property fmtid="{D5CDD505-2E9C-101B-9397-08002B2CF9AE}" pid="5" name="NXPowerLiteLastOptimized">
    <vt:lpwstr>503003</vt:lpwstr>
  </property>
  <property fmtid="{D5CDD505-2E9C-101B-9397-08002B2CF9AE}" pid="6" name="NXPowerLiteSettings">
    <vt:lpwstr>C7000400038000</vt:lpwstr>
  </property>
  <property fmtid="{D5CDD505-2E9C-101B-9397-08002B2CF9AE}" pid="7" name="NXPowerLiteVersion">
    <vt:lpwstr>D7.1.11</vt:lpwstr>
  </property>
  <property fmtid="{D5CDD505-2E9C-101B-9397-08002B2CF9AE}" pid="8" name="TitusGUID">
    <vt:lpwstr>b22fca2d-c017-4faa-9a9c-7258a3482db5</vt:lpwstr>
  </property>
  <property fmtid="{D5CDD505-2E9C-101B-9397-08002B2CF9AE}" pid="9" name="ContentTypeId">
    <vt:lpwstr>0x01010027986BCC7B258F4CAFE090BA12016861</vt:lpwstr>
  </property>
  <property fmtid="{D5CDD505-2E9C-101B-9397-08002B2CF9AE}" pid="10" name="MediaServiceImageTags">
    <vt:lpwstr/>
  </property>
</Properties>
</file>