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72" r:id="rId5"/>
    <p:sldId id="258" r:id="rId6"/>
    <p:sldId id="259" r:id="rId7"/>
    <p:sldId id="260" r:id="rId8"/>
    <p:sldId id="261" r:id="rId9"/>
    <p:sldId id="273" r:id="rId10"/>
    <p:sldId id="262" r:id="rId11"/>
    <p:sldId id="263" r:id="rId12"/>
    <p:sldId id="26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74" r:id="rId21"/>
    <p:sldId id="265" r:id="rId22"/>
    <p:sldId id="268" r:id="rId23"/>
    <p:sldId id="270" r:id="rId24"/>
    <p:sldId id="271" r:id="rId25"/>
    <p:sldId id="26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80E9E-B866-44F3-AAD3-0A1077C25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743CAB-B1D3-4D7A-92DA-54679A2C0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E9ACD8-F0D6-44DE-B4D4-3F2298D9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140D-6811-4AC2-AEED-931EC72E308A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158FE-2FA3-4013-B205-0D2799B8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023D5E-6C54-4628-BACE-08A9D7FD1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ADC2-B0A1-4933-A0DB-6EA60E82F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61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5A560-3854-46D4-84E4-A4CECE2F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78B9A4-0838-402A-8FAA-EF33A7EAF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9ABD6D-2DB3-436D-9CC5-653BC195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140D-6811-4AC2-AEED-931EC72E308A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5A82B6-BBF3-402D-BACE-5C46FA17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561A2-DA0C-414D-8189-97B9BD61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ADC2-B0A1-4933-A0DB-6EA60E82F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90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52FC89-E70C-4479-8358-0B343E98C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0B1B6F-C8AD-4501-9AA3-1BB9EC0F2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F82AE7-C48B-464C-9A5F-3CB6C28A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140D-6811-4AC2-AEED-931EC72E308A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3020AD-BD2A-43B2-AEC9-89EA479F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4F129-16AE-443D-A13F-540FE1C3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ADC2-B0A1-4933-A0DB-6EA60E82F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38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90B96-168C-4BC7-8474-5400CFF3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F709C-39CC-407F-B22C-C5439B6CC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6E1ACC-9497-4653-9A8C-1D696741B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140D-6811-4AC2-AEED-931EC72E308A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59615-5E0B-4831-908C-13934F2D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F905A-7253-4199-9C68-0A5FED3A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ADC2-B0A1-4933-A0DB-6EA60E82F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39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B77D7-9F3D-4AE5-8478-E8250101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0D494F-991F-4A80-A459-29161145E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F05D0C-0627-4C76-A56B-89414DC3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140D-6811-4AC2-AEED-931EC72E308A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18CF3-CF3C-4727-948F-4E54132B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C70AD8-4F10-4FB3-BA1F-136E5E41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ADC2-B0A1-4933-A0DB-6EA60E82F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5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F1A0B-F8BD-4E3B-B6A3-4A6FD23E5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AE8E6A-DA4D-4E1F-ACBC-104B32008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E390B2-BA68-49C1-BFB9-2845569E4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B8DF92-D609-4DDF-8BB3-34FE85E0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140D-6811-4AC2-AEED-931EC72E308A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3669FE-5E15-41B5-B362-E11F0807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9750CE-95FC-481B-8E96-C9B36957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ADC2-B0A1-4933-A0DB-6EA60E82F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50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40D43-BE9B-4EAE-8D8B-3456A887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8F928C-0EF9-4C48-8EF3-5DC3D7BC7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DD855D-B649-4BD2-8449-DAA986EF6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8EF393-4D41-4382-AC95-8E0D8826F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EF8ADC-1ED8-40AD-814D-E18E6A9DB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A384D7-6A7B-45E2-9D58-7D982783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140D-6811-4AC2-AEED-931EC72E308A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DA06BC-0BFE-4824-9ED0-3FB9E7D75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00DEB6-9F82-4EC3-99FB-F9F2EDD7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ADC2-B0A1-4933-A0DB-6EA60E82F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8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88BD6-4C1D-410B-BF40-085D13E9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B28547-28F4-41C3-8BCE-31866A07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140D-6811-4AC2-AEED-931EC72E308A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C4BA60-3EF7-4F40-8A9E-4AEDE988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081CA7-2C7B-44DE-805E-FC0F128C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ADC2-B0A1-4933-A0DB-6EA60E82F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67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EAE823-9FAF-4B93-8F0D-B8B985BD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140D-6811-4AC2-AEED-931EC72E308A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6B40F6-28D7-43FC-AFF0-EC456DD8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15BAAE-592B-4F56-8498-DE05ED13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ADC2-B0A1-4933-A0DB-6EA60E82F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27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6DA7B-D052-4A83-9EFE-FE8DBFC7E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3D359C-2A57-42CD-BFE8-458F5AAD7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0A320-B3E4-4288-AB1B-C385E57AB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119C19-0150-4DB7-A0F1-052B19CF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140D-6811-4AC2-AEED-931EC72E308A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D85B1C-7091-487B-8F6D-8667C1859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2A3335-6CFC-4D9A-8D3B-050C7EEE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ADC2-B0A1-4933-A0DB-6EA60E82F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24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9890F-CF00-48DD-95CB-A387EDA2B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678C95-8155-4D1D-8953-E5822B4CB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9E68DE-0742-4ABA-A86E-1081810BA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0E579F-526A-484C-9B0B-9142D9EAC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140D-6811-4AC2-AEED-931EC72E308A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3EB616-D51C-4890-8E64-3B71564C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9CC1D4-DC84-4092-B3CC-A2A04E69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ADC2-B0A1-4933-A0DB-6EA60E82F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35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A36EF0-99F5-4E32-9BF9-1772B6FF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0A5B94-6F5A-4B7E-9070-52CFAFAF8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2914-CD92-4350-BC56-C38F45D62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140D-6811-4AC2-AEED-931EC72E308A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62D0A-4B48-4276-98E0-C54C21AA6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1463D3-80C7-45B3-9172-0B33A6E00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DADC2-B0A1-4933-A0DB-6EA60E82F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80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F8358C-1D68-4D02-8D20-940168A7C504}"/>
              </a:ext>
            </a:extLst>
          </p:cNvPr>
          <p:cNvSpPr txBox="1"/>
          <p:nvPr/>
        </p:nvSpPr>
        <p:spPr>
          <a:xfrm>
            <a:off x="2345641" y="4551477"/>
            <a:ext cx="7500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허 규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, </a:t>
            </a:r>
            <a:r>
              <a:rPr lang="ko-KR" altLang="en-US" sz="2400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고혁준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,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김도현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7DFD72D-A955-43C6-8496-C98A88CE1592}"/>
              </a:ext>
            </a:extLst>
          </p:cNvPr>
          <p:cNvGrpSpPr/>
          <p:nvPr/>
        </p:nvGrpSpPr>
        <p:grpSpPr>
          <a:xfrm>
            <a:off x="2056700" y="2595088"/>
            <a:ext cx="8451825" cy="1292918"/>
            <a:chOff x="1870087" y="2156766"/>
            <a:chExt cx="8451825" cy="1292918"/>
          </a:xfrm>
        </p:grpSpPr>
        <p:sp>
          <p:nvSpPr>
            <p:cNvPr id="6" name="제목 1">
              <a:extLst>
                <a:ext uri="{FF2B5EF4-FFF2-40B4-BE49-F238E27FC236}">
                  <a16:creationId xmlns:a16="http://schemas.microsoft.com/office/drawing/2014/main" id="{9E1189A3-2234-429B-AD9C-5A09F925F93E}"/>
                </a:ext>
              </a:extLst>
            </p:cNvPr>
            <p:cNvSpPr txBox="1">
              <a:spLocks/>
            </p:cNvSpPr>
            <p:nvPr/>
          </p:nvSpPr>
          <p:spPr>
            <a:xfrm>
              <a:off x="1870087" y="2156766"/>
              <a:ext cx="8451825" cy="1276716"/>
            </a:xfrm>
            <a:prstGeom prst="rect">
              <a:avLst/>
            </a:prstGeom>
          </p:spPr>
          <p:txBody>
            <a:bodyPr>
              <a:normAutofit fontScale="925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5400" b="1" dirty="0">
                  <a:latin typeface="Arial" panose="020B0604020202020204" pitchFamily="34" charset="0"/>
                  <a:ea typeface="서울남산체 EB" panose="02020503020101020101" pitchFamily="18" charset="-127"/>
                  <a:cs typeface="Arial" panose="020B0604020202020204" pitchFamily="34" charset="0"/>
                </a:rPr>
                <a:t>8-bit ALU Implementation</a:t>
              </a:r>
              <a:endParaRPr lang="ko-KR" altLang="en-US" sz="5400" b="1" dirty="0">
                <a:latin typeface="Arial" panose="020B0604020202020204" pitchFamily="34" charset="0"/>
                <a:ea typeface="서울남산체 EB" panose="020205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092CFB7-F4D2-47F8-ACBF-6ED0BCF4C6D6}"/>
                </a:ext>
              </a:extLst>
            </p:cNvPr>
            <p:cNvSpPr txBox="1"/>
            <p:nvPr/>
          </p:nvSpPr>
          <p:spPr>
            <a:xfrm>
              <a:off x="4577281" y="2926464"/>
              <a:ext cx="30374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with Verilog HDL</a:t>
              </a:r>
              <a:endPara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4628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3D9476-7243-459D-93E5-B068EFCE018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How to implement 8 bit subtraction : by using addition with 2’s complement.</a:t>
            </a:r>
          </a:p>
          <a:p>
            <a:endParaRPr lang="en-US" altLang="ko-KR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</a:p>
          <a:p>
            <a:endParaRPr lang="en-US" altLang="ko-K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2’s complement(module two_comple) -&gt; full adder(module subtractor)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83A7828-3CDC-4CFA-ACDB-873F8EC980D9}"/>
              </a:ext>
            </a:extLst>
          </p:cNvPr>
          <p:cNvSpPr txBox="1">
            <a:spLocks/>
          </p:cNvSpPr>
          <p:nvPr/>
        </p:nvSpPr>
        <p:spPr>
          <a:xfrm>
            <a:off x="231709" y="477094"/>
            <a:ext cx="6876183" cy="76387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Subtraction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3C9DD3F-2843-4CD9-B938-9F593ABA6971}"/>
              </a:ext>
            </a:extLst>
          </p:cNvPr>
          <p:cNvCxnSpPr>
            <a:cxnSpLocks/>
          </p:cNvCxnSpPr>
          <p:nvPr/>
        </p:nvCxnSpPr>
        <p:spPr>
          <a:xfrm>
            <a:off x="0" y="1343608"/>
            <a:ext cx="1219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171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F452F1-E760-4609-A831-88AC6E8CB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82" y="2799192"/>
            <a:ext cx="4922878" cy="2061636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178F3189-DC66-44F6-830A-E27C045C3737}"/>
              </a:ext>
            </a:extLst>
          </p:cNvPr>
          <p:cNvGrpSpPr/>
          <p:nvPr/>
        </p:nvGrpSpPr>
        <p:grpSpPr>
          <a:xfrm>
            <a:off x="7107892" y="1404464"/>
            <a:ext cx="4440889" cy="4155251"/>
            <a:chOff x="7107892" y="1180525"/>
            <a:chExt cx="4440889" cy="415525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375641E-3DA8-4F82-935E-4585A4270725}"/>
                </a:ext>
              </a:extLst>
            </p:cNvPr>
            <p:cNvSpPr/>
            <p:nvPr/>
          </p:nvSpPr>
          <p:spPr>
            <a:xfrm>
              <a:off x="8509748" y="3173506"/>
              <a:ext cx="1201270" cy="102197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77D64F43-9A60-4B45-95B2-C4471F137346}"/>
                </a:ext>
              </a:extLst>
            </p:cNvPr>
            <p:cNvCxnSpPr/>
            <p:nvPr/>
          </p:nvCxnSpPr>
          <p:spPr>
            <a:xfrm>
              <a:off x="8740588" y="2483223"/>
              <a:ext cx="0" cy="6006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B140483B-C1C2-48E6-A5BA-AB55F455875D}"/>
                </a:ext>
              </a:extLst>
            </p:cNvPr>
            <p:cNvCxnSpPr/>
            <p:nvPr/>
          </p:nvCxnSpPr>
          <p:spPr>
            <a:xfrm>
              <a:off x="9421906" y="2483223"/>
              <a:ext cx="0" cy="6006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35737BE8-008A-47A0-B18C-1D59B98CC4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44118" y="3693459"/>
              <a:ext cx="53788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60D455BE-E6EA-431E-AAF4-F6B70D92C0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5318" y="3711389"/>
              <a:ext cx="53788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B1FD96B8-EBC8-4903-8D23-5B5645447C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0383" y="4258234"/>
              <a:ext cx="1" cy="645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90F775-4C6A-44DF-A6D1-7CFA19C00389}"/>
                </a:ext>
              </a:extLst>
            </p:cNvPr>
            <p:cNvSpPr txBox="1"/>
            <p:nvPr/>
          </p:nvSpPr>
          <p:spPr>
            <a:xfrm>
              <a:off x="8525436" y="3361328"/>
              <a:ext cx="1185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Arial" panose="020B0604020202020204" pitchFamily="34" charset="0"/>
                  <a:cs typeface="Arial" panose="020B0604020202020204" pitchFamily="34" charset="0"/>
                </a:rPr>
                <a:t>8bit</a:t>
              </a:r>
            </a:p>
            <a:p>
              <a:r>
                <a:rPr lang="en-US" altLang="ko-KR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fulladder</a:t>
              </a:r>
              <a:endParaRPr lang="ko-KR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EDD708-64B9-4DD2-915B-ED12326E69B0}"/>
                </a:ext>
              </a:extLst>
            </p:cNvPr>
            <p:cNvSpPr txBox="1"/>
            <p:nvPr/>
          </p:nvSpPr>
          <p:spPr>
            <a:xfrm>
              <a:off x="8250893" y="2106555"/>
              <a:ext cx="1815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Arial" panose="020B0604020202020204" pitchFamily="34" charset="0"/>
                  <a:cs typeface="Arial" panose="020B0604020202020204" pitchFamily="34" charset="0"/>
                </a:rPr>
                <a:t> q=~A </a:t>
              </a:r>
              <a:endParaRPr lang="ko-KR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D3CE49-EF66-44F8-A8DB-272F5AB35A93}"/>
                </a:ext>
              </a:extLst>
            </p:cNvPr>
            <p:cNvSpPr txBox="1"/>
            <p:nvPr/>
          </p:nvSpPr>
          <p:spPr>
            <a:xfrm>
              <a:off x="7107892" y="3429000"/>
              <a:ext cx="1185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cout</a:t>
              </a:r>
              <a:endParaRPr lang="ko-KR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C820D53-E664-433A-AED1-34026D19CE0B}"/>
                </a:ext>
              </a:extLst>
            </p:cNvPr>
            <p:cNvSpPr txBox="1"/>
            <p:nvPr/>
          </p:nvSpPr>
          <p:spPr>
            <a:xfrm>
              <a:off x="8588189" y="4966444"/>
              <a:ext cx="1185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Arial" panose="020B0604020202020204" pitchFamily="34" charset="0"/>
                  <a:cs typeface="Arial" panose="020B0604020202020204" pitchFamily="34" charset="0"/>
                </a:rPr>
                <a:t>output</a:t>
              </a:r>
              <a:endParaRPr lang="ko-KR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368A4C-5162-43BE-A3E0-E3273E08DB72}"/>
                </a:ext>
              </a:extLst>
            </p:cNvPr>
            <p:cNvSpPr txBox="1"/>
            <p:nvPr/>
          </p:nvSpPr>
          <p:spPr>
            <a:xfrm>
              <a:off x="10363199" y="3499827"/>
              <a:ext cx="1185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C5BBE07-58F1-49F9-8B4E-6C6FFAC8BC98}"/>
                </a:ext>
              </a:extLst>
            </p:cNvPr>
            <p:cNvSpPr txBox="1"/>
            <p:nvPr/>
          </p:nvSpPr>
          <p:spPr>
            <a:xfrm>
              <a:off x="9221322" y="2125777"/>
              <a:ext cx="1185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6DA48E9-6E6A-4A6B-BCF3-67A4E46EA30E}"/>
                </a:ext>
              </a:extLst>
            </p:cNvPr>
            <p:cNvCxnSpPr/>
            <p:nvPr/>
          </p:nvCxnSpPr>
          <p:spPr>
            <a:xfrm>
              <a:off x="8740588" y="1516613"/>
              <a:ext cx="0" cy="6006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FBCCC5-5E55-4223-8EB9-2A5872D916E2}"/>
                </a:ext>
              </a:extLst>
            </p:cNvPr>
            <p:cNvSpPr txBox="1"/>
            <p:nvPr/>
          </p:nvSpPr>
          <p:spPr>
            <a:xfrm>
              <a:off x="8525436" y="1180525"/>
              <a:ext cx="1815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ko-KR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제목 1">
            <a:extLst>
              <a:ext uri="{FF2B5EF4-FFF2-40B4-BE49-F238E27FC236}">
                <a16:creationId xmlns:a16="http://schemas.microsoft.com/office/drawing/2014/main" id="{040B296B-C0DB-4817-B24C-0F9180AE64C2}"/>
              </a:ext>
            </a:extLst>
          </p:cNvPr>
          <p:cNvSpPr txBox="1">
            <a:spLocks/>
          </p:cNvSpPr>
          <p:nvPr/>
        </p:nvSpPr>
        <p:spPr>
          <a:xfrm>
            <a:off x="231709" y="477094"/>
            <a:ext cx="6876183" cy="76387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Two_comple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&gt;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Subtract8</a:t>
            </a:r>
            <a:endParaRPr lang="ko-KR" altLang="en-US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91E29E-C741-488E-B1B2-6ACEE0482024}"/>
              </a:ext>
            </a:extLst>
          </p:cNvPr>
          <p:cNvCxnSpPr>
            <a:cxnSpLocks/>
          </p:cNvCxnSpPr>
          <p:nvPr/>
        </p:nvCxnSpPr>
        <p:spPr>
          <a:xfrm>
            <a:off x="0" y="1343608"/>
            <a:ext cx="1219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6FB5E-89E0-405D-80AE-42C50B9D8A3C}"/>
              </a:ext>
            </a:extLst>
          </p:cNvPr>
          <p:cNvSpPr txBox="1">
            <a:spLocks/>
          </p:cNvSpPr>
          <p:nvPr/>
        </p:nvSpPr>
        <p:spPr>
          <a:xfrm>
            <a:off x="231709" y="477094"/>
            <a:ext cx="6876183" cy="76387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Two_comple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Subtract8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A591F8-20A9-4725-BCCD-F4D5FE322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95" y="2897438"/>
            <a:ext cx="4591691" cy="176237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414AC32-4F2C-4004-9B9D-3408B6B66267}"/>
              </a:ext>
            </a:extLst>
          </p:cNvPr>
          <p:cNvSpPr/>
          <p:nvPr/>
        </p:nvSpPr>
        <p:spPr>
          <a:xfrm>
            <a:off x="8509748" y="3173506"/>
            <a:ext cx="1201270" cy="102197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B5B345B-380A-4C81-8F61-8EB37758397F}"/>
              </a:ext>
            </a:extLst>
          </p:cNvPr>
          <p:cNvCxnSpPr/>
          <p:nvPr/>
        </p:nvCxnSpPr>
        <p:spPr>
          <a:xfrm>
            <a:off x="8740588" y="2483223"/>
            <a:ext cx="0" cy="600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68617FC-C8AD-45CB-BE25-FAD3A2A03CC9}"/>
              </a:ext>
            </a:extLst>
          </p:cNvPr>
          <p:cNvCxnSpPr/>
          <p:nvPr/>
        </p:nvCxnSpPr>
        <p:spPr>
          <a:xfrm>
            <a:off x="9421906" y="2483223"/>
            <a:ext cx="0" cy="600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EE9DFA-D2DE-4159-9A6E-3ED8607E86FF}"/>
              </a:ext>
            </a:extLst>
          </p:cNvPr>
          <p:cNvCxnSpPr>
            <a:cxnSpLocks/>
          </p:cNvCxnSpPr>
          <p:nvPr/>
        </p:nvCxnSpPr>
        <p:spPr>
          <a:xfrm flipH="1">
            <a:off x="7844118" y="3693459"/>
            <a:ext cx="5378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9A2882D-F598-496E-BE27-8627F4F22706}"/>
              </a:ext>
            </a:extLst>
          </p:cNvPr>
          <p:cNvCxnSpPr>
            <a:cxnSpLocks/>
          </p:cNvCxnSpPr>
          <p:nvPr/>
        </p:nvCxnSpPr>
        <p:spPr>
          <a:xfrm flipH="1">
            <a:off x="9825318" y="3711389"/>
            <a:ext cx="5378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73342F0-D0FA-4CCE-A160-FEB57EA71EFD}"/>
              </a:ext>
            </a:extLst>
          </p:cNvPr>
          <p:cNvCxnSpPr>
            <a:cxnSpLocks/>
          </p:cNvCxnSpPr>
          <p:nvPr/>
        </p:nvCxnSpPr>
        <p:spPr>
          <a:xfrm flipH="1">
            <a:off x="9110383" y="4258234"/>
            <a:ext cx="1" cy="645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D645EA3-8C3C-4617-8B51-E8C24A70F5FF}"/>
              </a:ext>
            </a:extLst>
          </p:cNvPr>
          <p:cNvSpPr txBox="1"/>
          <p:nvPr/>
        </p:nvSpPr>
        <p:spPr>
          <a:xfrm>
            <a:off x="8525436" y="3361328"/>
            <a:ext cx="1185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8bit</a:t>
            </a:r>
          </a:p>
          <a:p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fulladder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FEEA78-6521-4E30-8C93-52E18805C16C}"/>
              </a:ext>
            </a:extLst>
          </p:cNvPr>
          <p:cNvSpPr txBox="1"/>
          <p:nvPr/>
        </p:nvSpPr>
        <p:spPr>
          <a:xfrm>
            <a:off x="8473329" y="2089315"/>
            <a:ext cx="181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0666C3-A0BD-4E6A-A4AB-1253685B749B}"/>
              </a:ext>
            </a:extLst>
          </p:cNvPr>
          <p:cNvSpPr txBox="1"/>
          <p:nvPr/>
        </p:nvSpPr>
        <p:spPr>
          <a:xfrm>
            <a:off x="7107892" y="3429000"/>
            <a:ext cx="118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FAD4A8-F666-47EA-90C7-623B1309C735}"/>
              </a:ext>
            </a:extLst>
          </p:cNvPr>
          <p:cNvSpPr txBox="1"/>
          <p:nvPr/>
        </p:nvSpPr>
        <p:spPr>
          <a:xfrm>
            <a:off x="8588189" y="4966444"/>
            <a:ext cx="118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59D30-FA0E-4328-AFDD-3C61F98AAC58}"/>
              </a:ext>
            </a:extLst>
          </p:cNvPr>
          <p:cNvSpPr txBox="1"/>
          <p:nvPr/>
        </p:nvSpPr>
        <p:spPr>
          <a:xfrm>
            <a:off x="9186582" y="2069068"/>
            <a:ext cx="181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-B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D89E42-BFEC-4223-AE6A-10E0C0633B8A}"/>
              </a:ext>
            </a:extLst>
          </p:cNvPr>
          <p:cNvSpPr txBox="1"/>
          <p:nvPr/>
        </p:nvSpPr>
        <p:spPr>
          <a:xfrm>
            <a:off x="10446124" y="3499827"/>
            <a:ext cx="181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CB7500D-E05E-4947-B9B2-A791BC1F9205}"/>
              </a:ext>
            </a:extLst>
          </p:cNvPr>
          <p:cNvCxnSpPr>
            <a:cxnSpLocks/>
          </p:cNvCxnSpPr>
          <p:nvPr/>
        </p:nvCxnSpPr>
        <p:spPr>
          <a:xfrm>
            <a:off x="0" y="1343608"/>
            <a:ext cx="1219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277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B682F-5026-4154-BB0C-B5590A758C38}"/>
              </a:ext>
            </a:extLst>
          </p:cNvPr>
          <p:cNvSpPr txBox="1">
            <a:spLocks/>
          </p:cNvSpPr>
          <p:nvPr/>
        </p:nvSpPr>
        <p:spPr>
          <a:xfrm>
            <a:off x="1261964" y="3047061"/>
            <a:ext cx="9668071" cy="76387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>
                <a:latin typeface="Arial" panose="020B0604020202020204" pitchFamily="34" charset="0"/>
                <a:cs typeface="Arial" panose="020B0604020202020204" pitchFamily="34" charset="0"/>
              </a:rPr>
              <a:t>Multiplicator</a:t>
            </a:r>
            <a:endParaRPr lang="ko-KR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443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D5420479-43EF-45BA-96DE-94025E22E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375" y="2032827"/>
            <a:ext cx="6671461" cy="437855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D7DFE32-078D-43BC-9D37-315787E2DC5D}"/>
              </a:ext>
            </a:extLst>
          </p:cNvPr>
          <p:cNvCxnSpPr>
            <a:cxnSpLocks/>
          </p:cNvCxnSpPr>
          <p:nvPr/>
        </p:nvCxnSpPr>
        <p:spPr>
          <a:xfrm>
            <a:off x="0" y="1343608"/>
            <a:ext cx="1219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">
            <a:extLst>
              <a:ext uri="{FF2B5EF4-FFF2-40B4-BE49-F238E27FC236}">
                <a16:creationId xmlns:a16="http://schemas.microsoft.com/office/drawing/2014/main" id="{BA00276B-0A19-4889-8A93-194EEF8FABE4}"/>
              </a:ext>
            </a:extLst>
          </p:cNvPr>
          <p:cNvSpPr txBox="1">
            <a:spLocks/>
          </p:cNvSpPr>
          <p:nvPr/>
        </p:nvSpPr>
        <p:spPr>
          <a:xfrm>
            <a:off x="231709" y="477094"/>
            <a:ext cx="6876183" cy="76387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Multiplicator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191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D7DFE32-078D-43BC-9D37-315787E2DC5D}"/>
              </a:ext>
            </a:extLst>
          </p:cNvPr>
          <p:cNvCxnSpPr>
            <a:cxnSpLocks/>
          </p:cNvCxnSpPr>
          <p:nvPr/>
        </p:nvCxnSpPr>
        <p:spPr>
          <a:xfrm>
            <a:off x="0" y="1343608"/>
            <a:ext cx="1219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">
            <a:extLst>
              <a:ext uri="{FF2B5EF4-FFF2-40B4-BE49-F238E27FC236}">
                <a16:creationId xmlns:a16="http://schemas.microsoft.com/office/drawing/2014/main" id="{BA00276B-0A19-4889-8A93-194EEF8FABE4}"/>
              </a:ext>
            </a:extLst>
          </p:cNvPr>
          <p:cNvSpPr txBox="1">
            <a:spLocks/>
          </p:cNvSpPr>
          <p:nvPr/>
        </p:nvSpPr>
        <p:spPr>
          <a:xfrm>
            <a:off x="231709" y="477094"/>
            <a:ext cx="6876183" cy="76387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Multiplicator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55">
            <a:extLst>
              <a:ext uri="{FF2B5EF4-FFF2-40B4-BE49-F238E27FC236}">
                <a16:creationId xmlns:a16="http://schemas.microsoft.com/office/drawing/2014/main" id="{EEFB1BAB-700B-49FC-A855-16524D25F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794" y="2007455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ko-KR" sz="18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9" name="Rectangle 56">
            <a:extLst>
              <a:ext uri="{FF2B5EF4-FFF2-40B4-BE49-F238E27FC236}">
                <a16:creationId xmlns:a16="http://schemas.microsoft.com/office/drawing/2014/main" id="{14D87192-AAEC-4D68-ABB6-7506EE59F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2019" y="2777393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ko-KR" sz="18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0" name="Rectangle 57">
            <a:extLst>
              <a:ext uri="{FF2B5EF4-FFF2-40B4-BE49-F238E27FC236}">
                <a16:creationId xmlns:a16="http://schemas.microsoft.com/office/drawing/2014/main" id="{0FFA2A34-6D11-404D-9CFF-5F10086B7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869" y="2896455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ko-KR" sz="18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1" name="Rectangle 51">
            <a:extLst>
              <a:ext uri="{FF2B5EF4-FFF2-40B4-BE49-F238E27FC236}">
                <a16:creationId xmlns:a16="http://schemas.microsoft.com/office/drawing/2014/main" id="{5F1B6AF1-316B-4534-BAEA-0D9D51CFE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794" y="2007455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ko-KR" sz="18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2" name="Rectangle 52">
            <a:extLst>
              <a:ext uri="{FF2B5EF4-FFF2-40B4-BE49-F238E27FC236}">
                <a16:creationId xmlns:a16="http://schemas.microsoft.com/office/drawing/2014/main" id="{CEC554F3-1200-441A-BA11-5E802104C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2019" y="2777393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ko-KR" sz="18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3" name="Freeform 55">
            <a:extLst>
              <a:ext uri="{FF2B5EF4-FFF2-40B4-BE49-F238E27FC236}">
                <a16:creationId xmlns:a16="http://schemas.microsoft.com/office/drawing/2014/main" id="{C71380E0-6EE4-41B5-A156-4AF466A09DE4}"/>
              </a:ext>
            </a:extLst>
          </p:cNvPr>
          <p:cNvSpPr>
            <a:spLocks noChangeAspect="1"/>
          </p:cNvSpPr>
          <p:nvPr/>
        </p:nvSpPr>
        <p:spPr bwMode="auto">
          <a:xfrm>
            <a:off x="7040944" y="3604480"/>
            <a:ext cx="1092200" cy="508000"/>
          </a:xfrm>
          <a:custGeom>
            <a:avLst/>
            <a:gdLst>
              <a:gd name="T0" fmla="*/ 2147483646 w 572"/>
              <a:gd name="T1" fmla="*/ 2147483646 h 266"/>
              <a:gd name="T2" fmla="*/ 2147483646 w 572"/>
              <a:gd name="T3" fmla="*/ 2147483646 h 266"/>
              <a:gd name="T4" fmla="*/ 0 w 572"/>
              <a:gd name="T5" fmla="*/ 2147483646 h 266"/>
              <a:gd name="T6" fmla="*/ 0 w 572"/>
              <a:gd name="T7" fmla="*/ 0 h 26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72" h="266">
                <a:moveTo>
                  <a:pt x="572" y="266"/>
                </a:moveTo>
                <a:lnTo>
                  <a:pt x="572" y="119"/>
                </a:lnTo>
                <a:lnTo>
                  <a:pt x="0" y="119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" name="Freeform 56">
            <a:extLst>
              <a:ext uri="{FF2B5EF4-FFF2-40B4-BE49-F238E27FC236}">
                <a16:creationId xmlns:a16="http://schemas.microsoft.com/office/drawing/2014/main" id="{50D4021C-7FFB-4F1F-A3C3-DF5264A3C6C8}"/>
              </a:ext>
            </a:extLst>
          </p:cNvPr>
          <p:cNvSpPr>
            <a:spLocks noChangeAspect="1"/>
          </p:cNvSpPr>
          <p:nvPr/>
        </p:nvSpPr>
        <p:spPr bwMode="auto">
          <a:xfrm>
            <a:off x="7040944" y="2305905"/>
            <a:ext cx="2489200" cy="1830388"/>
          </a:xfrm>
          <a:custGeom>
            <a:avLst/>
            <a:gdLst>
              <a:gd name="T0" fmla="*/ 2147483646 w 1288"/>
              <a:gd name="T1" fmla="*/ 2147483646 h 947"/>
              <a:gd name="T2" fmla="*/ 2147483646 w 1288"/>
              <a:gd name="T3" fmla="*/ 2147483646 h 947"/>
              <a:gd name="T4" fmla="*/ 2147483646 w 1288"/>
              <a:gd name="T5" fmla="*/ 2147483646 h 947"/>
              <a:gd name="T6" fmla="*/ 2147483646 w 1288"/>
              <a:gd name="T7" fmla="*/ 0 h 947"/>
              <a:gd name="T8" fmla="*/ 0 w 1288"/>
              <a:gd name="T9" fmla="*/ 0 h 947"/>
              <a:gd name="T10" fmla="*/ 0 w 1288"/>
              <a:gd name="T11" fmla="*/ 2147483646 h 94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8" h="947">
                <a:moveTo>
                  <a:pt x="716" y="947"/>
                </a:moveTo>
                <a:lnTo>
                  <a:pt x="716" y="800"/>
                </a:lnTo>
                <a:lnTo>
                  <a:pt x="1288" y="800"/>
                </a:lnTo>
                <a:lnTo>
                  <a:pt x="1288" y="0"/>
                </a:lnTo>
                <a:lnTo>
                  <a:pt x="0" y="0"/>
                </a:lnTo>
                <a:lnTo>
                  <a:pt x="0" y="336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" name="Freeform 57">
            <a:extLst>
              <a:ext uri="{FF2B5EF4-FFF2-40B4-BE49-F238E27FC236}">
                <a16:creationId xmlns:a16="http://schemas.microsoft.com/office/drawing/2014/main" id="{067D2F45-9D63-462D-9B39-3A9547D813A0}"/>
              </a:ext>
            </a:extLst>
          </p:cNvPr>
          <p:cNvSpPr>
            <a:spLocks noChangeAspect="1"/>
          </p:cNvSpPr>
          <p:nvPr/>
        </p:nvSpPr>
        <p:spPr bwMode="auto">
          <a:xfrm>
            <a:off x="7725156" y="6485793"/>
            <a:ext cx="1093788" cy="365125"/>
          </a:xfrm>
          <a:custGeom>
            <a:avLst/>
            <a:gdLst>
              <a:gd name="T0" fmla="*/ 2147483646 w 574"/>
              <a:gd name="T1" fmla="*/ 2147483646 h 191"/>
              <a:gd name="T2" fmla="*/ 2147483646 w 574"/>
              <a:gd name="T3" fmla="*/ 2147483646 h 191"/>
              <a:gd name="T4" fmla="*/ 2147483646 w 574"/>
              <a:gd name="T5" fmla="*/ 2147483646 h 191"/>
              <a:gd name="T6" fmla="*/ 2147483646 w 574"/>
              <a:gd name="T7" fmla="*/ 2147483646 h 191"/>
              <a:gd name="T8" fmla="*/ 2147483646 w 574"/>
              <a:gd name="T9" fmla="*/ 2147483646 h 191"/>
              <a:gd name="T10" fmla="*/ 2147483646 w 574"/>
              <a:gd name="T11" fmla="*/ 2147483646 h 191"/>
              <a:gd name="T12" fmla="*/ 2147483646 w 574"/>
              <a:gd name="T13" fmla="*/ 2147483646 h 191"/>
              <a:gd name="T14" fmla="*/ 2147483646 w 574"/>
              <a:gd name="T15" fmla="*/ 2147483646 h 191"/>
              <a:gd name="T16" fmla="*/ 2147483646 w 574"/>
              <a:gd name="T17" fmla="*/ 2147483646 h 191"/>
              <a:gd name="T18" fmla="*/ 2147483646 w 574"/>
              <a:gd name="T19" fmla="*/ 2147483646 h 191"/>
              <a:gd name="T20" fmla="*/ 2147483646 w 574"/>
              <a:gd name="T21" fmla="*/ 2147483646 h 191"/>
              <a:gd name="T22" fmla="*/ 2147483646 w 574"/>
              <a:gd name="T23" fmla="*/ 2147483646 h 191"/>
              <a:gd name="T24" fmla="*/ 2147483646 w 574"/>
              <a:gd name="T25" fmla="*/ 2147483646 h 191"/>
              <a:gd name="T26" fmla="*/ 2147483646 w 574"/>
              <a:gd name="T27" fmla="*/ 2147483646 h 191"/>
              <a:gd name="T28" fmla="*/ 2147483646 w 574"/>
              <a:gd name="T29" fmla="*/ 2147483646 h 191"/>
              <a:gd name="T30" fmla="*/ 2147483646 w 574"/>
              <a:gd name="T31" fmla="*/ 2147483646 h 191"/>
              <a:gd name="T32" fmla="*/ 2147483646 w 574"/>
              <a:gd name="T33" fmla="*/ 2147483646 h 191"/>
              <a:gd name="T34" fmla="*/ 2147483646 w 574"/>
              <a:gd name="T35" fmla="*/ 2147483646 h 191"/>
              <a:gd name="T36" fmla="*/ 2147483646 w 574"/>
              <a:gd name="T37" fmla="*/ 2147483646 h 191"/>
              <a:gd name="T38" fmla="*/ 2147483646 w 574"/>
              <a:gd name="T39" fmla="*/ 0 h 191"/>
              <a:gd name="T40" fmla="*/ 2147483646 w 574"/>
              <a:gd name="T41" fmla="*/ 0 h 191"/>
              <a:gd name="T42" fmla="*/ 2147483646 w 574"/>
              <a:gd name="T43" fmla="*/ 0 h 191"/>
              <a:gd name="T44" fmla="*/ 2147483646 w 574"/>
              <a:gd name="T45" fmla="*/ 0 h 191"/>
              <a:gd name="T46" fmla="*/ 2147483646 w 574"/>
              <a:gd name="T47" fmla="*/ 2147483646 h 191"/>
              <a:gd name="T48" fmla="*/ 2147483646 w 574"/>
              <a:gd name="T49" fmla="*/ 2147483646 h 191"/>
              <a:gd name="T50" fmla="*/ 2147483646 w 574"/>
              <a:gd name="T51" fmla="*/ 2147483646 h 191"/>
              <a:gd name="T52" fmla="*/ 2147483646 w 574"/>
              <a:gd name="T53" fmla="*/ 2147483646 h 191"/>
              <a:gd name="T54" fmla="*/ 2147483646 w 574"/>
              <a:gd name="T55" fmla="*/ 2147483646 h 191"/>
              <a:gd name="T56" fmla="*/ 2147483646 w 574"/>
              <a:gd name="T57" fmla="*/ 2147483646 h 191"/>
              <a:gd name="T58" fmla="*/ 2147483646 w 574"/>
              <a:gd name="T59" fmla="*/ 2147483646 h 191"/>
              <a:gd name="T60" fmla="*/ 0 w 574"/>
              <a:gd name="T61" fmla="*/ 2147483646 h 191"/>
              <a:gd name="T62" fmla="*/ 0 w 574"/>
              <a:gd name="T63" fmla="*/ 2147483646 h 191"/>
              <a:gd name="T64" fmla="*/ 0 w 574"/>
              <a:gd name="T65" fmla="*/ 2147483646 h 191"/>
              <a:gd name="T66" fmla="*/ 2147483646 w 574"/>
              <a:gd name="T67" fmla="*/ 2147483646 h 191"/>
              <a:gd name="T68" fmla="*/ 2147483646 w 574"/>
              <a:gd name="T69" fmla="*/ 2147483646 h 191"/>
              <a:gd name="T70" fmla="*/ 2147483646 w 574"/>
              <a:gd name="T71" fmla="*/ 2147483646 h 191"/>
              <a:gd name="T72" fmla="*/ 2147483646 w 574"/>
              <a:gd name="T73" fmla="*/ 2147483646 h 191"/>
              <a:gd name="T74" fmla="*/ 2147483646 w 574"/>
              <a:gd name="T75" fmla="*/ 2147483646 h 191"/>
              <a:gd name="T76" fmla="*/ 2147483646 w 574"/>
              <a:gd name="T77" fmla="*/ 2147483646 h 191"/>
              <a:gd name="T78" fmla="*/ 2147483646 w 574"/>
              <a:gd name="T79" fmla="*/ 2147483646 h 191"/>
              <a:gd name="T80" fmla="*/ 2147483646 w 574"/>
              <a:gd name="T81" fmla="*/ 2147483646 h 191"/>
              <a:gd name="T82" fmla="*/ 2147483646 w 574"/>
              <a:gd name="T83" fmla="*/ 2147483646 h 191"/>
              <a:gd name="T84" fmla="*/ 2147483646 w 574"/>
              <a:gd name="T85" fmla="*/ 2147483646 h 191"/>
              <a:gd name="T86" fmla="*/ 2147483646 w 574"/>
              <a:gd name="T87" fmla="*/ 2147483646 h 191"/>
              <a:gd name="T88" fmla="*/ 2147483646 w 574"/>
              <a:gd name="T89" fmla="*/ 2147483646 h 19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574" h="191">
                <a:moveTo>
                  <a:pt x="477" y="190"/>
                </a:moveTo>
                <a:lnTo>
                  <a:pt x="494" y="190"/>
                </a:lnTo>
                <a:lnTo>
                  <a:pt x="509" y="186"/>
                </a:lnTo>
                <a:lnTo>
                  <a:pt x="523" y="180"/>
                </a:lnTo>
                <a:lnTo>
                  <a:pt x="534" y="172"/>
                </a:lnTo>
                <a:lnTo>
                  <a:pt x="546" y="163"/>
                </a:lnTo>
                <a:lnTo>
                  <a:pt x="555" y="151"/>
                </a:lnTo>
                <a:lnTo>
                  <a:pt x="563" y="140"/>
                </a:lnTo>
                <a:lnTo>
                  <a:pt x="569" y="126"/>
                </a:lnTo>
                <a:lnTo>
                  <a:pt x="572" y="111"/>
                </a:lnTo>
                <a:lnTo>
                  <a:pt x="574" y="96"/>
                </a:lnTo>
                <a:lnTo>
                  <a:pt x="572" y="80"/>
                </a:lnTo>
                <a:lnTo>
                  <a:pt x="569" y="65"/>
                </a:lnTo>
                <a:lnTo>
                  <a:pt x="563" y="52"/>
                </a:lnTo>
                <a:lnTo>
                  <a:pt x="555" y="38"/>
                </a:lnTo>
                <a:lnTo>
                  <a:pt x="546" y="27"/>
                </a:lnTo>
                <a:lnTo>
                  <a:pt x="534" y="17"/>
                </a:lnTo>
                <a:lnTo>
                  <a:pt x="523" y="9"/>
                </a:lnTo>
                <a:lnTo>
                  <a:pt x="509" y="4"/>
                </a:lnTo>
                <a:lnTo>
                  <a:pt x="494" y="0"/>
                </a:lnTo>
                <a:lnTo>
                  <a:pt x="479" y="0"/>
                </a:lnTo>
                <a:lnTo>
                  <a:pt x="96" y="0"/>
                </a:lnTo>
                <a:lnTo>
                  <a:pt x="80" y="0"/>
                </a:lnTo>
                <a:lnTo>
                  <a:pt x="65" y="4"/>
                </a:lnTo>
                <a:lnTo>
                  <a:pt x="52" y="9"/>
                </a:lnTo>
                <a:lnTo>
                  <a:pt x="38" y="17"/>
                </a:lnTo>
                <a:lnTo>
                  <a:pt x="27" y="27"/>
                </a:lnTo>
                <a:lnTo>
                  <a:pt x="17" y="38"/>
                </a:lnTo>
                <a:lnTo>
                  <a:pt x="9" y="52"/>
                </a:lnTo>
                <a:lnTo>
                  <a:pt x="4" y="65"/>
                </a:lnTo>
                <a:lnTo>
                  <a:pt x="0" y="80"/>
                </a:lnTo>
                <a:lnTo>
                  <a:pt x="0" y="96"/>
                </a:lnTo>
                <a:lnTo>
                  <a:pt x="0" y="111"/>
                </a:lnTo>
                <a:lnTo>
                  <a:pt x="4" y="126"/>
                </a:lnTo>
                <a:lnTo>
                  <a:pt x="9" y="140"/>
                </a:lnTo>
                <a:lnTo>
                  <a:pt x="17" y="151"/>
                </a:lnTo>
                <a:lnTo>
                  <a:pt x="27" y="163"/>
                </a:lnTo>
                <a:lnTo>
                  <a:pt x="38" y="172"/>
                </a:lnTo>
                <a:lnTo>
                  <a:pt x="52" y="180"/>
                </a:lnTo>
                <a:lnTo>
                  <a:pt x="65" y="186"/>
                </a:lnTo>
                <a:lnTo>
                  <a:pt x="80" y="190"/>
                </a:lnTo>
                <a:lnTo>
                  <a:pt x="96" y="191"/>
                </a:lnTo>
                <a:lnTo>
                  <a:pt x="479" y="191"/>
                </a:lnTo>
                <a:lnTo>
                  <a:pt x="477" y="19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ko-KR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Freeform 58">
            <a:extLst>
              <a:ext uri="{FF2B5EF4-FFF2-40B4-BE49-F238E27FC236}">
                <a16:creationId xmlns:a16="http://schemas.microsoft.com/office/drawing/2014/main" id="{CFC4A649-A9B6-4B1E-A4F0-0ADDA2E4FC72}"/>
              </a:ext>
            </a:extLst>
          </p:cNvPr>
          <p:cNvSpPr>
            <a:spLocks noChangeAspect="1"/>
          </p:cNvSpPr>
          <p:nvPr/>
        </p:nvSpPr>
        <p:spPr bwMode="auto">
          <a:xfrm>
            <a:off x="7725156" y="6485793"/>
            <a:ext cx="1093788" cy="365125"/>
          </a:xfrm>
          <a:custGeom>
            <a:avLst/>
            <a:gdLst>
              <a:gd name="T0" fmla="*/ 2147483646 w 574"/>
              <a:gd name="T1" fmla="*/ 2147483646 h 191"/>
              <a:gd name="T2" fmla="*/ 2147483646 w 574"/>
              <a:gd name="T3" fmla="*/ 2147483646 h 191"/>
              <a:gd name="T4" fmla="*/ 2147483646 w 574"/>
              <a:gd name="T5" fmla="*/ 2147483646 h 191"/>
              <a:gd name="T6" fmla="*/ 2147483646 w 574"/>
              <a:gd name="T7" fmla="*/ 2147483646 h 191"/>
              <a:gd name="T8" fmla="*/ 2147483646 w 574"/>
              <a:gd name="T9" fmla="*/ 2147483646 h 191"/>
              <a:gd name="T10" fmla="*/ 2147483646 w 574"/>
              <a:gd name="T11" fmla="*/ 2147483646 h 191"/>
              <a:gd name="T12" fmla="*/ 2147483646 w 574"/>
              <a:gd name="T13" fmla="*/ 2147483646 h 191"/>
              <a:gd name="T14" fmla="*/ 2147483646 w 574"/>
              <a:gd name="T15" fmla="*/ 2147483646 h 191"/>
              <a:gd name="T16" fmla="*/ 2147483646 w 574"/>
              <a:gd name="T17" fmla="*/ 2147483646 h 191"/>
              <a:gd name="T18" fmla="*/ 2147483646 w 574"/>
              <a:gd name="T19" fmla="*/ 2147483646 h 191"/>
              <a:gd name="T20" fmla="*/ 2147483646 w 574"/>
              <a:gd name="T21" fmla="*/ 2147483646 h 191"/>
              <a:gd name="T22" fmla="*/ 2147483646 w 574"/>
              <a:gd name="T23" fmla="*/ 2147483646 h 191"/>
              <a:gd name="T24" fmla="*/ 2147483646 w 574"/>
              <a:gd name="T25" fmla="*/ 2147483646 h 191"/>
              <a:gd name="T26" fmla="*/ 2147483646 w 574"/>
              <a:gd name="T27" fmla="*/ 2147483646 h 191"/>
              <a:gd name="T28" fmla="*/ 2147483646 w 574"/>
              <a:gd name="T29" fmla="*/ 2147483646 h 191"/>
              <a:gd name="T30" fmla="*/ 2147483646 w 574"/>
              <a:gd name="T31" fmla="*/ 2147483646 h 191"/>
              <a:gd name="T32" fmla="*/ 2147483646 w 574"/>
              <a:gd name="T33" fmla="*/ 2147483646 h 191"/>
              <a:gd name="T34" fmla="*/ 2147483646 w 574"/>
              <a:gd name="T35" fmla="*/ 2147483646 h 191"/>
              <a:gd name="T36" fmla="*/ 2147483646 w 574"/>
              <a:gd name="T37" fmla="*/ 2147483646 h 191"/>
              <a:gd name="T38" fmla="*/ 2147483646 w 574"/>
              <a:gd name="T39" fmla="*/ 0 h 191"/>
              <a:gd name="T40" fmla="*/ 2147483646 w 574"/>
              <a:gd name="T41" fmla="*/ 0 h 191"/>
              <a:gd name="T42" fmla="*/ 2147483646 w 574"/>
              <a:gd name="T43" fmla="*/ 0 h 191"/>
              <a:gd name="T44" fmla="*/ 2147483646 w 574"/>
              <a:gd name="T45" fmla="*/ 0 h 191"/>
              <a:gd name="T46" fmla="*/ 2147483646 w 574"/>
              <a:gd name="T47" fmla="*/ 2147483646 h 191"/>
              <a:gd name="T48" fmla="*/ 2147483646 w 574"/>
              <a:gd name="T49" fmla="*/ 2147483646 h 191"/>
              <a:gd name="T50" fmla="*/ 2147483646 w 574"/>
              <a:gd name="T51" fmla="*/ 2147483646 h 191"/>
              <a:gd name="T52" fmla="*/ 2147483646 w 574"/>
              <a:gd name="T53" fmla="*/ 2147483646 h 191"/>
              <a:gd name="T54" fmla="*/ 2147483646 w 574"/>
              <a:gd name="T55" fmla="*/ 2147483646 h 191"/>
              <a:gd name="T56" fmla="*/ 2147483646 w 574"/>
              <a:gd name="T57" fmla="*/ 2147483646 h 191"/>
              <a:gd name="T58" fmla="*/ 2147483646 w 574"/>
              <a:gd name="T59" fmla="*/ 2147483646 h 191"/>
              <a:gd name="T60" fmla="*/ 0 w 574"/>
              <a:gd name="T61" fmla="*/ 2147483646 h 191"/>
              <a:gd name="T62" fmla="*/ 0 w 574"/>
              <a:gd name="T63" fmla="*/ 2147483646 h 191"/>
              <a:gd name="T64" fmla="*/ 0 w 574"/>
              <a:gd name="T65" fmla="*/ 2147483646 h 191"/>
              <a:gd name="T66" fmla="*/ 2147483646 w 574"/>
              <a:gd name="T67" fmla="*/ 2147483646 h 191"/>
              <a:gd name="T68" fmla="*/ 2147483646 w 574"/>
              <a:gd name="T69" fmla="*/ 2147483646 h 191"/>
              <a:gd name="T70" fmla="*/ 2147483646 w 574"/>
              <a:gd name="T71" fmla="*/ 2147483646 h 191"/>
              <a:gd name="T72" fmla="*/ 2147483646 w 574"/>
              <a:gd name="T73" fmla="*/ 2147483646 h 191"/>
              <a:gd name="T74" fmla="*/ 2147483646 w 574"/>
              <a:gd name="T75" fmla="*/ 2147483646 h 191"/>
              <a:gd name="T76" fmla="*/ 2147483646 w 574"/>
              <a:gd name="T77" fmla="*/ 2147483646 h 191"/>
              <a:gd name="T78" fmla="*/ 2147483646 w 574"/>
              <a:gd name="T79" fmla="*/ 2147483646 h 191"/>
              <a:gd name="T80" fmla="*/ 2147483646 w 574"/>
              <a:gd name="T81" fmla="*/ 2147483646 h 191"/>
              <a:gd name="T82" fmla="*/ 2147483646 w 574"/>
              <a:gd name="T83" fmla="*/ 2147483646 h 191"/>
              <a:gd name="T84" fmla="*/ 2147483646 w 574"/>
              <a:gd name="T85" fmla="*/ 2147483646 h 191"/>
              <a:gd name="T86" fmla="*/ 2147483646 w 574"/>
              <a:gd name="T87" fmla="*/ 2147483646 h 19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74" h="191">
                <a:moveTo>
                  <a:pt x="477" y="190"/>
                </a:moveTo>
                <a:lnTo>
                  <a:pt x="494" y="190"/>
                </a:lnTo>
                <a:lnTo>
                  <a:pt x="509" y="186"/>
                </a:lnTo>
                <a:lnTo>
                  <a:pt x="523" y="180"/>
                </a:lnTo>
                <a:lnTo>
                  <a:pt x="534" y="172"/>
                </a:lnTo>
                <a:lnTo>
                  <a:pt x="546" y="163"/>
                </a:lnTo>
                <a:lnTo>
                  <a:pt x="555" y="151"/>
                </a:lnTo>
                <a:lnTo>
                  <a:pt x="563" y="140"/>
                </a:lnTo>
                <a:lnTo>
                  <a:pt x="569" y="126"/>
                </a:lnTo>
                <a:lnTo>
                  <a:pt x="572" y="111"/>
                </a:lnTo>
                <a:lnTo>
                  <a:pt x="574" y="96"/>
                </a:lnTo>
                <a:lnTo>
                  <a:pt x="572" y="80"/>
                </a:lnTo>
                <a:lnTo>
                  <a:pt x="569" y="65"/>
                </a:lnTo>
                <a:lnTo>
                  <a:pt x="563" y="52"/>
                </a:lnTo>
                <a:lnTo>
                  <a:pt x="555" y="38"/>
                </a:lnTo>
                <a:lnTo>
                  <a:pt x="546" y="27"/>
                </a:lnTo>
                <a:lnTo>
                  <a:pt x="534" y="17"/>
                </a:lnTo>
                <a:lnTo>
                  <a:pt x="523" y="9"/>
                </a:lnTo>
                <a:lnTo>
                  <a:pt x="509" y="4"/>
                </a:lnTo>
                <a:lnTo>
                  <a:pt x="494" y="0"/>
                </a:lnTo>
                <a:lnTo>
                  <a:pt x="479" y="0"/>
                </a:lnTo>
                <a:lnTo>
                  <a:pt x="96" y="0"/>
                </a:lnTo>
                <a:lnTo>
                  <a:pt x="80" y="0"/>
                </a:lnTo>
                <a:lnTo>
                  <a:pt x="65" y="4"/>
                </a:lnTo>
                <a:lnTo>
                  <a:pt x="52" y="9"/>
                </a:lnTo>
                <a:lnTo>
                  <a:pt x="38" y="17"/>
                </a:lnTo>
                <a:lnTo>
                  <a:pt x="27" y="27"/>
                </a:lnTo>
                <a:lnTo>
                  <a:pt x="17" y="38"/>
                </a:lnTo>
                <a:lnTo>
                  <a:pt x="9" y="52"/>
                </a:lnTo>
                <a:lnTo>
                  <a:pt x="4" y="65"/>
                </a:lnTo>
                <a:lnTo>
                  <a:pt x="0" y="80"/>
                </a:lnTo>
                <a:lnTo>
                  <a:pt x="0" y="96"/>
                </a:lnTo>
                <a:lnTo>
                  <a:pt x="0" y="111"/>
                </a:lnTo>
                <a:lnTo>
                  <a:pt x="4" y="126"/>
                </a:lnTo>
                <a:lnTo>
                  <a:pt x="9" y="140"/>
                </a:lnTo>
                <a:lnTo>
                  <a:pt x="17" y="151"/>
                </a:lnTo>
                <a:lnTo>
                  <a:pt x="27" y="163"/>
                </a:lnTo>
                <a:lnTo>
                  <a:pt x="38" y="172"/>
                </a:lnTo>
                <a:lnTo>
                  <a:pt x="52" y="180"/>
                </a:lnTo>
                <a:lnTo>
                  <a:pt x="65" y="186"/>
                </a:lnTo>
                <a:lnTo>
                  <a:pt x="80" y="190"/>
                </a:lnTo>
                <a:lnTo>
                  <a:pt x="96" y="191"/>
                </a:lnTo>
                <a:lnTo>
                  <a:pt x="479" y="19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" name="Freeform 65">
            <a:extLst>
              <a:ext uri="{FF2B5EF4-FFF2-40B4-BE49-F238E27FC236}">
                <a16:creationId xmlns:a16="http://schemas.microsoft.com/office/drawing/2014/main" id="{9EE417AA-1CCA-4410-9365-051A1F867BDC}"/>
              </a:ext>
            </a:extLst>
          </p:cNvPr>
          <p:cNvSpPr>
            <a:spLocks noChangeAspect="1"/>
          </p:cNvSpPr>
          <p:nvPr/>
        </p:nvSpPr>
        <p:spPr bwMode="auto">
          <a:xfrm>
            <a:off x="7725156" y="1929668"/>
            <a:ext cx="1090613" cy="754062"/>
          </a:xfrm>
          <a:custGeom>
            <a:avLst/>
            <a:gdLst>
              <a:gd name="T0" fmla="*/ 2147483646 w 572"/>
              <a:gd name="T1" fmla="*/ 0 h 395"/>
              <a:gd name="T2" fmla="*/ 0 w 572"/>
              <a:gd name="T3" fmla="*/ 2147483646 h 395"/>
              <a:gd name="T4" fmla="*/ 2147483646 w 572"/>
              <a:gd name="T5" fmla="*/ 2147483646 h 395"/>
              <a:gd name="T6" fmla="*/ 2147483646 w 572"/>
              <a:gd name="T7" fmla="*/ 2147483646 h 395"/>
              <a:gd name="T8" fmla="*/ 2147483646 w 572"/>
              <a:gd name="T9" fmla="*/ 2147483646 h 395"/>
              <a:gd name="T10" fmla="*/ 2147483646 w 572"/>
              <a:gd name="T11" fmla="*/ 2147483646 h 3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2" h="395">
                <a:moveTo>
                  <a:pt x="285" y="0"/>
                </a:moveTo>
                <a:lnTo>
                  <a:pt x="0" y="197"/>
                </a:lnTo>
                <a:lnTo>
                  <a:pt x="287" y="395"/>
                </a:lnTo>
                <a:lnTo>
                  <a:pt x="572" y="197"/>
                </a:lnTo>
                <a:lnTo>
                  <a:pt x="287" y="2"/>
                </a:lnTo>
              </a:path>
            </a:pathLst>
          </a:custGeom>
          <a:solidFill>
            <a:schemeClr val="bg1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8" name="Freeform 68">
            <a:extLst>
              <a:ext uri="{FF2B5EF4-FFF2-40B4-BE49-F238E27FC236}">
                <a16:creationId xmlns:a16="http://schemas.microsoft.com/office/drawing/2014/main" id="{C3E65E99-952D-454E-BDDB-2CF7D1C8B926}"/>
              </a:ext>
            </a:extLst>
          </p:cNvPr>
          <p:cNvSpPr>
            <a:spLocks noChangeAspect="1"/>
          </p:cNvSpPr>
          <p:nvPr/>
        </p:nvSpPr>
        <p:spPr bwMode="auto">
          <a:xfrm>
            <a:off x="7723569" y="1928080"/>
            <a:ext cx="1090612" cy="754063"/>
          </a:xfrm>
          <a:custGeom>
            <a:avLst/>
            <a:gdLst>
              <a:gd name="T0" fmla="*/ 2147483646 w 572"/>
              <a:gd name="T1" fmla="*/ 0 h 395"/>
              <a:gd name="T2" fmla="*/ 0 w 572"/>
              <a:gd name="T3" fmla="*/ 2147483646 h 395"/>
              <a:gd name="T4" fmla="*/ 2147483646 w 572"/>
              <a:gd name="T5" fmla="*/ 2147483646 h 395"/>
              <a:gd name="T6" fmla="*/ 2147483646 w 572"/>
              <a:gd name="T7" fmla="*/ 2147483646 h 395"/>
              <a:gd name="T8" fmla="*/ 2147483646 w 572"/>
              <a:gd name="T9" fmla="*/ 2147483646 h 395"/>
              <a:gd name="T10" fmla="*/ 2147483646 w 572"/>
              <a:gd name="T11" fmla="*/ 2147483646 h 395"/>
              <a:gd name="T12" fmla="*/ 2147483646 w 572"/>
              <a:gd name="T13" fmla="*/ 0 h 39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72" h="395">
                <a:moveTo>
                  <a:pt x="285" y="0"/>
                </a:moveTo>
                <a:lnTo>
                  <a:pt x="0" y="197"/>
                </a:lnTo>
                <a:lnTo>
                  <a:pt x="287" y="395"/>
                </a:lnTo>
                <a:lnTo>
                  <a:pt x="572" y="197"/>
                </a:lnTo>
                <a:lnTo>
                  <a:pt x="287" y="2"/>
                </a:lnTo>
                <a:lnTo>
                  <a:pt x="28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ko-KR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Freeform 66">
            <a:extLst>
              <a:ext uri="{FF2B5EF4-FFF2-40B4-BE49-F238E27FC236}">
                <a16:creationId xmlns:a16="http://schemas.microsoft.com/office/drawing/2014/main" id="{234998EB-411F-4466-93B3-5D289AB4E4A9}"/>
              </a:ext>
            </a:extLst>
          </p:cNvPr>
          <p:cNvSpPr>
            <a:spLocks noChangeAspect="1"/>
          </p:cNvSpPr>
          <p:nvPr/>
        </p:nvSpPr>
        <p:spPr bwMode="auto">
          <a:xfrm>
            <a:off x="8239506" y="1864580"/>
            <a:ext cx="61913" cy="61913"/>
          </a:xfrm>
          <a:custGeom>
            <a:avLst/>
            <a:gdLst>
              <a:gd name="T0" fmla="*/ 2147483646 w 32"/>
              <a:gd name="T1" fmla="*/ 0 h 32"/>
              <a:gd name="T2" fmla="*/ 0 w 32"/>
              <a:gd name="T3" fmla="*/ 0 h 32"/>
              <a:gd name="T4" fmla="*/ 2147483646 w 32"/>
              <a:gd name="T5" fmla="*/ 2147483646 h 32"/>
              <a:gd name="T6" fmla="*/ 2147483646 w 32"/>
              <a:gd name="T7" fmla="*/ 0 h 32"/>
              <a:gd name="T8" fmla="*/ 2147483646 w 32"/>
              <a:gd name="T9" fmla="*/ 0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" h="32">
                <a:moveTo>
                  <a:pt x="32" y="0"/>
                </a:moveTo>
                <a:lnTo>
                  <a:pt x="0" y="0"/>
                </a:lnTo>
                <a:lnTo>
                  <a:pt x="17" y="32"/>
                </a:lnTo>
                <a:lnTo>
                  <a:pt x="32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0" name="Line 67">
            <a:extLst>
              <a:ext uri="{FF2B5EF4-FFF2-40B4-BE49-F238E27FC236}">
                <a16:creationId xmlns:a16="http://schemas.microsoft.com/office/drawing/2014/main" id="{2AB44CF7-196F-4A4C-908D-28CD980BA205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8268081" y="1610580"/>
            <a:ext cx="4763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" name="Freeform 88">
            <a:extLst>
              <a:ext uri="{FF2B5EF4-FFF2-40B4-BE49-F238E27FC236}">
                <a16:creationId xmlns:a16="http://schemas.microsoft.com/office/drawing/2014/main" id="{B8290A42-384D-4F39-B10C-81A75845E17A}"/>
              </a:ext>
            </a:extLst>
          </p:cNvPr>
          <p:cNvSpPr>
            <a:spLocks noChangeAspect="1"/>
          </p:cNvSpPr>
          <p:nvPr/>
        </p:nvSpPr>
        <p:spPr bwMode="auto">
          <a:xfrm>
            <a:off x="5707179" y="3001230"/>
            <a:ext cx="2650523" cy="603250"/>
          </a:xfrm>
          <a:custGeom>
            <a:avLst/>
            <a:gdLst>
              <a:gd name="T0" fmla="*/ 0 w 1150"/>
              <a:gd name="T1" fmla="*/ 2147483646 h 316"/>
              <a:gd name="T2" fmla="*/ 2147483646 w 1150"/>
              <a:gd name="T3" fmla="*/ 0 h 316"/>
              <a:gd name="T4" fmla="*/ 2147483646 w 1150"/>
              <a:gd name="T5" fmla="*/ 0 h 316"/>
              <a:gd name="T6" fmla="*/ 2147483646 w 1150"/>
              <a:gd name="T7" fmla="*/ 2147483646 h 316"/>
              <a:gd name="T8" fmla="*/ 2147483646 w 1150"/>
              <a:gd name="T9" fmla="*/ 2147483646 h 316"/>
              <a:gd name="T10" fmla="*/ 2147483646 w 1150"/>
              <a:gd name="T11" fmla="*/ 2147483646 h 316"/>
              <a:gd name="T12" fmla="*/ 0 w 1150"/>
              <a:gd name="T13" fmla="*/ 2147483646 h 3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150" h="316">
                <a:moveTo>
                  <a:pt x="0" y="314"/>
                </a:moveTo>
                <a:lnTo>
                  <a:pt x="1" y="0"/>
                </a:lnTo>
                <a:lnTo>
                  <a:pt x="1150" y="0"/>
                </a:lnTo>
                <a:lnTo>
                  <a:pt x="1150" y="316"/>
                </a:lnTo>
                <a:lnTo>
                  <a:pt x="1" y="316"/>
                </a:lnTo>
                <a:lnTo>
                  <a:pt x="0" y="31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ko-KR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Freeform 89">
            <a:extLst>
              <a:ext uri="{FF2B5EF4-FFF2-40B4-BE49-F238E27FC236}">
                <a16:creationId xmlns:a16="http://schemas.microsoft.com/office/drawing/2014/main" id="{0547E87A-838C-4519-BE2A-8FD109DED930}"/>
              </a:ext>
            </a:extLst>
          </p:cNvPr>
          <p:cNvSpPr>
            <a:spLocks noChangeAspect="1"/>
          </p:cNvSpPr>
          <p:nvPr/>
        </p:nvSpPr>
        <p:spPr bwMode="auto">
          <a:xfrm>
            <a:off x="5751897" y="3001230"/>
            <a:ext cx="2626817" cy="603250"/>
          </a:xfrm>
          <a:custGeom>
            <a:avLst/>
            <a:gdLst>
              <a:gd name="T0" fmla="*/ 0 w 1150"/>
              <a:gd name="T1" fmla="*/ 2147483646 h 316"/>
              <a:gd name="T2" fmla="*/ 2147483646 w 1150"/>
              <a:gd name="T3" fmla="*/ 0 h 316"/>
              <a:gd name="T4" fmla="*/ 2147483646 w 1150"/>
              <a:gd name="T5" fmla="*/ 0 h 316"/>
              <a:gd name="T6" fmla="*/ 2147483646 w 1150"/>
              <a:gd name="T7" fmla="*/ 2147483646 h 316"/>
              <a:gd name="T8" fmla="*/ 2147483646 w 1150"/>
              <a:gd name="T9" fmla="*/ 2147483646 h 316"/>
              <a:gd name="T10" fmla="*/ 2147483646 w 1150"/>
              <a:gd name="T11" fmla="*/ 2147483646 h 3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50" h="316">
                <a:moveTo>
                  <a:pt x="0" y="314"/>
                </a:moveTo>
                <a:lnTo>
                  <a:pt x="1" y="0"/>
                </a:lnTo>
                <a:lnTo>
                  <a:pt x="1150" y="0"/>
                </a:lnTo>
                <a:lnTo>
                  <a:pt x="1150" y="316"/>
                </a:lnTo>
                <a:lnTo>
                  <a:pt x="1" y="31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" name="Freeform 203">
            <a:extLst>
              <a:ext uri="{FF2B5EF4-FFF2-40B4-BE49-F238E27FC236}">
                <a16:creationId xmlns:a16="http://schemas.microsoft.com/office/drawing/2014/main" id="{D0D9542C-7304-4ADB-8C62-D8DA4553FCFD}"/>
              </a:ext>
            </a:extLst>
          </p:cNvPr>
          <p:cNvSpPr>
            <a:spLocks noChangeAspect="1"/>
          </p:cNvSpPr>
          <p:nvPr/>
        </p:nvSpPr>
        <p:spPr bwMode="auto">
          <a:xfrm>
            <a:off x="7082219" y="4152168"/>
            <a:ext cx="2376487" cy="311150"/>
          </a:xfrm>
          <a:custGeom>
            <a:avLst/>
            <a:gdLst>
              <a:gd name="T0" fmla="*/ 0 w 1246"/>
              <a:gd name="T1" fmla="*/ 2147483646 h 163"/>
              <a:gd name="T2" fmla="*/ 2147483646 w 1246"/>
              <a:gd name="T3" fmla="*/ 0 h 163"/>
              <a:gd name="T4" fmla="*/ 2147483646 w 1246"/>
              <a:gd name="T5" fmla="*/ 0 h 163"/>
              <a:gd name="T6" fmla="*/ 2147483646 w 1246"/>
              <a:gd name="T7" fmla="*/ 2147483646 h 163"/>
              <a:gd name="T8" fmla="*/ 2147483646 w 1246"/>
              <a:gd name="T9" fmla="*/ 2147483646 h 163"/>
              <a:gd name="T10" fmla="*/ 2147483646 w 1246"/>
              <a:gd name="T11" fmla="*/ 2147483646 h 163"/>
              <a:gd name="T12" fmla="*/ 0 w 1246"/>
              <a:gd name="T13" fmla="*/ 2147483646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46" h="163">
                <a:moveTo>
                  <a:pt x="0" y="163"/>
                </a:moveTo>
                <a:lnTo>
                  <a:pt x="2" y="0"/>
                </a:lnTo>
                <a:lnTo>
                  <a:pt x="1246" y="0"/>
                </a:lnTo>
                <a:lnTo>
                  <a:pt x="1246" y="163"/>
                </a:lnTo>
                <a:lnTo>
                  <a:pt x="2" y="163"/>
                </a:lnTo>
                <a:lnTo>
                  <a:pt x="0" y="163"/>
                </a:lnTo>
                <a:close/>
              </a:path>
            </a:pathLst>
          </a:custGeom>
          <a:solidFill>
            <a:srgbClr val="FBE2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" name="Freeform 204">
            <a:extLst>
              <a:ext uri="{FF2B5EF4-FFF2-40B4-BE49-F238E27FC236}">
                <a16:creationId xmlns:a16="http://schemas.microsoft.com/office/drawing/2014/main" id="{68BF2EB3-2CB9-44CF-B118-EE9B36AC1242}"/>
              </a:ext>
            </a:extLst>
          </p:cNvPr>
          <p:cNvSpPr>
            <a:spLocks noChangeAspect="1"/>
          </p:cNvSpPr>
          <p:nvPr/>
        </p:nvSpPr>
        <p:spPr bwMode="auto">
          <a:xfrm>
            <a:off x="7090037" y="4182332"/>
            <a:ext cx="2376487" cy="731837"/>
          </a:xfrm>
          <a:custGeom>
            <a:avLst/>
            <a:gdLst>
              <a:gd name="T0" fmla="*/ 0 w 1246"/>
              <a:gd name="T1" fmla="*/ 2147483646 h 163"/>
              <a:gd name="T2" fmla="*/ 2147483646 w 1246"/>
              <a:gd name="T3" fmla="*/ 0 h 163"/>
              <a:gd name="T4" fmla="*/ 2147483646 w 1246"/>
              <a:gd name="T5" fmla="*/ 0 h 163"/>
              <a:gd name="T6" fmla="*/ 2147483646 w 1246"/>
              <a:gd name="T7" fmla="*/ 2147483646 h 163"/>
              <a:gd name="T8" fmla="*/ 2147483646 w 1246"/>
              <a:gd name="T9" fmla="*/ 2147483646 h 163"/>
              <a:gd name="T10" fmla="*/ 2147483646 w 1246"/>
              <a:gd name="T11" fmla="*/ 2147483646 h 1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46" h="163">
                <a:moveTo>
                  <a:pt x="0" y="163"/>
                </a:moveTo>
                <a:lnTo>
                  <a:pt x="2" y="0"/>
                </a:lnTo>
                <a:lnTo>
                  <a:pt x="1246" y="0"/>
                </a:lnTo>
                <a:lnTo>
                  <a:pt x="1246" y="163"/>
                </a:lnTo>
                <a:lnTo>
                  <a:pt x="2" y="163"/>
                </a:lnTo>
              </a:path>
            </a:pathLst>
          </a:custGeom>
          <a:solidFill>
            <a:schemeClr val="accent6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Line 297">
            <a:extLst>
              <a:ext uri="{FF2B5EF4-FFF2-40B4-BE49-F238E27FC236}">
                <a16:creationId xmlns:a16="http://schemas.microsoft.com/office/drawing/2014/main" id="{F8A2DCDF-8DB1-4168-91A3-45CBA4630F8A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8259616" y="4925282"/>
            <a:ext cx="6877" cy="4286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" name="Freeform 298">
            <a:extLst>
              <a:ext uri="{FF2B5EF4-FFF2-40B4-BE49-F238E27FC236}">
                <a16:creationId xmlns:a16="http://schemas.microsoft.com/office/drawing/2014/main" id="{E1A362E3-8BBC-4C20-8EFF-92FDA6B12DFC}"/>
              </a:ext>
            </a:extLst>
          </p:cNvPr>
          <p:cNvSpPr>
            <a:spLocks noChangeAspect="1"/>
          </p:cNvSpPr>
          <p:nvPr/>
        </p:nvSpPr>
        <p:spPr bwMode="auto">
          <a:xfrm>
            <a:off x="7725156" y="5414230"/>
            <a:ext cx="1090613" cy="749300"/>
          </a:xfrm>
          <a:custGeom>
            <a:avLst/>
            <a:gdLst>
              <a:gd name="T0" fmla="*/ 2147483646 w 572"/>
              <a:gd name="T1" fmla="*/ 0 h 393"/>
              <a:gd name="T2" fmla="*/ 0 w 572"/>
              <a:gd name="T3" fmla="*/ 2147483646 h 393"/>
              <a:gd name="T4" fmla="*/ 2147483646 w 572"/>
              <a:gd name="T5" fmla="*/ 2147483646 h 393"/>
              <a:gd name="T6" fmla="*/ 2147483646 w 572"/>
              <a:gd name="T7" fmla="*/ 2147483646 h 393"/>
              <a:gd name="T8" fmla="*/ 2147483646 w 572"/>
              <a:gd name="T9" fmla="*/ 0 h 393"/>
              <a:gd name="T10" fmla="*/ 2147483646 w 572"/>
              <a:gd name="T11" fmla="*/ 0 h 393"/>
              <a:gd name="T12" fmla="*/ 2147483646 w 572"/>
              <a:gd name="T13" fmla="*/ 0 h 3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72" h="393">
                <a:moveTo>
                  <a:pt x="285" y="0"/>
                </a:moveTo>
                <a:lnTo>
                  <a:pt x="0" y="198"/>
                </a:lnTo>
                <a:lnTo>
                  <a:pt x="287" y="393"/>
                </a:lnTo>
                <a:lnTo>
                  <a:pt x="572" y="198"/>
                </a:lnTo>
                <a:lnTo>
                  <a:pt x="287" y="0"/>
                </a:lnTo>
                <a:lnTo>
                  <a:pt x="28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ko-KR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Freeform 299">
            <a:extLst>
              <a:ext uri="{FF2B5EF4-FFF2-40B4-BE49-F238E27FC236}">
                <a16:creationId xmlns:a16="http://schemas.microsoft.com/office/drawing/2014/main" id="{535B6611-9A6E-4349-B6EF-9AE1A7BA7F13}"/>
              </a:ext>
            </a:extLst>
          </p:cNvPr>
          <p:cNvSpPr>
            <a:spLocks noChangeAspect="1"/>
          </p:cNvSpPr>
          <p:nvPr/>
        </p:nvSpPr>
        <p:spPr bwMode="auto">
          <a:xfrm>
            <a:off x="7725156" y="5414230"/>
            <a:ext cx="1090613" cy="749300"/>
          </a:xfrm>
          <a:custGeom>
            <a:avLst/>
            <a:gdLst>
              <a:gd name="T0" fmla="*/ 2147483646 w 572"/>
              <a:gd name="T1" fmla="*/ 0 h 393"/>
              <a:gd name="T2" fmla="*/ 0 w 572"/>
              <a:gd name="T3" fmla="*/ 2147483646 h 393"/>
              <a:gd name="T4" fmla="*/ 2147483646 w 572"/>
              <a:gd name="T5" fmla="*/ 2147483646 h 393"/>
              <a:gd name="T6" fmla="*/ 2147483646 w 572"/>
              <a:gd name="T7" fmla="*/ 2147483646 h 393"/>
              <a:gd name="T8" fmla="*/ 2147483646 w 572"/>
              <a:gd name="T9" fmla="*/ 0 h 393"/>
              <a:gd name="T10" fmla="*/ 2147483646 w 572"/>
              <a:gd name="T11" fmla="*/ 0 h 3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2" h="393">
                <a:moveTo>
                  <a:pt x="285" y="0"/>
                </a:moveTo>
                <a:lnTo>
                  <a:pt x="0" y="198"/>
                </a:lnTo>
                <a:lnTo>
                  <a:pt x="287" y="393"/>
                </a:lnTo>
                <a:lnTo>
                  <a:pt x="572" y="198"/>
                </a:lnTo>
                <a:lnTo>
                  <a:pt x="287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" name="Freeform 300">
            <a:extLst>
              <a:ext uri="{FF2B5EF4-FFF2-40B4-BE49-F238E27FC236}">
                <a16:creationId xmlns:a16="http://schemas.microsoft.com/office/drawing/2014/main" id="{6D434875-7132-41AF-B63A-CC0B7CB36D4E}"/>
              </a:ext>
            </a:extLst>
          </p:cNvPr>
          <p:cNvSpPr>
            <a:spLocks noChangeAspect="1"/>
          </p:cNvSpPr>
          <p:nvPr/>
        </p:nvSpPr>
        <p:spPr bwMode="auto">
          <a:xfrm>
            <a:off x="8239506" y="5345968"/>
            <a:ext cx="61913" cy="60325"/>
          </a:xfrm>
          <a:custGeom>
            <a:avLst/>
            <a:gdLst>
              <a:gd name="T0" fmla="*/ 2147483646 w 32"/>
              <a:gd name="T1" fmla="*/ 0 h 32"/>
              <a:gd name="T2" fmla="*/ 0 w 32"/>
              <a:gd name="T3" fmla="*/ 0 h 32"/>
              <a:gd name="T4" fmla="*/ 2147483646 w 32"/>
              <a:gd name="T5" fmla="*/ 2147483646 h 32"/>
              <a:gd name="T6" fmla="*/ 2147483646 w 32"/>
              <a:gd name="T7" fmla="*/ 0 h 32"/>
              <a:gd name="T8" fmla="*/ 2147483646 w 32"/>
              <a:gd name="T9" fmla="*/ 0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" h="32">
                <a:moveTo>
                  <a:pt x="32" y="0"/>
                </a:moveTo>
                <a:lnTo>
                  <a:pt x="0" y="0"/>
                </a:lnTo>
                <a:lnTo>
                  <a:pt x="17" y="32"/>
                </a:lnTo>
                <a:lnTo>
                  <a:pt x="32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9" name="Freeform 319">
            <a:extLst>
              <a:ext uri="{FF2B5EF4-FFF2-40B4-BE49-F238E27FC236}">
                <a16:creationId xmlns:a16="http://schemas.microsoft.com/office/drawing/2014/main" id="{5AD3CE75-BB76-495E-B65F-9275BA738C34}"/>
              </a:ext>
            </a:extLst>
          </p:cNvPr>
          <p:cNvSpPr>
            <a:spLocks noChangeAspect="1"/>
          </p:cNvSpPr>
          <p:nvPr/>
        </p:nvSpPr>
        <p:spPr bwMode="auto">
          <a:xfrm>
            <a:off x="8239506" y="6412768"/>
            <a:ext cx="61913" cy="61912"/>
          </a:xfrm>
          <a:custGeom>
            <a:avLst/>
            <a:gdLst>
              <a:gd name="T0" fmla="*/ 2147483646 w 32"/>
              <a:gd name="T1" fmla="*/ 0 h 33"/>
              <a:gd name="T2" fmla="*/ 0 w 32"/>
              <a:gd name="T3" fmla="*/ 0 h 33"/>
              <a:gd name="T4" fmla="*/ 2147483646 w 32"/>
              <a:gd name="T5" fmla="*/ 2147483646 h 33"/>
              <a:gd name="T6" fmla="*/ 2147483646 w 32"/>
              <a:gd name="T7" fmla="*/ 0 h 33"/>
              <a:gd name="T8" fmla="*/ 2147483646 w 32"/>
              <a:gd name="T9" fmla="*/ 0 h 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" h="33">
                <a:moveTo>
                  <a:pt x="32" y="0"/>
                </a:moveTo>
                <a:lnTo>
                  <a:pt x="0" y="0"/>
                </a:lnTo>
                <a:lnTo>
                  <a:pt x="17" y="33"/>
                </a:lnTo>
                <a:lnTo>
                  <a:pt x="32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0" name="Line 320">
            <a:extLst>
              <a:ext uri="{FF2B5EF4-FFF2-40B4-BE49-F238E27FC236}">
                <a16:creationId xmlns:a16="http://schemas.microsoft.com/office/drawing/2014/main" id="{0DB6711D-3961-44CD-A751-1649DDF38556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8268081" y="6160355"/>
            <a:ext cx="4763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" name="Freeform 321">
            <a:extLst>
              <a:ext uri="{FF2B5EF4-FFF2-40B4-BE49-F238E27FC236}">
                <a16:creationId xmlns:a16="http://schemas.microsoft.com/office/drawing/2014/main" id="{EFDBCC85-B482-4BA7-878D-5A4424835B9E}"/>
              </a:ext>
            </a:extLst>
          </p:cNvPr>
          <p:cNvSpPr>
            <a:spLocks noChangeAspect="1"/>
          </p:cNvSpPr>
          <p:nvPr/>
        </p:nvSpPr>
        <p:spPr bwMode="auto">
          <a:xfrm>
            <a:off x="7725156" y="1250218"/>
            <a:ext cx="1093788" cy="365125"/>
          </a:xfrm>
          <a:custGeom>
            <a:avLst/>
            <a:gdLst>
              <a:gd name="T0" fmla="*/ 2147483646 w 574"/>
              <a:gd name="T1" fmla="*/ 2147483646 h 191"/>
              <a:gd name="T2" fmla="*/ 2147483646 w 574"/>
              <a:gd name="T3" fmla="*/ 2147483646 h 191"/>
              <a:gd name="T4" fmla="*/ 2147483646 w 574"/>
              <a:gd name="T5" fmla="*/ 2147483646 h 191"/>
              <a:gd name="T6" fmla="*/ 2147483646 w 574"/>
              <a:gd name="T7" fmla="*/ 2147483646 h 191"/>
              <a:gd name="T8" fmla="*/ 2147483646 w 574"/>
              <a:gd name="T9" fmla="*/ 2147483646 h 191"/>
              <a:gd name="T10" fmla="*/ 2147483646 w 574"/>
              <a:gd name="T11" fmla="*/ 2147483646 h 191"/>
              <a:gd name="T12" fmla="*/ 2147483646 w 574"/>
              <a:gd name="T13" fmla="*/ 2147483646 h 191"/>
              <a:gd name="T14" fmla="*/ 2147483646 w 574"/>
              <a:gd name="T15" fmla="*/ 2147483646 h 191"/>
              <a:gd name="T16" fmla="*/ 2147483646 w 574"/>
              <a:gd name="T17" fmla="*/ 2147483646 h 191"/>
              <a:gd name="T18" fmla="*/ 2147483646 w 574"/>
              <a:gd name="T19" fmla="*/ 2147483646 h 191"/>
              <a:gd name="T20" fmla="*/ 2147483646 w 574"/>
              <a:gd name="T21" fmla="*/ 2147483646 h 191"/>
              <a:gd name="T22" fmla="*/ 2147483646 w 574"/>
              <a:gd name="T23" fmla="*/ 2147483646 h 191"/>
              <a:gd name="T24" fmla="*/ 2147483646 w 574"/>
              <a:gd name="T25" fmla="*/ 2147483646 h 191"/>
              <a:gd name="T26" fmla="*/ 2147483646 w 574"/>
              <a:gd name="T27" fmla="*/ 2147483646 h 191"/>
              <a:gd name="T28" fmla="*/ 2147483646 w 574"/>
              <a:gd name="T29" fmla="*/ 2147483646 h 191"/>
              <a:gd name="T30" fmla="*/ 2147483646 w 574"/>
              <a:gd name="T31" fmla="*/ 2147483646 h 191"/>
              <a:gd name="T32" fmla="*/ 2147483646 w 574"/>
              <a:gd name="T33" fmla="*/ 2147483646 h 191"/>
              <a:gd name="T34" fmla="*/ 2147483646 w 574"/>
              <a:gd name="T35" fmla="*/ 2147483646 h 191"/>
              <a:gd name="T36" fmla="*/ 2147483646 w 574"/>
              <a:gd name="T37" fmla="*/ 2147483646 h 191"/>
              <a:gd name="T38" fmla="*/ 2147483646 w 574"/>
              <a:gd name="T39" fmla="*/ 0 h 191"/>
              <a:gd name="T40" fmla="*/ 2147483646 w 574"/>
              <a:gd name="T41" fmla="*/ 0 h 191"/>
              <a:gd name="T42" fmla="*/ 2147483646 w 574"/>
              <a:gd name="T43" fmla="*/ 0 h 191"/>
              <a:gd name="T44" fmla="*/ 2147483646 w 574"/>
              <a:gd name="T45" fmla="*/ 0 h 191"/>
              <a:gd name="T46" fmla="*/ 2147483646 w 574"/>
              <a:gd name="T47" fmla="*/ 2147483646 h 191"/>
              <a:gd name="T48" fmla="*/ 2147483646 w 574"/>
              <a:gd name="T49" fmla="*/ 2147483646 h 191"/>
              <a:gd name="T50" fmla="*/ 2147483646 w 574"/>
              <a:gd name="T51" fmla="*/ 2147483646 h 191"/>
              <a:gd name="T52" fmla="*/ 2147483646 w 574"/>
              <a:gd name="T53" fmla="*/ 2147483646 h 191"/>
              <a:gd name="T54" fmla="*/ 2147483646 w 574"/>
              <a:gd name="T55" fmla="*/ 2147483646 h 191"/>
              <a:gd name="T56" fmla="*/ 2147483646 w 574"/>
              <a:gd name="T57" fmla="*/ 2147483646 h 191"/>
              <a:gd name="T58" fmla="*/ 2147483646 w 574"/>
              <a:gd name="T59" fmla="*/ 2147483646 h 191"/>
              <a:gd name="T60" fmla="*/ 0 w 574"/>
              <a:gd name="T61" fmla="*/ 2147483646 h 191"/>
              <a:gd name="T62" fmla="*/ 0 w 574"/>
              <a:gd name="T63" fmla="*/ 2147483646 h 191"/>
              <a:gd name="T64" fmla="*/ 0 w 574"/>
              <a:gd name="T65" fmla="*/ 2147483646 h 191"/>
              <a:gd name="T66" fmla="*/ 2147483646 w 574"/>
              <a:gd name="T67" fmla="*/ 2147483646 h 191"/>
              <a:gd name="T68" fmla="*/ 2147483646 w 574"/>
              <a:gd name="T69" fmla="*/ 2147483646 h 191"/>
              <a:gd name="T70" fmla="*/ 2147483646 w 574"/>
              <a:gd name="T71" fmla="*/ 2147483646 h 191"/>
              <a:gd name="T72" fmla="*/ 2147483646 w 574"/>
              <a:gd name="T73" fmla="*/ 2147483646 h 191"/>
              <a:gd name="T74" fmla="*/ 2147483646 w 574"/>
              <a:gd name="T75" fmla="*/ 2147483646 h 191"/>
              <a:gd name="T76" fmla="*/ 2147483646 w 574"/>
              <a:gd name="T77" fmla="*/ 2147483646 h 191"/>
              <a:gd name="T78" fmla="*/ 2147483646 w 574"/>
              <a:gd name="T79" fmla="*/ 2147483646 h 191"/>
              <a:gd name="T80" fmla="*/ 2147483646 w 574"/>
              <a:gd name="T81" fmla="*/ 2147483646 h 191"/>
              <a:gd name="T82" fmla="*/ 2147483646 w 574"/>
              <a:gd name="T83" fmla="*/ 2147483646 h 191"/>
              <a:gd name="T84" fmla="*/ 2147483646 w 574"/>
              <a:gd name="T85" fmla="*/ 2147483646 h 191"/>
              <a:gd name="T86" fmla="*/ 2147483646 w 574"/>
              <a:gd name="T87" fmla="*/ 2147483646 h 191"/>
              <a:gd name="T88" fmla="*/ 2147483646 w 574"/>
              <a:gd name="T89" fmla="*/ 2147483646 h 19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574" h="191">
                <a:moveTo>
                  <a:pt x="477" y="189"/>
                </a:moveTo>
                <a:lnTo>
                  <a:pt x="494" y="189"/>
                </a:lnTo>
                <a:lnTo>
                  <a:pt x="509" y="185"/>
                </a:lnTo>
                <a:lnTo>
                  <a:pt x="523" y="180"/>
                </a:lnTo>
                <a:lnTo>
                  <a:pt x="534" y="172"/>
                </a:lnTo>
                <a:lnTo>
                  <a:pt x="546" y="162"/>
                </a:lnTo>
                <a:lnTo>
                  <a:pt x="555" y="151"/>
                </a:lnTo>
                <a:lnTo>
                  <a:pt x="563" y="139"/>
                </a:lnTo>
                <a:lnTo>
                  <a:pt x="569" y="126"/>
                </a:lnTo>
                <a:lnTo>
                  <a:pt x="572" y="111"/>
                </a:lnTo>
                <a:lnTo>
                  <a:pt x="574" y="95"/>
                </a:lnTo>
                <a:lnTo>
                  <a:pt x="572" y="80"/>
                </a:lnTo>
                <a:lnTo>
                  <a:pt x="569" y="65"/>
                </a:lnTo>
                <a:lnTo>
                  <a:pt x="563" y="51"/>
                </a:lnTo>
                <a:lnTo>
                  <a:pt x="555" y="38"/>
                </a:lnTo>
                <a:lnTo>
                  <a:pt x="546" y="26"/>
                </a:lnTo>
                <a:lnTo>
                  <a:pt x="534" y="17"/>
                </a:lnTo>
                <a:lnTo>
                  <a:pt x="523" y="9"/>
                </a:lnTo>
                <a:lnTo>
                  <a:pt x="509" y="3"/>
                </a:lnTo>
                <a:lnTo>
                  <a:pt x="494" y="0"/>
                </a:lnTo>
                <a:lnTo>
                  <a:pt x="479" y="0"/>
                </a:lnTo>
                <a:lnTo>
                  <a:pt x="96" y="0"/>
                </a:lnTo>
                <a:lnTo>
                  <a:pt x="80" y="0"/>
                </a:lnTo>
                <a:lnTo>
                  <a:pt x="65" y="3"/>
                </a:lnTo>
                <a:lnTo>
                  <a:pt x="52" y="9"/>
                </a:lnTo>
                <a:lnTo>
                  <a:pt x="38" y="17"/>
                </a:lnTo>
                <a:lnTo>
                  <a:pt x="27" y="26"/>
                </a:lnTo>
                <a:lnTo>
                  <a:pt x="17" y="38"/>
                </a:lnTo>
                <a:lnTo>
                  <a:pt x="9" y="51"/>
                </a:lnTo>
                <a:lnTo>
                  <a:pt x="4" y="65"/>
                </a:lnTo>
                <a:lnTo>
                  <a:pt x="0" y="80"/>
                </a:lnTo>
                <a:lnTo>
                  <a:pt x="0" y="95"/>
                </a:lnTo>
                <a:lnTo>
                  <a:pt x="0" y="111"/>
                </a:lnTo>
                <a:lnTo>
                  <a:pt x="4" y="126"/>
                </a:lnTo>
                <a:lnTo>
                  <a:pt x="9" y="139"/>
                </a:lnTo>
                <a:lnTo>
                  <a:pt x="17" y="151"/>
                </a:lnTo>
                <a:lnTo>
                  <a:pt x="27" y="162"/>
                </a:lnTo>
                <a:lnTo>
                  <a:pt x="38" y="172"/>
                </a:lnTo>
                <a:lnTo>
                  <a:pt x="52" y="180"/>
                </a:lnTo>
                <a:lnTo>
                  <a:pt x="65" y="185"/>
                </a:lnTo>
                <a:lnTo>
                  <a:pt x="80" y="189"/>
                </a:lnTo>
                <a:lnTo>
                  <a:pt x="96" y="191"/>
                </a:lnTo>
                <a:lnTo>
                  <a:pt x="479" y="191"/>
                </a:lnTo>
                <a:lnTo>
                  <a:pt x="477" y="18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ko-KR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Freeform 322">
            <a:extLst>
              <a:ext uri="{FF2B5EF4-FFF2-40B4-BE49-F238E27FC236}">
                <a16:creationId xmlns:a16="http://schemas.microsoft.com/office/drawing/2014/main" id="{851857EF-54BC-42C0-B813-75C922247971}"/>
              </a:ext>
            </a:extLst>
          </p:cNvPr>
          <p:cNvSpPr>
            <a:spLocks noChangeAspect="1"/>
          </p:cNvSpPr>
          <p:nvPr/>
        </p:nvSpPr>
        <p:spPr bwMode="auto">
          <a:xfrm>
            <a:off x="7725156" y="1250218"/>
            <a:ext cx="1093788" cy="365125"/>
          </a:xfrm>
          <a:custGeom>
            <a:avLst/>
            <a:gdLst>
              <a:gd name="T0" fmla="*/ 2147483646 w 574"/>
              <a:gd name="T1" fmla="*/ 2147483646 h 191"/>
              <a:gd name="T2" fmla="*/ 2147483646 w 574"/>
              <a:gd name="T3" fmla="*/ 2147483646 h 191"/>
              <a:gd name="T4" fmla="*/ 2147483646 w 574"/>
              <a:gd name="T5" fmla="*/ 2147483646 h 191"/>
              <a:gd name="T6" fmla="*/ 2147483646 w 574"/>
              <a:gd name="T7" fmla="*/ 2147483646 h 191"/>
              <a:gd name="T8" fmla="*/ 2147483646 w 574"/>
              <a:gd name="T9" fmla="*/ 2147483646 h 191"/>
              <a:gd name="T10" fmla="*/ 2147483646 w 574"/>
              <a:gd name="T11" fmla="*/ 2147483646 h 191"/>
              <a:gd name="T12" fmla="*/ 2147483646 w 574"/>
              <a:gd name="T13" fmla="*/ 2147483646 h 191"/>
              <a:gd name="T14" fmla="*/ 2147483646 w 574"/>
              <a:gd name="T15" fmla="*/ 2147483646 h 191"/>
              <a:gd name="T16" fmla="*/ 2147483646 w 574"/>
              <a:gd name="T17" fmla="*/ 2147483646 h 191"/>
              <a:gd name="T18" fmla="*/ 2147483646 w 574"/>
              <a:gd name="T19" fmla="*/ 2147483646 h 191"/>
              <a:gd name="T20" fmla="*/ 2147483646 w 574"/>
              <a:gd name="T21" fmla="*/ 2147483646 h 191"/>
              <a:gd name="T22" fmla="*/ 2147483646 w 574"/>
              <a:gd name="T23" fmla="*/ 2147483646 h 191"/>
              <a:gd name="T24" fmla="*/ 2147483646 w 574"/>
              <a:gd name="T25" fmla="*/ 2147483646 h 191"/>
              <a:gd name="T26" fmla="*/ 2147483646 w 574"/>
              <a:gd name="T27" fmla="*/ 2147483646 h 191"/>
              <a:gd name="T28" fmla="*/ 2147483646 w 574"/>
              <a:gd name="T29" fmla="*/ 2147483646 h 191"/>
              <a:gd name="T30" fmla="*/ 2147483646 w 574"/>
              <a:gd name="T31" fmla="*/ 2147483646 h 191"/>
              <a:gd name="T32" fmla="*/ 2147483646 w 574"/>
              <a:gd name="T33" fmla="*/ 2147483646 h 191"/>
              <a:gd name="T34" fmla="*/ 2147483646 w 574"/>
              <a:gd name="T35" fmla="*/ 2147483646 h 191"/>
              <a:gd name="T36" fmla="*/ 2147483646 w 574"/>
              <a:gd name="T37" fmla="*/ 2147483646 h 191"/>
              <a:gd name="T38" fmla="*/ 2147483646 w 574"/>
              <a:gd name="T39" fmla="*/ 0 h 191"/>
              <a:gd name="T40" fmla="*/ 2147483646 w 574"/>
              <a:gd name="T41" fmla="*/ 0 h 191"/>
              <a:gd name="T42" fmla="*/ 2147483646 w 574"/>
              <a:gd name="T43" fmla="*/ 0 h 191"/>
              <a:gd name="T44" fmla="*/ 2147483646 w 574"/>
              <a:gd name="T45" fmla="*/ 0 h 191"/>
              <a:gd name="T46" fmla="*/ 2147483646 w 574"/>
              <a:gd name="T47" fmla="*/ 2147483646 h 191"/>
              <a:gd name="T48" fmla="*/ 2147483646 w 574"/>
              <a:gd name="T49" fmla="*/ 2147483646 h 191"/>
              <a:gd name="T50" fmla="*/ 2147483646 w 574"/>
              <a:gd name="T51" fmla="*/ 2147483646 h 191"/>
              <a:gd name="T52" fmla="*/ 2147483646 w 574"/>
              <a:gd name="T53" fmla="*/ 2147483646 h 191"/>
              <a:gd name="T54" fmla="*/ 2147483646 w 574"/>
              <a:gd name="T55" fmla="*/ 2147483646 h 191"/>
              <a:gd name="T56" fmla="*/ 2147483646 w 574"/>
              <a:gd name="T57" fmla="*/ 2147483646 h 191"/>
              <a:gd name="T58" fmla="*/ 2147483646 w 574"/>
              <a:gd name="T59" fmla="*/ 2147483646 h 191"/>
              <a:gd name="T60" fmla="*/ 0 w 574"/>
              <a:gd name="T61" fmla="*/ 2147483646 h 191"/>
              <a:gd name="T62" fmla="*/ 0 w 574"/>
              <a:gd name="T63" fmla="*/ 2147483646 h 191"/>
              <a:gd name="T64" fmla="*/ 0 w 574"/>
              <a:gd name="T65" fmla="*/ 2147483646 h 191"/>
              <a:gd name="T66" fmla="*/ 2147483646 w 574"/>
              <a:gd name="T67" fmla="*/ 2147483646 h 191"/>
              <a:gd name="T68" fmla="*/ 2147483646 w 574"/>
              <a:gd name="T69" fmla="*/ 2147483646 h 191"/>
              <a:gd name="T70" fmla="*/ 2147483646 w 574"/>
              <a:gd name="T71" fmla="*/ 2147483646 h 191"/>
              <a:gd name="T72" fmla="*/ 2147483646 w 574"/>
              <a:gd name="T73" fmla="*/ 2147483646 h 191"/>
              <a:gd name="T74" fmla="*/ 2147483646 w 574"/>
              <a:gd name="T75" fmla="*/ 2147483646 h 191"/>
              <a:gd name="T76" fmla="*/ 2147483646 w 574"/>
              <a:gd name="T77" fmla="*/ 2147483646 h 191"/>
              <a:gd name="T78" fmla="*/ 2147483646 w 574"/>
              <a:gd name="T79" fmla="*/ 2147483646 h 191"/>
              <a:gd name="T80" fmla="*/ 2147483646 w 574"/>
              <a:gd name="T81" fmla="*/ 2147483646 h 191"/>
              <a:gd name="T82" fmla="*/ 2147483646 w 574"/>
              <a:gd name="T83" fmla="*/ 2147483646 h 191"/>
              <a:gd name="T84" fmla="*/ 2147483646 w 574"/>
              <a:gd name="T85" fmla="*/ 2147483646 h 191"/>
              <a:gd name="T86" fmla="*/ 2147483646 w 574"/>
              <a:gd name="T87" fmla="*/ 2147483646 h 19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74" h="191">
                <a:moveTo>
                  <a:pt x="477" y="189"/>
                </a:moveTo>
                <a:lnTo>
                  <a:pt x="494" y="189"/>
                </a:lnTo>
                <a:lnTo>
                  <a:pt x="509" y="185"/>
                </a:lnTo>
                <a:lnTo>
                  <a:pt x="523" y="180"/>
                </a:lnTo>
                <a:lnTo>
                  <a:pt x="534" y="172"/>
                </a:lnTo>
                <a:lnTo>
                  <a:pt x="546" y="162"/>
                </a:lnTo>
                <a:lnTo>
                  <a:pt x="555" y="151"/>
                </a:lnTo>
                <a:lnTo>
                  <a:pt x="563" y="139"/>
                </a:lnTo>
                <a:lnTo>
                  <a:pt x="569" y="126"/>
                </a:lnTo>
                <a:lnTo>
                  <a:pt x="572" y="111"/>
                </a:lnTo>
                <a:lnTo>
                  <a:pt x="574" y="95"/>
                </a:lnTo>
                <a:lnTo>
                  <a:pt x="572" y="80"/>
                </a:lnTo>
                <a:lnTo>
                  <a:pt x="569" y="65"/>
                </a:lnTo>
                <a:lnTo>
                  <a:pt x="563" y="51"/>
                </a:lnTo>
                <a:lnTo>
                  <a:pt x="555" y="38"/>
                </a:lnTo>
                <a:lnTo>
                  <a:pt x="546" y="26"/>
                </a:lnTo>
                <a:lnTo>
                  <a:pt x="534" y="17"/>
                </a:lnTo>
                <a:lnTo>
                  <a:pt x="523" y="9"/>
                </a:lnTo>
                <a:lnTo>
                  <a:pt x="509" y="3"/>
                </a:lnTo>
                <a:lnTo>
                  <a:pt x="494" y="0"/>
                </a:lnTo>
                <a:lnTo>
                  <a:pt x="479" y="0"/>
                </a:lnTo>
                <a:lnTo>
                  <a:pt x="96" y="0"/>
                </a:lnTo>
                <a:lnTo>
                  <a:pt x="80" y="0"/>
                </a:lnTo>
                <a:lnTo>
                  <a:pt x="65" y="3"/>
                </a:lnTo>
                <a:lnTo>
                  <a:pt x="52" y="9"/>
                </a:lnTo>
                <a:lnTo>
                  <a:pt x="38" y="17"/>
                </a:lnTo>
                <a:lnTo>
                  <a:pt x="27" y="26"/>
                </a:lnTo>
                <a:lnTo>
                  <a:pt x="17" y="38"/>
                </a:lnTo>
                <a:lnTo>
                  <a:pt x="9" y="51"/>
                </a:lnTo>
                <a:lnTo>
                  <a:pt x="4" y="65"/>
                </a:lnTo>
                <a:lnTo>
                  <a:pt x="0" y="80"/>
                </a:lnTo>
                <a:lnTo>
                  <a:pt x="0" y="95"/>
                </a:lnTo>
                <a:lnTo>
                  <a:pt x="0" y="111"/>
                </a:lnTo>
                <a:lnTo>
                  <a:pt x="4" y="126"/>
                </a:lnTo>
                <a:lnTo>
                  <a:pt x="9" y="139"/>
                </a:lnTo>
                <a:lnTo>
                  <a:pt x="17" y="151"/>
                </a:lnTo>
                <a:lnTo>
                  <a:pt x="27" y="162"/>
                </a:lnTo>
                <a:lnTo>
                  <a:pt x="38" y="172"/>
                </a:lnTo>
                <a:lnTo>
                  <a:pt x="52" y="180"/>
                </a:lnTo>
                <a:lnTo>
                  <a:pt x="65" y="185"/>
                </a:lnTo>
                <a:lnTo>
                  <a:pt x="80" y="189"/>
                </a:lnTo>
                <a:lnTo>
                  <a:pt x="96" y="191"/>
                </a:lnTo>
                <a:lnTo>
                  <a:pt x="479" y="19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" name="Freeform 361">
            <a:extLst>
              <a:ext uri="{FF2B5EF4-FFF2-40B4-BE49-F238E27FC236}">
                <a16:creationId xmlns:a16="http://schemas.microsoft.com/office/drawing/2014/main" id="{24346EB4-5024-4584-8EC8-6E3CAF36C9F5}"/>
              </a:ext>
            </a:extLst>
          </p:cNvPr>
          <p:cNvSpPr>
            <a:spLocks noChangeAspect="1"/>
          </p:cNvSpPr>
          <p:nvPr/>
        </p:nvSpPr>
        <p:spPr bwMode="auto">
          <a:xfrm>
            <a:off x="8326819" y="1739168"/>
            <a:ext cx="1858962" cy="4052887"/>
          </a:xfrm>
          <a:custGeom>
            <a:avLst/>
            <a:gdLst>
              <a:gd name="T0" fmla="*/ 0 w 974"/>
              <a:gd name="T1" fmla="*/ 0 h 2124"/>
              <a:gd name="T2" fmla="*/ 2147483646 w 974"/>
              <a:gd name="T3" fmla="*/ 0 h 2124"/>
              <a:gd name="T4" fmla="*/ 2147483646 w 974"/>
              <a:gd name="T5" fmla="*/ 2147483646 h 2124"/>
              <a:gd name="T6" fmla="*/ 2147483646 w 974"/>
              <a:gd name="T7" fmla="*/ 2147483646 h 21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74" h="2124">
                <a:moveTo>
                  <a:pt x="0" y="0"/>
                </a:moveTo>
                <a:lnTo>
                  <a:pt x="974" y="0"/>
                </a:lnTo>
                <a:lnTo>
                  <a:pt x="974" y="2124"/>
                </a:lnTo>
                <a:lnTo>
                  <a:pt x="256" y="2124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4" name="Freeform 362">
            <a:extLst>
              <a:ext uri="{FF2B5EF4-FFF2-40B4-BE49-F238E27FC236}">
                <a16:creationId xmlns:a16="http://schemas.microsoft.com/office/drawing/2014/main" id="{A2D58B2C-37CD-48C6-8E51-E6CB1F01B8ED}"/>
              </a:ext>
            </a:extLst>
          </p:cNvPr>
          <p:cNvSpPr>
            <a:spLocks noChangeAspect="1"/>
          </p:cNvSpPr>
          <p:nvPr/>
        </p:nvSpPr>
        <p:spPr bwMode="auto">
          <a:xfrm>
            <a:off x="8279194" y="1710593"/>
            <a:ext cx="61912" cy="58737"/>
          </a:xfrm>
          <a:custGeom>
            <a:avLst/>
            <a:gdLst>
              <a:gd name="T0" fmla="*/ 2147483646 w 32"/>
              <a:gd name="T1" fmla="*/ 2147483646 h 31"/>
              <a:gd name="T2" fmla="*/ 2147483646 w 32"/>
              <a:gd name="T3" fmla="*/ 0 h 31"/>
              <a:gd name="T4" fmla="*/ 0 w 32"/>
              <a:gd name="T5" fmla="*/ 2147483646 h 31"/>
              <a:gd name="T6" fmla="*/ 2147483646 w 32"/>
              <a:gd name="T7" fmla="*/ 2147483646 h 31"/>
              <a:gd name="T8" fmla="*/ 2147483646 w 32"/>
              <a:gd name="T9" fmla="*/ 2147483646 h 31"/>
              <a:gd name="T10" fmla="*/ 2147483646 w 32"/>
              <a:gd name="T11" fmla="*/ 2147483646 h 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" h="31">
                <a:moveTo>
                  <a:pt x="31" y="31"/>
                </a:moveTo>
                <a:lnTo>
                  <a:pt x="32" y="0"/>
                </a:lnTo>
                <a:lnTo>
                  <a:pt x="0" y="15"/>
                </a:lnTo>
                <a:lnTo>
                  <a:pt x="32" y="31"/>
                </a:lnTo>
                <a:lnTo>
                  <a:pt x="31" y="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192DF7-095E-41D6-9D66-42B21E62CCC3}"/>
              </a:ext>
            </a:extLst>
          </p:cNvPr>
          <p:cNvSpPr txBox="1"/>
          <p:nvPr/>
        </p:nvSpPr>
        <p:spPr>
          <a:xfrm>
            <a:off x="5835755" y="3046083"/>
            <a:ext cx="24878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Add multiplicand to the left half of the product and place the result in the left half of the product register</a:t>
            </a:r>
            <a:endParaRPr lang="ko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C1FED1B-EC87-4434-A7EB-084279C3CBA0}"/>
              </a:ext>
            </a:extLst>
          </p:cNvPr>
          <p:cNvSpPr txBox="1"/>
          <p:nvPr/>
        </p:nvSpPr>
        <p:spPr>
          <a:xfrm>
            <a:off x="7974107" y="2055080"/>
            <a:ext cx="1365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Test multiplier0</a:t>
            </a:r>
            <a:endParaRPr lang="ko-KR" altLang="en-US" sz="1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077A0A1-41A5-4E7F-B0C8-0DE16095673E}"/>
              </a:ext>
            </a:extLst>
          </p:cNvPr>
          <p:cNvSpPr txBox="1"/>
          <p:nvPr/>
        </p:nvSpPr>
        <p:spPr>
          <a:xfrm>
            <a:off x="8846107" y="1937753"/>
            <a:ext cx="886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Multiplier0=0</a:t>
            </a:r>
            <a:endParaRPr lang="ko-KR" alt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8D7B468-4150-4542-84A1-31937C2F20E4}"/>
              </a:ext>
            </a:extLst>
          </p:cNvPr>
          <p:cNvSpPr txBox="1"/>
          <p:nvPr/>
        </p:nvSpPr>
        <p:spPr>
          <a:xfrm>
            <a:off x="6802277" y="1850172"/>
            <a:ext cx="1042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Multiplier0=1</a:t>
            </a:r>
            <a:endParaRPr lang="ko-KR" altLang="en-US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0D8AEA-1599-4CB4-80AD-0B6FCA014C01}"/>
              </a:ext>
            </a:extLst>
          </p:cNvPr>
          <p:cNvSpPr txBox="1"/>
          <p:nvPr/>
        </p:nvSpPr>
        <p:spPr>
          <a:xfrm>
            <a:off x="7322720" y="4307743"/>
            <a:ext cx="190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Shift the product register right 1 bit</a:t>
            </a:r>
            <a:endParaRPr lang="ko-KR" altLang="en-US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689948F-ECDB-44A0-A6EF-76EAB583A5A8}"/>
              </a:ext>
            </a:extLst>
          </p:cNvPr>
          <p:cNvSpPr txBox="1"/>
          <p:nvPr/>
        </p:nvSpPr>
        <p:spPr>
          <a:xfrm>
            <a:off x="7917338" y="1240971"/>
            <a:ext cx="109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6800FB7-6A12-4CB7-9825-E8D7F1348E02}"/>
              </a:ext>
            </a:extLst>
          </p:cNvPr>
          <p:cNvSpPr txBox="1"/>
          <p:nvPr/>
        </p:nvSpPr>
        <p:spPr>
          <a:xfrm>
            <a:off x="7720935" y="5572195"/>
            <a:ext cx="1632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8nd repetition</a:t>
            </a:r>
            <a:endParaRPr lang="ko-KR" alt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B5F221-6A40-4762-9947-36F9289E753D}"/>
              </a:ext>
            </a:extLst>
          </p:cNvPr>
          <p:cNvSpPr txBox="1"/>
          <p:nvPr/>
        </p:nvSpPr>
        <p:spPr>
          <a:xfrm>
            <a:off x="7911749" y="6516273"/>
            <a:ext cx="109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Done</a:t>
            </a:r>
            <a:endParaRPr lang="ko-KR" altLang="en-US" dirty="0"/>
          </a:p>
        </p:txBody>
      </p:sp>
      <p:sp>
        <p:nvSpPr>
          <p:cNvPr id="83" name="Rectangle 8">
            <a:extLst>
              <a:ext uri="{FF2B5EF4-FFF2-40B4-BE49-F238E27FC236}">
                <a16:creationId xmlns:a16="http://schemas.microsoft.com/office/drawing/2014/main" id="{6A7D70CC-BEFD-408D-8689-2F3B498CD3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99419" y="3620355"/>
            <a:ext cx="26988" cy="65405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 b="0">
              <a:ea typeface="굴림" panose="020B0600000101010101" pitchFamily="50" charset="-127"/>
            </a:endParaRPr>
          </a:p>
        </p:txBody>
      </p:sp>
      <p:sp>
        <p:nvSpPr>
          <p:cNvPr id="84" name="Freeform 10">
            <a:extLst>
              <a:ext uri="{FF2B5EF4-FFF2-40B4-BE49-F238E27FC236}">
                <a16:creationId xmlns:a16="http://schemas.microsoft.com/office/drawing/2014/main" id="{6C8E19B0-98A3-41DB-B9B0-8D75C3429481}"/>
              </a:ext>
            </a:extLst>
          </p:cNvPr>
          <p:cNvSpPr>
            <a:spLocks noChangeAspect="1"/>
          </p:cNvSpPr>
          <p:nvPr/>
        </p:nvSpPr>
        <p:spPr bwMode="auto">
          <a:xfrm>
            <a:off x="3070994" y="4075967"/>
            <a:ext cx="23813" cy="3175"/>
          </a:xfrm>
          <a:custGeom>
            <a:avLst/>
            <a:gdLst>
              <a:gd name="T0" fmla="*/ 0 w 12"/>
              <a:gd name="T1" fmla="*/ 0 h 3175"/>
              <a:gd name="T2" fmla="*/ 2147483646 w 12"/>
              <a:gd name="T3" fmla="*/ 0 h 3175"/>
              <a:gd name="T4" fmla="*/ 0 w 12"/>
              <a:gd name="T5" fmla="*/ 0 h 31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" h="3175">
                <a:moveTo>
                  <a:pt x="0" y="0"/>
                </a:moveTo>
                <a:lnTo>
                  <a:pt x="12" y="0"/>
                </a:lnTo>
                <a:lnTo>
                  <a:pt x="0" y="0"/>
                </a:lnTo>
                <a:close/>
              </a:path>
            </a:pathLst>
          </a:custGeom>
          <a:solidFill>
            <a:srgbClr val="D783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5" name="Freeform 11">
            <a:extLst>
              <a:ext uri="{FF2B5EF4-FFF2-40B4-BE49-F238E27FC236}">
                <a16:creationId xmlns:a16="http://schemas.microsoft.com/office/drawing/2014/main" id="{A5CB27F0-31AD-4D39-BF9F-2E79829E4196}"/>
              </a:ext>
            </a:extLst>
          </p:cNvPr>
          <p:cNvSpPr>
            <a:spLocks noChangeAspect="1"/>
          </p:cNvSpPr>
          <p:nvPr/>
        </p:nvSpPr>
        <p:spPr bwMode="auto">
          <a:xfrm>
            <a:off x="1326332" y="3493355"/>
            <a:ext cx="63500" cy="106362"/>
          </a:xfrm>
          <a:custGeom>
            <a:avLst/>
            <a:gdLst>
              <a:gd name="T0" fmla="*/ 2147483646 w 31"/>
              <a:gd name="T1" fmla="*/ 0 h 31"/>
              <a:gd name="T2" fmla="*/ 0 w 31"/>
              <a:gd name="T3" fmla="*/ 0 h 31"/>
              <a:gd name="T4" fmla="*/ 2147483646 w 31"/>
              <a:gd name="T5" fmla="*/ 2147483646 h 31"/>
              <a:gd name="T6" fmla="*/ 2147483646 w 31"/>
              <a:gd name="T7" fmla="*/ 0 h 3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" h="31">
                <a:moveTo>
                  <a:pt x="31" y="0"/>
                </a:moveTo>
                <a:lnTo>
                  <a:pt x="0" y="0"/>
                </a:lnTo>
                <a:lnTo>
                  <a:pt x="15" y="31"/>
                </a:lnTo>
                <a:lnTo>
                  <a:pt x="31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6" name="Freeform 35">
            <a:extLst>
              <a:ext uri="{FF2B5EF4-FFF2-40B4-BE49-F238E27FC236}">
                <a16:creationId xmlns:a16="http://schemas.microsoft.com/office/drawing/2014/main" id="{F238B80C-80AC-4479-914B-1B8DDACFA44E}"/>
              </a:ext>
            </a:extLst>
          </p:cNvPr>
          <p:cNvSpPr>
            <a:spLocks noChangeAspect="1"/>
          </p:cNvSpPr>
          <p:nvPr/>
        </p:nvSpPr>
        <p:spPr bwMode="auto">
          <a:xfrm>
            <a:off x="3070994" y="3812442"/>
            <a:ext cx="23813" cy="4763"/>
          </a:xfrm>
          <a:custGeom>
            <a:avLst/>
            <a:gdLst>
              <a:gd name="T0" fmla="*/ 0 w 12"/>
              <a:gd name="T1" fmla="*/ 0 h 4763"/>
              <a:gd name="T2" fmla="*/ 2147483646 w 12"/>
              <a:gd name="T3" fmla="*/ 0 h 4763"/>
              <a:gd name="T4" fmla="*/ 0 w 12"/>
              <a:gd name="T5" fmla="*/ 0 h 476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" h="4763">
                <a:moveTo>
                  <a:pt x="0" y="0"/>
                </a:moveTo>
                <a:lnTo>
                  <a:pt x="12" y="0"/>
                </a:lnTo>
                <a:lnTo>
                  <a:pt x="0" y="0"/>
                </a:lnTo>
                <a:close/>
              </a:path>
            </a:pathLst>
          </a:custGeom>
          <a:solidFill>
            <a:srgbClr val="D783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7" name="Rectangle 46">
            <a:extLst>
              <a:ext uri="{FF2B5EF4-FFF2-40B4-BE49-F238E27FC236}">
                <a16:creationId xmlns:a16="http://schemas.microsoft.com/office/drawing/2014/main" id="{602663FD-0E9E-4E69-8C60-1DE1012645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7307" y="3798155"/>
            <a:ext cx="8182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b="0" dirty="0">
                <a:latin typeface="AvantGarde Bk BT" pitchFamily="34" charset="0"/>
                <a:ea typeface="굴림" panose="020B0600000101010101" pitchFamily="50" charset="-127"/>
              </a:rPr>
              <a:t>Product</a:t>
            </a:r>
            <a:endParaRPr lang="en-US" altLang="ko-KR" sz="2000" b="0" dirty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88" name="Freeform 47">
            <a:extLst>
              <a:ext uri="{FF2B5EF4-FFF2-40B4-BE49-F238E27FC236}">
                <a16:creationId xmlns:a16="http://schemas.microsoft.com/office/drawing/2014/main" id="{5CA67217-9D3C-48BF-87B7-CDA83ACB94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4519" y="3604480"/>
            <a:ext cx="2236788" cy="682625"/>
          </a:xfrm>
          <a:custGeom>
            <a:avLst/>
            <a:gdLst>
              <a:gd name="T0" fmla="*/ 2147483646 w 1065"/>
              <a:gd name="T1" fmla="*/ 2147483646 h 200"/>
              <a:gd name="T2" fmla="*/ 2147483646 w 1065"/>
              <a:gd name="T3" fmla="*/ 2147483646 h 200"/>
              <a:gd name="T4" fmla="*/ 2147483646 w 1065"/>
              <a:gd name="T5" fmla="*/ 2147483646 h 200"/>
              <a:gd name="T6" fmla="*/ 2147483646 w 1065"/>
              <a:gd name="T7" fmla="*/ 2147483646 h 200"/>
              <a:gd name="T8" fmla="*/ 2147483646 w 1065"/>
              <a:gd name="T9" fmla="*/ 2147483646 h 200"/>
              <a:gd name="T10" fmla="*/ 2147483646 w 1065"/>
              <a:gd name="T11" fmla="*/ 0 h 200"/>
              <a:gd name="T12" fmla="*/ 2147483646 w 1065"/>
              <a:gd name="T13" fmla="*/ 0 h 200"/>
              <a:gd name="T14" fmla="*/ 2147483646 w 1065"/>
              <a:gd name="T15" fmla="*/ 2147483646 h 200"/>
              <a:gd name="T16" fmla="*/ 2147483646 w 1065"/>
              <a:gd name="T17" fmla="*/ 2147483646 h 200"/>
              <a:gd name="T18" fmla="*/ 2147483646 w 1065"/>
              <a:gd name="T19" fmla="*/ 0 h 200"/>
              <a:gd name="T20" fmla="*/ 2147483646 w 1065"/>
              <a:gd name="T21" fmla="*/ 2147483646 h 200"/>
              <a:gd name="T22" fmla="*/ 2147483646 w 1065"/>
              <a:gd name="T23" fmla="*/ 2147483646 h 200"/>
              <a:gd name="T24" fmla="*/ 2147483646 w 1065"/>
              <a:gd name="T25" fmla="*/ 0 h 200"/>
              <a:gd name="T26" fmla="*/ 2147483646 w 1065"/>
              <a:gd name="T27" fmla="*/ 0 h 200"/>
              <a:gd name="T28" fmla="*/ 2147483646 w 1065"/>
              <a:gd name="T29" fmla="*/ 2147483646 h 200"/>
              <a:gd name="T30" fmla="*/ 0 w 1065"/>
              <a:gd name="T31" fmla="*/ 2147483646 h 200"/>
              <a:gd name="T32" fmla="*/ 0 w 1065"/>
              <a:gd name="T33" fmla="*/ 0 h 200"/>
              <a:gd name="T34" fmla="*/ 2147483646 w 1065"/>
              <a:gd name="T35" fmla="*/ 0 h 200"/>
              <a:gd name="T36" fmla="*/ 2147483646 w 1065"/>
              <a:gd name="T37" fmla="*/ 2147483646 h 200"/>
              <a:gd name="T38" fmla="*/ 0 w 1065"/>
              <a:gd name="T39" fmla="*/ 2147483646 h 200"/>
              <a:gd name="T40" fmla="*/ 2147483646 w 1065"/>
              <a:gd name="T41" fmla="*/ 2147483646 h 200"/>
              <a:gd name="T42" fmla="*/ 2147483646 w 1065"/>
              <a:gd name="T43" fmla="*/ 2147483646 h 200"/>
              <a:gd name="T44" fmla="*/ 0 w 1065"/>
              <a:gd name="T45" fmla="*/ 2147483646 h 200"/>
              <a:gd name="T46" fmla="*/ 0 w 1065"/>
              <a:gd name="T47" fmla="*/ 2147483646 h 200"/>
              <a:gd name="T48" fmla="*/ 2147483646 w 1065"/>
              <a:gd name="T49" fmla="*/ 2147483646 h 200"/>
              <a:gd name="T50" fmla="*/ 2147483646 w 1065"/>
              <a:gd name="T51" fmla="*/ 2147483646 h 200"/>
              <a:gd name="T52" fmla="*/ 0 w 1065"/>
              <a:gd name="T53" fmla="*/ 2147483646 h 200"/>
              <a:gd name="T54" fmla="*/ 0 w 1065"/>
              <a:gd name="T55" fmla="*/ 2147483646 h 200"/>
              <a:gd name="T56" fmla="*/ 2147483646 w 1065"/>
              <a:gd name="T57" fmla="*/ 2147483646 h 200"/>
              <a:gd name="T58" fmla="*/ 2147483646 w 1065"/>
              <a:gd name="T59" fmla="*/ 2147483646 h 200"/>
              <a:gd name="T60" fmla="*/ 2147483646 w 1065"/>
              <a:gd name="T61" fmla="*/ 2147483646 h 200"/>
              <a:gd name="T62" fmla="*/ 2147483646 w 1065"/>
              <a:gd name="T63" fmla="*/ 2147483646 h 200"/>
              <a:gd name="T64" fmla="*/ 2147483646 w 1065"/>
              <a:gd name="T65" fmla="*/ 2147483646 h 200"/>
              <a:gd name="T66" fmla="*/ 2147483646 w 1065"/>
              <a:gd name="T67" fmla="*/ 2147483646 h 200"/>
              <a:gd name="T68" fmla="*/ 2147483646 w 1065"/>
              <a:gd name="T69" fmla="*/ 2147483646 h 200"/>
              <a:gd name="T70" fmla="*/ 2147483646 w 1065"/>
              <a:gd name="T71" fmla="*/ 2147483646 h 200"/>
              <a:gd name="T72" fmla="*/ 2147483646 w 1065"/>
              <a:gd name="T73" fmla="*/ 2147483646 h 200"/>
              <a:gd name="T74" fmla="*/ 2147483646 w 1065"/>
              <a:gd name="T75" fmla="*/ 2147483646 h 200"/>
              <a:gd name="T76" fmla="*/ 2147483646 w 1065"/>
              <a:gd name="T77" fmla="*/ 2147483646 h 200"/>
              <a:gd name="T78" fmla="*/ 2147483646 w 1065"/>
              <a:gd name="T79" fmla="*/ 2147483646 h 20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065" h="200">
                <a:moveTo>
                  <a:pt x="1055" y="196"/>
                </a:moveTo>
                <a:lnTo>
                  <a:pt x="1055" y="4"/>
                </a:lnTo>
                <a:lnTo>
                  <a:pt x="1065" y="4"/>
                </a:lnTo>
                <a:lnTo>
                  <a:pt x="1065" y="196"/>
                </a:lnTo>
                <a:lnTo>
                  <a:pt x="1055" y="196"/>
                </a:lnTo>
                <a:close/>
                <a:moveTo>
                  <a:pt x="1059" y="0"/>
                </a:moveTo>
                <a:lnTo>
                  <a:pt x="1065" y="0"/>
                </a:lnTo>
                <a:lnTo>
                  <a:pt x="1065" y="4"/>
                </a:lnTo>
                <a:lnTo>
                  <a:pt x="1059" y="4"/>
                </a:lnTo>
                <a:lnTo>
                  <a:pt x="1059" y="0"/>
                </a:lnTo>
                <a:close/>
                <a:moveTo>
                  <a:pt x="1059" y="8"/>
                </a:moveTo>
                <a:lnTo>
                  <a:pt x="3" y="8"/>
                </a:lnTo>
                <a:lnTo>
                  <a:pt x="3" y="0"/>
                </a:lnTo>
                <a:lnTo>
                  <a:pt x="1059" y="0"/>
                </a:lnTo>
                <a:lnTo>
                  <a:pt x="1059" y="8"/>
                </a:lnTo>
                <a:close/>
                <a:moveTo>
                  <a:pt x="0" y="4"/>
                </a:moveTo>
                <a:lnTo>
                  <a:pt x="0" y="0"/>
                </a:lnTo>
                <a:lnTo>
                  <a:pt x="3" y="0"/>
                </a:lnTo>
                <a:lnTo>
                  <a:pt x="3" y="4"/>
                </a:lnTo>
                <a:lnTo>
                  <a:pt x="0" y="4"/>
                </a:lnTo>
                <a:close/>
                <a:moveTo>
                  <a:pt x="7" y="4"/>
                </a:moveTo>
                <a:lnTo>
                  <a:pt x="7" y="196"/>
                </a:lnTo>
                <a:lnTo>
                  <a:pt x="0" y="196"/>
                </a:lnTo>
                <a:lnTo>
                  <a:pt x="0" y="4"/>
                </a:lnTo>
                <a:lnTo>
                  <a:pt x="7" y="4"/>
                </a:lnTo>
                <a:close/>
                <a:moveTo>
                  <a:pt x="3" y="200"/>
                </a:moveTo>
                <a:lnTo>
                  <a:pt x="0" y="200"/>
                </a:lnTo>
                <a:lnTo>
                  <a:pt x="0" y="196"/>
                </a:lnTo>
                <a:lnTo>
                  <a:pt x="3" y="196"/>
                </a:lnTo>
                <a:lnTo>
                  <a:pt x="3" y="200"/>
                </a:lnTo>
                <a:close/>
                <a:moveTo>
                  <a:pt x="3" y="192"/>
                </a:moveTo>
                <a:lnTo>
                  <a:pt x="1059" y="192"/>
                </a:lnTo>
                <a:lnTo>
                  <a:pt x="1059" y="200"/>
                </a:lnTo>
                <a:lnTo>
                  <a:pt x="3" y="200"/>
                </a:lnTo>
                <a:lnTo>
                  <a:pt x="3" y="192"/>
                </a:lnTo>
                <a:close/>
                <a:moveTo>
                  <a:pt x="1065" y="196"/>
                </a:moveTo>
                <a:lnTo>
                  <a:pt x="1065" y="200"/>
                </a:lnTo>
                <a:lnTo>
                  <a:pt x="1059" y="200"/>
                </a:lnTo>
                <a:lnTo>
                  <a:pt x="1059" y="196"/>
                </a:lnTo>
                <a:lnTo>
                  <a:pt x="1065" y="196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761B4EB-A1A0-4864-B730-4DF2009C64F8}"/>
              </a:ext>
            </a:extLst>
          </p:cNvPr>
          <p:cNvSpPr/>
          <p:nvPr/>
        </p:nvSpPr>
        <p:spPr>
          <a:xfrm>
            <a:off x="425787" y="1896330"/>
            <a:ext cx="1514907" cy="68197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multiplication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4983AEEC-743D-49CC-8FF2-2D9C383E232E}"/>
              </a:ext>
            </a:extLst>
          </p:cNvPr>
          <p:cNvSpPr/>
          <p:nvPr/>
        </p:nvSpPr>
        <p:spPr>
          <a:xfrm>
            <a:off x="2410993" y="1896330"/>
            <a:ext cx="1514907" cy="68197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multiplicand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459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D7DFE32-078D-43BC-9D37-315787E2DC5D}"/>
              </a:ext>
            </a:extLst>
          </p:cNvPr>
          <p:cNvCxnSpPr>
            <a:cxnSpLocks/>
          </p:cNvCxnSpPr>
          <p:nvPr/>
        </p:nvCxnSpPr>
        <p:spPr>
          <a:xfrm>
            <a:off x="0" y="1343608"/>
            <a:ext cx="1219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">
            <a:extLst>
              <a:ext uri="{FF2B5EF4-FFF2-40B4-BE49-F238E27FC236}">
                <a16:creationId xmlns:a16="http://schemas.microsoft.com/office/drawing/2014/main" id="{BA00276B-0A19-4889-8A93-194EEF8FABE4}"/>
              </a:ext>
            </a:extLst>
          </p:cNvPr>
          <p:cNvSpPr txBox="1">
            <a:spLocks/>
          </p:cNvSpPr>
          <p:nvPr/>
        </p:nvSpPr>
        <p:spPr>
          <a:xfrm>
            <a:off x="231709" y="477094"/>
            <a:ext cx="6876183" cy="76387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Multiplicator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표 311">
            <a:extLst>
              <a:ext uri="{FF2B5EF4-FFF2-40B4-BE49-F238E27FC236}">
                <a16:creationId xmlns:a16="http://schemas.microsoft.com/office/drawing/2014/main" id="{280C100C-34E0-45E1-8DE0-549FDFC63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929665"/>
              </p:ext>
            </p:extLst>
          </p:nvPr>
        </p:nvGraphicFramePr>
        <p:xfrm>
          <a:off x="1122396" y="2760343"/>
          <a:ext cx="3583068" cy="2332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356">
                  <a:extLst>
                    <a:ext uri="{9D8B030D-6E8A-4147-A177-3AD203B41FA5}">
                      <a16:colId xmlns:a16="http://schemas.microsoft.com/office/drawing/2014/main" val="2429957373"/>
                    </a:ext>
                  </a:extLst>
                </a:gridCol>
                <a:gridCol w="1194356">
                  <a:extLst>
                    <a:ext uri="{9D8B030D-6E8A-4147-A177-3AD203B41FA5}">
                      <a16:colId xmlns:a16="http://schemas.microsoft.com/office/drawing/2014/main" val="8354975"/>
                    </a:ext>
                  </a:extLst>
                </a:gridCol>
                <a:gridCol w="1194356">
                  <a:extLst>
                    <a:ext uri="{9D8B030D-6E8A-4147-A177-3AD203B41FA5}">
                      <a16:colId xmlns:a16="http://schemas.microsoft.com/office/drawing/2014/main" val="3746525725"/>
                    </a:ext>
                  </a:extLst>
                </a:gridCol>
              </a:tblGrid>
              <a:tr h="771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Q(t+1)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Q’(t+1)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517886"/>
                  </a:ext>
                </a:extLst>
              </a:tr>
              <a:tr h="771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847877"/>
                  </a:ext>
                </a:extLst>
              </a:tr>
              <a:tr h="7889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86541"/>
                  </a:ext>
                </a:extLst>
              </a:tr>
            </a:tbl>
          </a:graphicData>
        </a:graphic>
      </p:graphicFrame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D8EC12A-950E-489E-A701-7DEA4981B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388" y="2523002"/>
            <a:ext cx="4631943" cy="385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36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D7DFE32-078D-43BC-9D37-315787E2DC5D}"/>
              </a:ext>
            </a:extLst>
          </p:cNvPr>
          <p:cNvCxnSpPr>
            <a:cxnSpLocks/>
          </p:cNvCxnSpPr>
          <p:nvPr/>
        </p:nvCxnSpPr>
        <p:spPr>
          <a:xfrm>
            <a:off x="0" y="1343608"/>
            <a:ext cx="1219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">
            <a:extLst>
              <a:ext uri="{FF2B5EF4-FFF2-40B4-BE49-F238E27FC236}">
                <a16:creationId xmlns:a16="http://schemas.microsoft.com/office/drawing/2014/main" id="{BA00276B-0A19-4889-8A93-194EEF8FABE4}"/>
              </a:ext>
            </a:extLst>
          </p:cNvPr>
          <p:cNvSpPr txBox="1">
            <a:spLocks/>
          </p:cNvSpPr>
          <p:nvPr/>
        </p:nvSpPr>
        <p:spPr>
          <a:xfrm>
            <a:off x="231709" y="477094"/>
            <a:ext cx="6876183" cy="76387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Multiplicator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650AABE-43A3-4E71-8854-D1533E225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44" y="2071522"/>
            <a:ext cx="6511912" cy="419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47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D7DFE32-078D-43BC-9D37-315787E2DC5D}"/>
              </a:ext>
            </a:extLst>
          </p:cNvPr>
          <p:cNvCxnSpPr>
            <a:cxnSpLocks/>
          </p:cNvCxnSpPr>
          <p:nvPr/>
        </p:nvCxnSpPr>
        <p:spPr>
          <a:xfrm>
            <a:off x="0" y="1343608"/>
            <a:ext cx="1219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">
            <a:extLst>
              <a:ext uri="{FF2B5EF4-FFF2-40B4-BE49-F238E27FC236}">
                <a16:creationId xmlns:a16="http://schemas.microsoft.com/office/drawing/2014/main" id="{BA00276B-0A19-4889-8A93-194EEF8FABE4}"/>
              </a:ext>
            </a:extLst>
          </p:cNvPr>
          <p:cNvSpPr txBox="1">
            <a:spLocks/>
          </p:cNvSpPr>
          <p:nvPr/>
        </p:nvSpPr>
        <p:spPr>
          <a:xfrm>
            <a:off x="231709" y="477094"/>
            <a:ext cx="6876183" cy="76387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Multiplicator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89EFC6-05A0-4C99-9662-8D98BA539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606" y="2605389"/>
            <a:ext cx="9202535" cy="323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15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D7DFE32-078D-43BC-9D37-315787E2DC5D}"/>
              </a:ext>
            </a:extLst>
          </p:cNvPr>
          <p:cNvCxnSpPr>
            <a:cxnSpLocks/>
          </p:cNvCxnSpPr>
          <p:nvPr/>
        </p:nvCxnSpPr>
        <p:spPr>
          <a:xfrm>
            <a:off x="0" y="1343608"/>
            <a:ext cx="1219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">
            <a:extLst>
              <a:ext uri="{FF2B5EF4-FFF2-40B4-BE49-F238E27FC236}">
                <a16:creationId xmlns:a16="http://schemas.microsoft.com/office/drawing/2014/main" id="{BA00276B-0A19-4889-8A93-194EEF8FABE4}"/>
              </a:ext>
            </a:extLst>
          </p:cNvPr>
          <p:cNvSpPr txBox="1">
            <a:spLocks/>
          </p:cNvSpPr>
          <p:nvPr/>
        </p:nvSpPr>
        <p:spPr>
          <a:xfrm>
            <a:off x="231709" y="477094"/>
            <a:ext cx="6876183" cy="76387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Multiplicator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D94F082-93BE-4358-AF98-91A37C271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037" y="2116949"/>
            <a:ext cx="4254918" cy="4269906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031B59A-A536-44D1-8CFE-5D30C2E77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53" y="2116948"/>
            <a:ext cx="4090140" cy="426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1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AF26F86-F2E3-4D37-AA6A-DA47B93AF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863" y="2455705"/>
            <a:ext cx="4245428" cy="2343238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8906B09-86F7-49F5-B94E-F0CCDC08EB7E}"/>
              </a:ext>
            </a:extLst>
          </p:cNvPr>
          <p:cNvSpPr txBox="1">
            <a:spLocks/>
          </p:cNvSpPr>
          <p:nvPr/>
        </p:nvSpPr>
        <p:spPr>
          <a:xfrm>
            <a:off x="231709" y="2717445"/>
            <a:ext cx="10515600" cy="1819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ea typeface="서울남산체 M" panose="02020503020101020101" pitchFamily="18" charset="-127"/>
              </a:rPr>
              <a:t>Performs arithmetic and bitwise operations</a:t>
            </a:r>
          </a:p>
          <a:p>
            <a:endParaRPr lang="en-US" altLang="ko-KR" dirty="0">
              <a:ea typeface="서울남산체 M" panose="020205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ea typeface="서울남산체 M" panose="02020503020101020101" pitchFamily="18" charset="-127"/>
              </a:rPr>
              <a:t>Symbolic representations of ALU.</a:t>
            </a:r>
            <a:endParaRPr lang="en-US" altLang="ko-KR" u="sng" dirty="0">
              <a:ea typeface="서울남산체 M" panose="020205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C488335-28A9-40A7-B107-12715ECAC9AF}"/>
              </a:ext>
            </a:extLst>
          </p:cNvPr>
          <p:cNvSpPr txBox="1">
            <a:spLocks/>
          </p:cNvSpPr>
          <p:nvPr/>
        </p:nvSpPr>
        <p:spPr>
          <a:xfrm>
            <a:off x="231709" y="477094"/>
            <a:ext cx="9668071" cy="76387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ea typeface="서울남산체 M" panose="02020503020101020101" pitchFamily="18" charset="-127"/>
                <a:cs typeface="Arial" panose="020B0604020202020204" pitchFamily="34" charset="0"/>
              </a:rPr>
              <a:t>ALU</a:t>
            </a:r>
            <a:endParaRPr lang="ko-KR" altLang="en-US" dirty="0">
              <a:latin typeface="Arial" panose="020B0604020202020204" pitchFamily="34" charset="0"/>
              <a:ea typeface="서울남산체 M" panose="02020503020101020101" pitchFamily="18" charset="-127"/>
              <a:cs typeface="Arial" panose="020B060402020202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1517CB3-0A19-4F8F-A215-7EB701D0FA8A}"/>
              </a:ext>
            </a:extLst>
          </p:cNvPr>
          <p:cNvCxnSpPr/>
          <p:nvPr/>
        </p:nvCxnSpPr>
        <p:spPr>
          <a:xfrm>
            <a:off x="102637" y="225483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1A30109-4AE6-4970-950F-73AB576122A3}"/>
              </a:ext>
            </a:extLst>
          </p:cNvPr>
          <p:cNvCxnSpPr>
            <a:cxnSpLocks/>
          </p:cNvCxnSpPr>
          <p:nvPr/>
        </p:nvCxnSpPr>
        <p:spPr>
          <a:xfrm>
            <a:off x="0" y="1343608"/>
            <a:ext cx="1219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827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B682F-5026-4154-BB0C-B5590A758C38}"/>
              </a:ext>
            </a:extLst>
          </p:cNvPr>
          <p:cNvSpPr txBox="1">
            <a:spLocks/>
          </p:cNvSpPr>
          <p:nvPr/>
        </p:nvSpPr>
        <p:spPr>
          <a:xfrm>
            <a:off x="1261964" y="3047061"/>
            <a:ext cx="9668071" cy="76387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>
                <a:latin typeface="Arial" panose="020B0604020202020204" pitchFamily="34" charset="0"/>
                <a:cs typeface="Arial" panose="020B0604020202020204" pitchFamily="34" charset="0"/>
              </a:rPr>
              <a:t>Shift &amp; Divider</a:t>
            </a:r>
            <a:endParaRPr lang="ko-KR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84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6CFB8FE-9C25-44C7-9E7F-8D39C9C3D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85" y="1791478"/>
            <a:ext cx="4146984" cy="4782513"/>
          </a:xfrm>
          <a:prstGeom prst="rect">
            <a:avLst/>
          </a:prstGeom>
        </p:spPr>
      </p:pic>
      <p:sp>
        <p:nvSpPr>
          <p:cNvPr id="3" name="제목 5">
            <a:extLst>
              <a:ext uri="{FF2B5EF4-FFF2-40B4-BE49-F238E27FC236}">
                <a16:creationId xmlns:a16="http://schemas.microsoft.com/office/drawing/2014/main" id="{627F9DBB-57B5-4067-B760-E72A55B1E65D}"/>
              </a:ext>
            </a:extLst>
          </p:cNvPr>
          <p:cNvSpPr txBox="1">
            <a:spLocks/>
          </p:cNvSpPr>
          <p:nvPr/>
        </p:nvSpPr>
        <p:spPr>
          <a:xfrm>
            <a:off x="-11665" y="391235"/>
            <a:ext cx="4611657" cy="75643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Shift Module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828F411-8C65-4E16-BC39-D2970FC343F5}"/>
              </a:ext>
            </a:extLst>
          </p:cNvPr>
          <p:cNvGrpSpPr/>
          <p:nvPr/>
        </p:nvGrpSpPr>
        <p:grpSpPr>
          <a:xfrm>
            <a:off x="5910298" y="2569032"/>
            <a:ext cx="5725169" cy="2391748"/>
            <a:chOff x="5714356" y="2464858"/>
            <a:chExt cx="5725169" cy="239174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9799FD6-A13D-49B8-9F9E-74F95EBA82BA}"/>
                </a:ext>
              </a:extLst>
            </p:cNvPr>
            <p:cNvSpPr/>
            <p:nvPr/>
          </p:nvSpPr>
          <p:spPr>
            <a:xfrm>
              <a:off x="6223518" y="2464858"/>
              <a:ext cx="5216007" cy="54117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8C4076FA-22C6-4E41-BB4E-CBCFE11DBC0F}"/>
                </a:ext>
              </a:extLst>
            </p:cNvPr>
            <p:cNvCxnSpPr/>
            <p:nvPr/>
          </p:nvCxnSpPr>
          <p:spPr>
            <a:xfrm>
              <a:off x="6904653" y="2464858"/>
              <a:ext cx="0" cy="5411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8A6F4D1-F99B-4FE2-8998-F6F8128B32BE}"/>
                </a:ext>
              </a:extLst>
            </p:cNvPr>
            <p:cNvCxnSpPr/>
            <p:nvPr/>
          </p:nvCxnSpPr>
          <p:spPr>
            <a:xfrm>
              <a:off x="7585788" y="2464858"/>
              <a:ext cx="0" cy="5411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E93651B9-2757-42CA-98A0-F896E06591B5}"/>
                </a:ext>
              </a:extLst>
            </p:cNvPr>
            <p:cNvCxnSpPr/>
            <p:nvPr/>
          </p:nvCxnSpPr>
          <p:spPr>
            <a:xfrm>
              <a:off x="8276253" y="2464858"/>
              <a:ext cx="0" cy="5411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E673ECE-1966-4A78-9A26-2AB2D949AEAC}"/>
                </a:ext>
              </a:extLst>
            </p:cNvPr>
            <p:cNvCxnSpPr/>
            <p:nvPr/>
          </p:nvCxnSpPr>
          <p:spPr>
            <a:xfrm>
              <a:off x="8966719" y="2464858"/>
              <a:ext cx="0" cy="5411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58DA45E-A5A5-4108-A6FD-056A4922D0AE}"/>
                </a:ext>
              </a:extLst>
            </p:cNvPr>
            <p:cNvCxnSpPr/>
            <p:nvPr/>
          </p:nvCxnSpPr>
          <p:spPr>
            <a:xfrm>
              <a:off x="9638522" y="2464858"/>
              <a:ext cx="0" cy="5411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82F2623D-A7CE-437E-A168-8DBBB9779F74}"/>
                </a:ext>
              </a:extLst>
            </p:cNvPr>
            <p:cNvCxnSpPr/>
            <p:nvPr/>
          </p:nvCxnSpPr>
          <p:spPr>
            <a:xfrm>
              <a:off x="10795517" y="2464858"/>
              <a:ext cx="0" cy="5411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8727A48-9412-475C-B59D-7E43D19F9559}"/>
                </a:ext>
              </a:extLst>
            </p:cNvPr>
            <p:cNvCxnSpPr/>
            <p:nvPr/>
          </p:nvCxnSpPr>
          <p:spPr>
            <a:xfrm>
              <a:off x="10245012" y="2464858"/>
              <a:ext cx="0" cy="5411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820808D-E7E9-4863-9AE4-07B2E32E7A9C}"/>
                </a:ext>
              </a:extLst>
            </p:cNvPr>
            <p:cNvSpPr/>
            <p:nvPr/>
          </p:nvSpPr>
          <p:spPr>
            <a:xfrm>
              <a:off x="6223518" y="4315430"/>
              <a:ext cx="5216007" cy="54117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5400CBE-C329-4899-86D5-6B5332B9FE01}"/>
                </a:ext>
              </a:extLst>
            </p:cNvPr>
            <p:cNvCxnSpPr/>
            <p:nvPr/>
          </p:nvCxnSpPr>
          <p:spPr>
            <a:xfrm>
              <a:off x="6904653" y="4315430"/>
              <a:ext cx="0" cy="5411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AC6799B-C100-4897-BE68-4A8EF71AC85E}"/>
                </a:ext>
              </a:extLst>
            </p:cNvPr>
            <p:cNvCxnSpPr/>
            <p:nvPr/>
          </p:nvCxnSpPr>
          <p:spPr>
            <a:xfrm>
              <a:off x="7585788" y="4315430"/>
              <a:ext cx="0" cy="5411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FDE3B9C-10BC-4991-AE82-218E5D88C684}"/>
                </a:ext>
              </a:extLst>
            </p:cNvPr>
            <p:cNvCxnSpPr/>
            <p:nvPr/>
          </p:nvCxnSpPr>
          <p:spPr>
            <a:xfrm>
              <a:off x="8276253" y="4315430"/>
              <a:ext cx="0" cy="5411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659E8EF-89B0-4F64-A59E-B033E37A03CD}"/>
                </a:ext>
              </a:extLst>
            </p:cNvPr>
            <p:cNvCxnSpPr/>
            <p:nvPr/>
          </p:nvCxnSpPr>
          <p:spPr>
            <a:xfrm>
              <a:off x="8966719" y="4315430"/>
              <a:ext cx="0" cy="5411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C871E0F-5AAE-4F37-BF5C-74C8522B7477}"/>
                </a:ext>
              </a:extLst>
            </p:cNvPr>
            <p:cNvCxnSpPr/>
            <p:nvPr/>
          </p:nvCxnSpPr>
          <p:spPr>
            <a:xfrm>
              <a:off x="9638522" y="4315430"/>
              <a:ext cx="0" cy="5411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FAD9048-4627-4334-959D-76AB8BAB0675}"/>
                </a:ext>
              </a:extLst>
            </p:cNvPr>
            <p:cNvCxnSpPr/>
            <p:nvPr/>
          </p:nvCxnSpPr>
          <p:spPr>
            <a:xfrm>
              <a:off x="10795517" y="4315430"/>
              <a:ext cx="0" cy="5411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2548F81D-35BE-4D97-B769-CBDC491166CE}"/>
                </a:ext>
              </a:extLst>
            </p:cNvPr>
            <p:cNvCxnSpPr/>
            <p:nvPr/>
          </p:nvCxnSpPr>
          <p:spPr>
            <a:xfrm>
              <a:off x="10245012" y="4315430"/>
              <a:ext cx="0" cy="5411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00B20620-564C-47B1-82F4-73C4BD854387}"/>
                </a:ext>
              </a:extLst>
            </p:cNvPr>
            <p:cNvCxnSpPr/>
            <p:nvPr/>
          </p:nvCxnSpPr>
          <p:spPr>
            <a:xfrm flipH="1">
              <a:off x="6503437" y="2873831"/>
              <a:ext cx="727787" cy="16608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385955F9-46D9-4F0F-B96A-D60FFEC8B95F}"/>
                </a:ext>
              </a:extLst>
            </p:cNvPr>
            <p:cNvCxnSpPr/>
            <p:nvPr/>
          </p:nvCxnSpPr>
          <p:spPr>
            <a:xfrm flipH="1">
              <a:off x="7170575" y="2873830"/>
              <a:ext cx="727787" cy="16608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FD7472EE-1CEE-42A6-A2C2-2859AFE83F92}"/>
                </a:ext>
              </a:extLst>
            </p:cNvPr>
            <p:cNvCxnSpPr/>
            <p:nvPr/>
          </p:nvCxnSpPr>
          <p:spPr>
            <a:xfrm flipH="1">
              <a:off x="7870370" y="2873829"/>
              <a:ext cx="727787" cy="16608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948F526D-A484-49FE-99F6-BEFD540F4DDD}"/>
                </a:ext>
              </a:extLst>
            </p:cNvPr>
            <p:cNvCxnSpPr/>
            <p:nvPr/>
          </p:nvCxnSpPr>
          <p:spPr>
            <a:xfrm flipH="1">
              <a:off x="8518844" y="2873829"/>
              <a:ext cx="727787" cy="16608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B1F410B1-AF1B-4400-8E34-4281311FE4B7}"/>
                </a:ext>
              </a:extLst>
            </p:cNvPr>
            <p:cNvCxnSpPr/>
            <p:nvPr/>
          </p:nvCxnSpPr>
          <p:spPr>
            <a:xfrm flipH="1">
              <a:off x="9259844" y="2873828"/>
              <a:ext cx="727787" cy="16608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EF2C4AEE-93A6-45C5-8543-47FAE35043F7}"/>
                </a:ext>
              </a:extLst>
            </p:cNvPr>
            <p:cNvCxnSpPr/>
            <p:nvPr/>
          </p:nvCxnSpPr>
          <p:spPr>
            <a:xfrm flipH="1">
              <a:off x="9801019" y="2873828"/>
              <a:ext cx="727787" cy="16608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77BC896B-7E3C-4A22-8F09-F165C021E371}"/>
                </a:ext>
              </a:extLst>
            </p:cNvPr>
            <p:cNvCxnSpPr/>
            <p:nvPr/>
          </p:nvCxnSpPr>
          <p:spPr>
            <a:xfrm flipH="1">
              <a:off x="10487608" y="2873828"/>
              <a:ext cx="727787" cy="16608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6360AA-79BD-486A-A74B-1445310A3146}"/>
                </a:ext>
              </a:extLst>
            </p:cNvPr>
            <p:cNvSpPr txBox="1"/>
            <p:nvPr/>
          </p:nvSpPr>
          <p:spPr>
            <a:xfrm>
              <a:off x="10922127" y="4355185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623CCC7-50FC-4F26-91A3-43529CFC7FD1}"/>
                </a:ext>
              </a:extLst>
            </p:cNvPr>
            <p:cNvSpPr txBox="1"/>
            <p:nvPr/>
          </p:nvSpPr>
          <p:spPr>
            <a:xfrm>
              <a:off x="5714356" y="2530482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88D2A8-7C01-470B-8171-E36F68795F05}"/>
                </a:ext>
              </a:extLst>
            </p:cNvPr>
            <p:cNvSpPr txBox="1"/>
            <p:nvPr/>
          </p:nvSpPr>
          <p:spPr>
            <a:xfrm>
              <a:off x="5722645" y="4355184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endPara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1CF5F7F-8BE4-4F68-930C-0B0C035B4E9D}"/>
              </a:ext>
            </a:extLst>
          </p:cNvPr>
          <p:cNvCxnSpPr>
            <a:cxnSpLocks/>
          </p:cNvCxnSpPr>
          <p:nvPr/>
        </p:nvCxnSpPr>
        <p:spPr>
          <a:xfrm>
            <a:off x="0" y="1343608"/>
            <a:ext cx="1219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722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5">
            <a:extLst>
              <a:ext uri="{FF2B5EF4-FFF2-40B4-BE49-F238E27FC236}">
                <a16:creationId xmlns:a16="http://schemas.microsoft.com/office/drawing/2014/main" id="{BD256C73-C18F-4934-ACC0-D881603CD49A}"/>
              </a:ext>
            </a:extLst>
          </p:cNvPr>
          <p:cNvSpPr txBox="1">
            <a:spLocks/>
          </p:cNvSpPr>
          <p:nvPr/>
        </p:nvSpPr>
        <p:spPr>
          <a:xfrm>
            <a:off x="0" y="401082"/>
            <a:ext cx="7501618" cy="92930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How to implement Divider?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926B8C-9BC7-41EB-9FBF-943F118BA476}"/>
              </a:ext>
            </a:extLst>
          </p:cNvPr>
          <p:cNvSpPr txBox="1"/>
          <p:nvPr/>
        </p:nvSpPr>
        <p:spPr>
          <a:xfrm>
            <a:off x="149291" y="1463842"/>
            <a:ext cx="5797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In Example A = 0111, B = 0010, 4-bit environment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5C519E1-E150-4266-AB20-236EE766C1C1}"/>
              </a:ext>
            </a:extLst>
          </p:cNvPr>
          <p:cNvCxnSpPr>
            <a:cxnSpLocks/>
          </p:cNvCxnSpPr>
          <p:nvPr/>
        </p:nvCxnSpPr>
        <p:spPr>
          <a:xfrm>
            <a:off x="0" y="1343608"/>
            <a:ext cx="1219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4BAC35-F113-47F9-9552-5993ACC633FC}"/>
              </a:ext>
            </a:extLst>
          </p:cNvPr>
          <p:cNvSpPr txBox="1"/>
          <p:nvPr/>
        </p:nvSpPr>
        <p:spPr>
          <a:xfrm flipH="1">
            <a:off x="2031588" y="2206512"/>
            <a:ext cx="356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06266F-A1A2-409B-9F8C-A93573D70913}"/>
              </a:ext>
            </a:extLst>
          </p:cNvPr>
          <p:cNvSpPr txBox="1"/>
          <p:nvPr/>
        </p:nvSpPr>
        <p:spPr>
          <a:xfrm flipH="1">
            <a:off x="5558560" y="2206511"/>
            <a:ext cx="356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CE5B46-D063-4BAE-84FB-E9C7643BD3ED}"/>
              </a:ext>
            </a:extLst>
          </p:cNvPr>
          <p:cNvSpPr txBox="1"/>
          <p:nvPr/>
        </p:nvSpPr>
        <p:spPr>
          <a:xfrm flipH="1">
            <a:off x="9085532" y="2206511"/>
            <a:ext cx="356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2D14A1B-FBC6-4B70-9547-1E4C54DE58AF}"/>
              </a:ext>
            </a:extLst>
          </p:cNvPr>
          <p:cNvCxnSpPr/>
          <p:nvPr/>
        </p:nvCxnSpPr>
        <p:spPr>
          <a:xfrm>
            <a:off x="4040159" y="2304661"/>
            <a:ext cx="0" cy="43387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7197DCB-8001-4F57-8F9B-C0D244456940}"/>
              </a:ext>
            </a:extLst>
          </p:cNvPr>
          <p:cNvCxnSpPr/>
          <p:nvPr/>
        </p:nvCxnSpPr>
        <p:spPr>
          <a:xfrm>
            <a:off x="7716421" y="2304661"/>
            <a:ext cx="0" cy="43387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F1ACE7-2E3F-4C37-9B17-3AAAFE8A5B4A}"/>
              </a:ext>
            </a:extLst>
          </p:cNvPr>
          <p:cNvSpPr txBox="1"/>
          <p:nvPr/>
        </p:nvSpPr>
        <p:spPr>
          <a:xfrm>
            <a:off x="1626640" y="2826071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0000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81D8E2-4CFE-4C86-B9DC-5A38F4221D72}"/>
              </a:ext>
            </a:extLst>
          </p:cNvPr>
          <p:cNvSpPr txBox="1"/>
          <p:nvPr/>
        </p:nvSpPr>
        <p:spPr>
          <a:xfrm>
            <a:off x="5153612" y="2826071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1110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55243A-0B9D-4D04-99DE-DBFEF39F30E9}"/>
              </a:ext>
            </a:extLst>
          </p:cNvPr>
          <p:cNvSpPr txBox="1"/>
          <p:nvPr/>
        </p:nvSpPr>
        <p:spPr>
          <a:xfrm>
            <a:off x="8680584" y="2826071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0000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2DB0081-7719-4A6C-A1A8-2761605A2A77}"/>
              </a:ext>
            </a:extLst>
          </p:cNvPr>
          <p:cNvCxnSpPr>
            <a:cxnSpLocks/>
          </p:cNvCxnSpPr>
          <p:nvPr/>
        </p:nvCxnSpPr>
        <p:spPr>
          <a:xfrm flipH="1">
            <a:off x="811769" y="2668176"/>
            <a:ext cx="96634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14FB0A6-6E08-4E62-9909-4C45E9330DFE}"/>
              </a:ext>
            </a:extLst>
          </p:cNvPr>
          <p:cNvSpPr txBox="1"/>
          <p:nvPr/>
        </p:nvSpPr>
        <p:spPr>
          <a:xfrm>
            <a:off x="1626640" y="3253391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0001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9FEFD9-18D8-4D2C-94F7-DC35B0012C40}"/>
              </a:ext>
            </a:extLst>
          </p:cNvPr>
          <p:cNvSpPr txBox="1"/>
          <p:nvPr/>
        </p:nvSpPr>
        <p:spPr>
          <a:xfrm>
            <a:off x="5153612" y="3262722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1100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63E7CE-F1B7-43B6-8398-254CD312A159}"/>
              </a:ext>
            </a:extLst>
          </p:cNvPr>
          <p:cNvSpPr txBox="1"/>
          <p:nvPr/>
        </p:nvSpPr>
        <p:spPr>
          <a:xfrm>
            <a:off x="8764560" y="4157355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0001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3CF192-358B-4FC2-9C20-F29C7F020102}"/>
              </a:ext>
            </a:extLst>
          </p:cNvPr>
          <p:cNvSpPr txBox="1"/>
          <p:nvPr/>
        </p:nvSpPr>
        <p:spPr>
          <a:xfrm>
            <a:off x="1592429" y="4104774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0001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FC4F53-32CE-4D0C-AEF4-0B319A3E3D35}"/>
              </a:ext>
            </a:extLst>
          </p:cNvPr>
          <p:cNvSpPr txBox="1"/>
          <p:nvPr/>
        </p:nvSpPr>
        <p:spPr>
          <a:xfrm>
            <a:off x="5153612" y="3714770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EF1DEB8-3F5B-46D8-AC47-8EF580F33AC5}"/>
              </a:ext>
            </a:extLst>
          </p:cNvPr>
          <p:cNvCxnSpPr>
            <a:cxnSpLocks/>
          </p:cNvCxnSpPr>
          <p:nvPr/>
        </p:nvCxnSpPr>
        <p:spPr>
          <a:xfrm>
            <a:off x="811769" y="4084102"/>
            <a:ext cx="9663405" cy="283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CF36BD-BDC0-4934-9D4E-61C6E7F84E94}"/>
              </a:ext>
            </a:extLst>
          </p:cNvPr>
          <p:cNvSpPr txBox="1"/>
          <p:nvPr/>
        </p:nvSpPr>
        <p:spPr>
          <a:xfrm>
            <a:off x="8680584" y="3268132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0000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28EF57-D74A-493C-B4D3-082D1D92CCC0}"/>
              </a:ext>
            </a:extLst>
          </p:cNvPr>
          <p:cNvSpPr txBox="1"/>
          <p:nvPr/>
        </p:nvSpPr>
        <p:spPr>
          <a:xfrm>
            <a:off x="1622907" y="3687978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0011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78D5FB-1EEA-493D-9AE6-0DC49D9651D6}"/>
              </a:ext>
            </a:extLst>
          </p:cNvPr>
          <p:cNvSpPr txBox="1"/>
          <p:nvPr/>
        </p:nvSpPr>
        <p:spPr>
          <a:xfrm flipH="1">
            <a:off x="8244854" y="4474028"/>
            <a:ext cx="218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(Q = Q +1)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B07C15-E7A4-4DDA-A426-03CA90256124}"/>
              </a:ext>
            </a:extLst>
          </p:cNvPr>
          <p:cNvSpPr txBox="1"/>
          <p:nvPr/>
        </p:nvSpPr>
        <p:spPr>
          <a:xfrm>
            <a:off x="1606115" y="4856643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0011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FEEEAF-1741-4C24-A643-CA4D0564CE87}"/>
              </a:ext>
            </a:extLst>
          </p:cNvPr>
          <p:cNvSpPr txBox="1"/>
          <p:nvPr/>
        </p:nvSpPr>
        <p:spPr>
          <a:xfrm>
            <a:off x="1592429" y="5694283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0001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A776BD5-2625-41DC-837D-4B8077AA8A10}"/>
              </a:ext>
            </a:extLst>
          </p:cNvPr>
          <p:cNvCxnSpPr>
            <a:cxnSpLocks/>
          </p:cNvCxnSpPr>
          <p:nvPr/>
        </p:nvCxnSpPr>
        <p:spPr>
          <a:xfrm>
            <a:off x="895739" y="5316499"/>
            <a:ext cx="96571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25D3F5C-2A1E-4F35-ADDD-E19DB78072C5}"/>
              </a:ext>
            </a:extLst>
          </p:cNvPr>
          <p:cNvSpPr txBox="1"/>
          <p:nvPr/>
        </p:nvSpPr>
        <p:spPr>
          <a:xfrm>
            <a:off x="5180985" y="4853857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0000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85CE83-ED40-4457-AFA7-3C79B96FBBA3}"/>
              </a:ext>
            </a:extLst>
          </p:cNvPr>
          <p:cNvSpPr txBox="1"/>
          <p:nvPr/>
        </p:nvSpPr>
        <p:spPr>
          <a:xfrm>
            <a:off x="8764560" y="5723467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0011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16FB9F5-508E-4505-913E-319F62CE3038}"/>
              </a:ext>
            </a:extLst>
          </p:cNvPr>
          <p:cNvCxnSpPr>
            <a:cxnSpLocks/>
          </p:cNvCxnSpPr>
          <p:nvPr/>
        </p:nvCxnSpPr>
        <p:spPr>
          <a:xfrm>
            <a:off x="779108" y="3195403"/>
            <a:ext cx="9696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F9922B9-754E-4194-9BF3-BD8AE906C2AE}"/>
              </a:ext>
            </a:extLst>
          </p:cNvPr>
          <p:cNvCxnSpPr>
            <a:cxnSpLocks/>
          </p:cNvCxnSpPr>
          <p:nvPr/>
        </p:nvCxnSpPr>
        <p:spPr>
          <a:xfrm>
            <a:off x="811769" y="3659985"/>
            <a:ext cx="9663405" cy="40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A7CB3B1-40DC-4937-B8CF-44E222CFA302}"/>
              </a:ext>
            </a:extLst>
          </p:cNvPr>
          <p:cNvSpPr txBox="1"/>
          <p:nvPr/>
        </p:nvSpPr>
        <p:spPr>
          <a:xfrm>
            <a:off x="1222704" y="4407722"/>
            <a:ext cx="1905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(R = R – B)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308154-5883-4C2F-AA96-8CEFDF5AAF37}"/>
              </a:ext>
            </a:extLst>
          </p:cNvPr>
          <p:cNvSpPr txBox="1"/>
          <p:nvPr/>
        </p:nvSpPr>
        <p:spPr>
          <a:xfrm>
            <a:off x="8688521" y="3707785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0000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0F16422-4BB1-4F74-88BC-48CC425FF6C4}"/>
              </a:ext>
            </a:extLst>
          </p:cNvPr>
          <p:cNvCxnSpPr>
            <a:cxnSpLocks/>
          </p:cNvCxnSpPr>
          <p:nvPr/>
        </p:nvCxnSpPr>
        <p:spPr>
          <a:xfrm>
            <a:off x="811769" y="4763590"/>
            <a:ext cx="9663405" cy="40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70BFFD3-9112-4B21-9E53-7E94C6B804D9}"/>
              </a:ext>
            </a:extLst>
          </p:cNvPr>
          <p:cNvSpPr txBox="1"/>
          <p:nvPr/>
        </p:nvSpPr>
        <p:spPr>
          <a:xfrm>
            <a:off x="5153612" y="4175143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C862E5-2061-4A2E-95E3-159D483D0F5D}"/>
              </a:ext>
            </a:extLst>
          </p:cNvPr>
          <p:cNvSpPr txBox="1"/>
          <p:nvPr/>
        </p:nvSpPr>
        <p:spPr>
          <a:xfrm>
            <a:off x="5333388" y="5694283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0000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870CA3-F04D-42E1-B2C2-4BFA730C0DD4}"/>
              </a:ext>
            </a:extLst>
          </p:cNvPr>
          <p:cNvSpPr txBox="1"/>
          <p:nvPr/>
        </p:nvSpPr>
        <p:spPr>
          <a:xfrm>
            <a:off x="8753838" y="4841498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0010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96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3" grpId="0"/>
      <p:bldP spid="24" grpId="0"/>
      <p:bldP spid="25" grpId="0"/>
      <p:bldP spid="26" grpId="0"/>
      <p:bldP spid="27" grpId="0"/>
      <p:bldP spid="31" grpId="0"/>
      <p:bldP spid="32" grpId="0"/>
      <p:bldP spid="33" grpId="0"/>
      <p:bldP spid="34" grpId="0"/>
      <p:bldP spid="35" grpId="0"/>
      <p:bldP spid="38" grpId="0"/>
      <p:bldP spid="39" grpId="0"/>
      <p:bldP spid="48" grpId="0"/>
      <p:bldP spid="53" grpId="0"/>
      <p:bldP spid="55" grpId="0"/>
      <p:bldP spid="58" grpId="0"/>
      <p:bldP spid="6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AD3F27B1-7854-40FD-82DD-01586B3D90C7}"/>
              </a:ext>
            </a:extLst>
          </p:cNvPr>
          <p:cNvGrpSpPr/>
          <p:nvPr/>
        </p:nvGrpSpPr>
        <p:grpSpPr>
          <a:xfrm>
            <a:off x="5919631" y="497153"/>
            <a:ext cx="3511354" cy="6035818"/>
            <a:chOff x="-1095616" y="655741"/>
            <a:chExt cx="3511354" cy="6035818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E55ACFA9-5893-433D-BE83-E45BF87F66B1}"/>
                </a:ext>
              </a:extLst>
            </p:cNvPr>
            <p:cNvGrpSpPr/>
            <p:nvPr/>
          </p:nvGrpSpPr>
          <p:grpSpPr>
            <a:xfrm>
              <a:off x="-1095616" y="2800148"/>
              <a:ext cx="3507818" cy="2066145"/>
              <a:chOff x="-1095616" y="579459"/>
              <a:chExt cx="3507818" cy="2066145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AF9C92ED-F7BC-4B65-943F-60EAF7F2C3B4}"/>
                  </a:ext>
                </a:extLst>
              </p:cNvPr>
              <p:cNvGrpSpPr/>
              <p:nvPr/>
            </p:nvGrpSpPr>
            <p:grpSpPr>
              <a:xfrm>
                <a:off x="1223953" y="666277"/>
                <a:ext cx="1188249" cy="1589247"/>
                <a:chOff x="522515" y="354561"/>
                <a:chExt cx="2167811" cy="1828802"/>
              </a:xfrm>
            </p:grpSpPr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59E475FF-6673-4BE4-937C-B8A761601B48}"/>
                    </a:ext>
                  </a:extLst>
                </p:cNvPr>
                <p:cNvSpPr/>
                <p:nvPr/>
              </p:nvSpPr>
              <p:spPr>
                <a:xfrm>
                  <a:off x="522515" y="354562"/>
                  <a:ext cx="2155372" cy="182880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4CB7D111-196E-42C9-9C7B-A295F48BBCFA}"/>
                    </a:ext>
                  </a:extLst>
                </p:cNvPr>
                <p:cNvSpPr/>
                <p:nvPr/>
              </p:nvSpPr>
              <p:spPr>
                <a:xfrm>
                  <a:off x="522515" y="354561"/>
                  <a:ext cx="2155372" cy="182880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E5D5EAEB-0924-4898-9639-92E92B4D4F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2515" y="550506"/>
                  <a:ext cx="21553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8BBDC70A-3184-407C-9728-DBD9E7F176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2515" y="783772"/>
                  <a:ext cx="21553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1526F762-9878-45A6-8B41-BFF86161AE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954" y="1038809"/>
                  <a:ext cx="21553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id="{8858134F-AB51-457E-ABA6-AA95E54B22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2515" y="1300066"/>
                  <a:ext cx="21553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6FF9DF0C-B7F2-4DE6-BE5D-7A5ED816F1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2515" y="1542662"/>
                  <a:ext cx="21553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871CABB0-D067-423C-A9AD-B2DF890821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2515" y="1757266"/>
                  <a:ext cx="21553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3622DF66-8B0C-4C2A-83D7-5029A86803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2515" y="1962539"/>
                  <a:ext cx="21553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ED5C64FF-F8A0-46EE-B187-51AAF349892D}"/>
                  </a:ext>
                </a:extLst>
              </p:cNvPr>
              <p:cNvCxnSpPr>
                <a:cxnSpLocks/>
                <a:stCxn id="121" idx="0"/>
              </p:cNvCxnSpPr>
              <p:nvPr/>
            </p:nvCxnSpPr>
            <p:spPr>
              <a:xfrm>
                <a:off x="-1095616" y="1494127"/>
                <a:ext cx="2310236" cy="332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03D6F1A-1C76-49D0-9B41-38E0E26113E1}"/>
                  </a:ext>
                </a:extLst>
              </p:cNvPr>
              <p:cNvSpPr txBox="1"/>
              <p:nvPr/>
            </p:nvSpPr>
            <p:spPr>
              <a:xfrm>
                <a:off x="1527743" y="2276272"/>
                <a:ext cx="543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R1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4252F6-C4CC-449F-8006-6B8CA5C538CC}"/>
                  </a:ext>
                </a:extLst>
              </p:cNvPr>
              <p:cNvSpPr txBox="1"/>
              <p:nvPr/>
            </p:nvSpPr>
            <p:spPr>
              <a:xfrm>
                <a:off x="920807" y="2025372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DA2387E-91DD-48E5-8834-7D3E1A7D88EB}"/>
                  </a:ext>
                </a:extLst>
              </p:cNvPr>
              <p:cNvSpPr txBox="1"/>
              <p:nvPr/>
            </p:nvSpPr>
            <p:spPr>
              <a:xfrm>
                <a:off x="916140" y="579459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B7F1A1E-17D2-4EA9-8DE2-F5A6198D31FA}"/>
                </a:ext>
              </a:extLst>
            </p:cNvPr>
            <p:cNvGrpSpPr/>
            <p:nvPr/>
          </p:nvGrpSpPr>
          <p:grpSpPr>
            <a:xfrm>
              <a:off x="-628791" y="655741"/>
              <a:ext cx="3044529" cy="2003135"/>
              <a:chOff x="-417720" y="2499113"/>
              <a:chExt cx="3044529" cy="2003135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79F6A52E-2C55-4A40-B27E-9DC6F24758E0}"/>
                  </a:ext>
                </a:extLst>
              </p:cNvPr>
              <p:cNvGrpSpPr/>
              <p:nvPr/>
            </p:nvGrpSpPr>
            <p:grpSpPr>
              <a:xfrm>
                <a:off x="1438560" y="2579996"/>
                <a:ext cx="1188249" cy="1589246"/>
                <a:chOff x="522515" y="354561"/>
                <a:chExt cx="2167811" cy="1828802"/>
              </a:xfrm>
            </p:grpSpPr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6DEDE907-672B-42C3-AD74-F2A67A0426F3}"/>
                    </a:ext>
                  </a:extLst>
                </p:cNvPr>
                <p:cNvSpPr/>
                <p:nvPr/>
              </p:nvSpPr>
              <p:spPr>
                <a:xfrm>
                  <a:off x="522515" y="354562"/>
                  <a:ext cx="2155372" cy="182880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0CF34C26-BF08-4D18-B855-BBEAA3B33274}"/>
                    </a:ext>
                  </a:extLst>
                </p:cNvPr>
                <p:cNvSpPr/>
                <p:nvPr/>
              </p:nvSpPr>
              <p:spPr>
                <a:xfrm>
                  <a:off x="522515" y="354561"/>
                  <a:ext cx="2155372" cy="182880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BD09E1DE-0F53-4522-8702-F8638C51B1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2515" y="550506"/>
                  <a:ext cx="21553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3543DC18-77DB-4B6A-A00E-CEB084EFD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2515" y="783772"/>
                  <a:ext cx="21553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B7616319-3D09-488D-9E99-88E91BFBBF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954" y="1038809"/>
                  <a:ext cx="21553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AA8B4692-00E1-4F18-9ED4-02A9CFEBD2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2515" y="1300066"/>
                  <a:ext cx="21553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E79DEB94-4724-466A-8E16-5BD6E110D8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2515" y="1542662"/>
                  <a:ext cx="21553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53BB56BE-15CE-436F-A0CF-3835E568B4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2515" y="1757266"/>
                  <a:ext cx="21553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8EFE3A72-588E-4EDD-AC86-4078510821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2515" y="1962539"/>
                  <a:ext cx="21553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82164E7C-A3A9-42D0-8F22-065F3F07D5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737" y="3231436"/>
                <a:ext cx="53349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66D3538-D2A7-4C9F-9097-ED66361805AB}"/>
                  </a:ext>
                </a:extLst>
              </p:cNvPr>
              <p:cNvSpPr txBox="1"/>
              <p:nvPr/>
            </p:nvSpPr>
            <p:spPr>
              <a:xfrm>
                <a:off x="-417720" y="3417512"/>
                <a:ext cx="333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ko-KR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8CFABB7-8CBC-408F-B49E-B2EACA557122}"/>
                  </a:ext>
                </a:extLst>
              </p:cNvPr>
              <p:cNvSpPr txBox="1"/>
              <p:nvPr/>
            </p:nvSpPr>
            <p:spPr>
              <a:xfrm>
                <a:off x="1764268" y="4132916"/>
                <a:ext cx="543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R2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5F8203A-0D05-4550-87D1-1CC1387414AE}"/>
                  </a:ext>
                </a:extLst>
              </p:cNvPr>
              <p:cNvSpPr txBox="1"/>
              <p:nvPr/>
            </p:nvSpPr>
            <p:spPr>
              <a:xfrm>
                <a:off x="1171614" y="394502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27B23C0-F133-4564-A964-A3991E2307EC}"/>
                  </a:ext>
                </a:extLst>
              </p:cNvPr>
              <p:cNvSpPr txBox="1"/>
              <p:nvPr/>
            </p:nvSpPr>
            <p:spPr>
              <a:xfrm>
                <a:off x="1166947" y="2499113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52D9EE27-444A-462F-B34B-7DBD8584A8F1}"/>
                </a:ext>
              </a:extLst>
            </p:cNvPr>
            <p:cNvGrpSpPr/>
            <p:nvPr/>
          </p:nvGrpSpPr>
          <p:grpSpPr>
            <a:xfrm>
              <a:off x="-246180" y="5161281"/>
              <a:ext cx="2074971" cy="1530278"/>
              <a:chOff x="-405444" y="4669054"/>
              <a:chExt cx="2486795" cy="2048910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93610B70-53E8-4A3A-AA2E-96E8BBCBA447}"/>
                  </a:ext>
                </a:extLst>
              </p:cNvPr>
              <p:cNvGrpSpPr/>
              <p:nvPr/>
            </p:nvGrpSpPr>
            <p:grpSpPr>
              <a:xfrm>
                <a:off x="886253" y="4722913"/>
                <a:ext cx="1195098" cy="1589247"/>
                <a:chOff x="-491699" y="354561"/>
                <a:chExt cx="2167807" cy="1828802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ED38FBB0-38FE-4705-A23E-DE775F3F673F}"/>
                    </a:ext>
                  </a:extLst>
                </p:cNvPr>
                <p:cNvSpPr/>
                <p:nvPr/>
              </p:nvSpPr>
              <p:spPr>
                <a:xfrm>
                  <a:off x="-491684" y="354563"/>
                  <a:ext cx="2155374" cy="18288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2482C2A7-FCF9-4C28-BFB3-D5ACA5C287C7}"/>
                    </a:ext>
                  </a:extLst>
                </p:cNvPr>
                <p:cNvSpPr/>
                <p:nvPr/>
              </p:nvSpPr>
              <p:spPr>
                <a:xfrm>
                  <a:off x="-491699" y="354561"/>
                  <a:ext cx="2155366" cy="18288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325E20E9-11F3-4BCA-AE1E-BF36EB6EA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1697" y="550505"/>
                  <a:ext cx="21553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41FB401C-64B8-4326-A4F6-9FBE5F1755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1697" y="783773"/>
                  <a:ext cx="21553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2859C5C7-BF79-4BAE-AEA7-ADBDE98CA6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79258" y="1038809"/>
                  <a:ext cx="21553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02286E86-B7ED-4545-BA63-2AF4F2A5FB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1699" y="1300066"/>
                  <a:ext cx="21553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B8E35E81-B92A-4D63-BE6B-39C5D548A8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1699" y="1542663"/>
                  <a:ext cx="21553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C665A43E-D516-462C-BCDC-4FB5D5F577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1699" y="1757265"/>
                  <a:ext cx="21553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8B8983A1-78B4-4118-A344-5CE063B787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1699" y="1962539"/>
                  <a:ext cx="21553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200E9A3E-9A6C-4ED2-8F4D-B53C5DD3F4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57" y="5519915"/>
                <a:ext cx="81284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3850894-4FF6-421C-9631-9C24D42FAF7C}"/>
                  </a:ext>
                </a:extLst>
              </p:cNvPr>
              <p:cNvSpPr txBox="1"/>
              <p:nvPr/>
            </p:nvSpPr>
            <p:spPr>
              <a:xfrm>
                <a:off x="-405444" y="5322636"/>
                <a:ext cx="398063" cy="453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ko-KR" alt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320C22A-9933-4E13-AD4C-EEA6BA96DE78}"/>
                  </a:ext>
                </a:extLst>
              </p:cNvPr>
              <p:cNvSpPr txBox="1"/>
              <p:nvPr/>
            </p:nvSpPr>
            <p:spPr>
              <a:xfrm>
                <a:off x="1214475" y="6305877"/>
                <a:ext cx="543650" cy="412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R3</a:t>
                </a:r>
                <a:endParaRPr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4AA9D91-E4B9-4022-9907-5C4FA405B883}"/>
                  </a:ext>
                </a:extLst>
              </p:cNvPr>
              <p:cNvSpPr txBox="1"/>
              <p:nvPr/>
            </p:nvSpPr>
            <p:spPr>
              <a:xfrm>
                <a:off x="638432" y="6114966"/>
                <a:ext cx="323139" cy="370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DE67976-4DF0-4164-A381-CE334EFE7B24}"/>
                  </a:ext>
                </a:extLst>
              </p:cNvPr>
              <p:cNvSpPr txBox="1"/>
              <p:nvPr/>
            </p:nvSpPr>
            <p:spPr>
              <a:xfrm>
                <a:off x="633767" y="4669054"/>
                <a:ext cx="323139" cy="370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0DC51466-5152-4046-938F-BFE176F5D7C8}"/>
              </a:ext>
            </a:extLst>
          </p:cNvPr>
          <p:cNvGrpSpPr/>
          <p:nvPr/>
        </p:nvGrpSpPr>
        <p:grpSpPr>
          <a:xfrm>
            <a:off x="657308" y="1589995"/>
            <a:ext cx="3364184" cy="3955076"/>
            <a:chOff x="3667208" y="550234"/>
            <a:chExt cx="3820446" cy="4563556"/>
          </a:xfrm>
        </p:grpSpPr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F39A95F2-355B-4246-A4AE-FCA187E90859}"/>
                </a:ext>
              </a:extLst>
            </p:cNvPr>
            <p:cNvCxnSpPr>
              <a:cxnSpLocks/>
              <a:endCxn id="73" idx="1"/>
            </p:cNvCxnSpPr>
            <p:nvPr/>
          </p:nvCxnSpPr>
          <p:spPr>
            <a:xfrm flipV="1">
              <a:off x="3991424" y="773802"/>
              <a:ext cx="660997" cy="849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34C90D6-DE25-4E2F-A4E7-37A9BE32BFC1}"/>
                </a:ext>
              </a:extLst>
            </p:cNvPr>
            <p:cNvSpPr txBox="1"/>
            <p:nvPr/>
          </p:nvSpPr>
          <p:spPr>
            <a:xfrm>
              <a:off x="3667208" y="550234"/>
              <a:ext cx="200405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0E46DE0E-E18D-483F-A3CF-2F3A69678DCE}"/>
                </a:ext>
              </a:extLst>
            </p:cNvPr>
            <p:cNvGrpSpPr/>
            <p:nvPr/>
          </p:nvGrpSpPr>
          <p:grpSpPr>
            <a:xfrm>
              <a:off x="4652421" y="575572"/>
              <a:ext cx="1922106" cy="426153"/>
              <a:chOff x="4652421" y="575572"/>
              <a:chExt cx="1922106" cy="426153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CAFEEAFF-A859-4092-863E-F4EC3A7AAFEF}"/>
                  </a:ext>
                </a:extLst>
              </p:cNvPr>
              <p:cNvSpPr/>
              <p:nvPr/>
            </p:nvSpPr>
            <p:spPr>
              <a:xfrm>
                <a:off x="4652421" y="579459"/>
                <a:ext cx="1922106" cy="38868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8B62877-82A6-48F6-B4AB-EFABC3B572BB}"/>
                  </a:ext>
                </a:extLst>
              </p:cNvPr>
              <p:cNvSpPr txBox="1"/>
              <p:nvPr/>
            </p:nvSpPr>
            <p:spPr>
              <a:xfrm>
                <a:off x="4924986" y="575572"/>
                <a:ext cx="1376975" cy="426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Lshift</a:t>
                </a:r>
                <a:endParaRPr lang="ko-KR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670AFD1D-AA5A-41A7-B8A5-45B713CFD09E}"/>
                </a:ext>
              </a:extLst>
            </p:cNvPr>
            <p:cNvGrpSpPr/>
            <p:nvPr/>
          </p:nvGrpSpPr>
          <p:grpSpPr>
            <a:xfrm>
              <a:off x="4652417" y="1492668"/>
              <a:ext cx="1922106" cy="426153"/>
              <a:chOff x="4652421" y="575572"/>
              <a:chExt cx="1922106" cy="426153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21E1CF22-8BA3-430D-8820-D02961961B30}"/>
                  </a:ext>
                </a:extLst>
              </p:cNvPr>
              <p:cNvSpPr/>
              <p:nvPr/>
            </p:nvSpPr>
            <p:spPr>
              <a:xfrm>
                <a:off x="4652421" y="579459"/>
                <a:ext cx="1922106" cy="38868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1A7DAE6-512D-4B6E-98CF-A9FB44D866D3}"/>
                  </a:ext>
                </a:extLst>
              </p:cNvPr>
              <p:cNvSpPr txBox="1"/>
              <p:nvPr/>
            </p:nvSpPr>
            <p:spPr>
              <a:xfrm>
                <a:off x="4924986" y="575572"/>
                <a:ext cx="1376975" cy="426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Lshift</a:t>
                </a:r>
                <a:endParaRPr lang="ko-KR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C346D726-AE6F-405B-B794-2C86DA3D355F}"/>
                </a:ext>
              </a:extLst>
            </p:cNvPr>
            <p:cNvGrpSpPr/>
            <p:nvPr/>
          </p:nvGrpSpPr>
          <p:grpSpPr>
            <a:xfrm>
              <a:off x="4652417" y="2264651"/>
              <a:ext cx="1922106" cy="426153"/>
              <a:chOff x="4652421" y="575572"/>
              <a:chExt cx="1922106" cy="426153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2CC4FD1D-EB1C-43A7-B906-94C713D04147}"/>
                  </a:ext>
                </a:extLst>
              </p:cNvPr>
              <p:cNvSpPr/>
              <p:nvPr/>
            </p:nvSpPr>
            <p:spPr>
              <a:xfrm>
                <a:off x="4652421" y="579459"/>
                <a:ext cx="1922106" cy="38868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BF296E2-C0A0-4748-A809-483109163C56}"/>
                  </a:ext>
                </a:extLst>
              </p:cNvPr>
              <p:cNvSpPr txBox="1"/>
              <p:nvPr/>
            </p:nvSpPr>
            <p:spPr>
              <a:xfrm>
                <a:off x="4924986" y="575572"/>
                <a:ext cx="1376975" cy="426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Lshift</a:t>
                </a:r>
                <a:endParaRPr lang="ko-KR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3FD4CE00-9AEC-4E9F-9992-9782FB28E367}"/>
                </a:ext>
              </a:extLst>
            </p:cNvPr>
            <p:cNvGrpSpPr/>
            <p:nvPr/>
          </p:nvGrpSpPr>
          <p:grpSpPr>
            <a:xfrm>
              <a:off x="4652417" y="3078352"/>
              <a:ext cx="1922106" cy="426153"/>
              <a:chOff x="4652421" y="575572"/>
              <a:chExt cx="1922106" cy="426153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3BB9F9B9-ECE3-4FF0-96EB-9FDC99F24855}"/>
                  </a:ext>
                </a:extLst>
              </p:cNvPr>
              <p:cNvSpPr/>
              <p:nvPr/>
            </p:nvSpPr>
            <p:spPr>
              <a:xfrm>
                <a:off x="4652421" y="579459"/>
                <a:ext cx="1922106" cy="38868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94C2687-2D40-4FE7-A8DE-DE55E0C4E139}"/>
                  </a:ext>
                </a:extLst>
              </p:cNvPr>
              <p:cNvSpPr txBox="1"/>
              <p:nvPr/>
            </p:nvSpPr>
            <p:spPr>
              <a:xfrm>
                <a:off x="4924986" y="575572"/>
                <a:ext cx="1376975" cy="426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Lshift</a:t>
                </a:r>
                <a:endParaRPr lang="ko-KR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B547CC00-BE90-48F7-9022-1F9914CC77E4}"/>
                </a:ext>
              </a:extLst>
            </p:cNvPr>
            <p:cNvGrpSpPr/>
            <p:nvPr/>
          </p:nvGrpSpPr>
          <p:grpSpPr>
            <a:xfrm>
              <a:off x="4652420" y="4687637"/>
              <a:ext cx="1922106" cy="426153"/>
              <a:chOff x="4652421" y="575572"/>
              <a:chExt cx="1922106" cy="426153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4C0AE94-96D6-4B78-85F9-F2916C989D7E}"/>
                  </a:ext>
                </a:extLst>
              </p:cNvPr>
              <p:cNvSpPr/>
              <p:nvPr/>
            </p:nvSpPr>
            <p:spPr>
              <a:xfrm>
                <a:off x="4652421" y="579459"/>
                <a:ext cx="1922106" cy="38868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84C0291-FE4A-4CBD-9BD0-3E567017B8D8}"/>
                  </a:ext>
                </a:extLst>
              </p:cNvPr>
              <p:cNvSpPr txBox="1"/>
              <p:nvPr/>
            </p:nvSpPr>
            <p:spPr>
              <a:xfrm>
                <a:off x="4924986" y="575572"/>
                <a:ext cx="1376975" cy="426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Lshift</a:t>
                </a:r>
                <a:endParaRPr lang="ko-KR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39EA95E-383A-44ED-BB0B-B7896794F1A2}"/>
                </a:ext>
              </a:extLst>
            </p:cNvPr>
            <p:cNvSpPr txBox="1"/>
            <p:nvPr/>
          </p:nvSpPr>
          <p:spPr>
            <a:xfrm>
              <a:off x="5473735" y="3394749"/>
              <a:ext cx="279468" cy="532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96F3412-D93A-4F86-BB74-07BC1C45A4EC}"/>
                </a:ext>
              </a:extLst>
            </p:cNvPr>
            <p:cNvSpPr txBox="1"/>
            <p:nvPr/>
          </p:nvSpPr>
          <p:spPr>
            <a:xfrm>
              <a:off x="5473735" y="3592767"/>
              <a:ext cx="279468" cy="532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32E6B62-4669-414E-B753-80507D6E171B}"/>
                </a:ext>
              </a:extLst>
            </p:cNvPr>
            <p:cNvSpPr txBox="1"/>
            <p:nvPr/>
          </p:nvSpPr>
          <p:spPr>
            <a:xfrm>
              <a:off x="5473735" y="3822489"/>
              <a:ext cx="279468" cy="532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C06D834-FE2B-42E6-979A-484C99764ABD}"/>
                </a:ext>
              </a:extLst>
            </p:cNvPr>
            <p:cNvSpPr txBox="1"/>
            <p:nvPr/>
          </p:nvSpPr>
          <p:spPr>
            <a:xfrm>
              <a:off x="5473735" y="4028332"/>
              <a:ext cx="279468" cy="532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7" name="연결선: 꺾임 96">
              <a:extLst>
                <a:ext uri="{FF2B5EF4-FFF2-40B4-BE49-F238E27FC236}">
                  <a16:creationId xmlns:a16="http://schemas.microsoft.com/office/drawing/2014/main" id="{7D6BB4D6-956E-443A-91A3-44554F65372F}"/>
                </a:ext>
              </a:extLst>
            </p:cNvPr>
            <p:cNvCxnSpPr>
              <a:stCxn id="73" idx="3"/>
              <a:endCxn id="79" idx="1"/>
            </p:cNvCxnSpPr>
            <p:nvPr/>
          </p:nvCxnSpPr>
          <p:spPr>
            <a:xfrm flipH="1">
              <a:off x="4652417" y="773802"/>
              <a:ext cx="1922110" cy="917096"/>
            </a:xfrm>
            <a:prstGeom prst="bentConnector5">
              <a:avLst>
                <a:gd name="adj1" fmla="val -11893"/>
                <a:gd name="adj2" fmla="val 50000"/>
                <a:gd name="adj3" fmla="val 111893"/>
              </a:avLst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연결선: 꺾임 98">
              <a:extLst>
                <a:ext uri="{FF2B5EF4-FFF2-40B4-BE49-F238E27FC236}">
                  <a16:creationId xmlns:a16="http://schemas.microsoft.com/office/drawing/2014/main" id="{83AADFB8-6F70-4108-9679-252B90B93857}"/>
                </a:ext>
              </a:extLst>
            </p:cNvPr>
            <p:cNvCxnSpPr>
              <a:stCxn id="79" idx="3"/>
              <a:endCxn id="82" idx="1"/>
            </p:cNvCxnSpPr>
            <p:nvPr/>
          </p:nvCxnSpPr>
          <p:spPr>
            <a:xfrm flipH="1">
              <a:off x="4652417" y="1690898"/>
              <a:ext cx="1922106" cy="771983"/>
            </a:xfrm>
            <a:prstGeom prst="bentConnector5">
              <a:avLst>
                <a:gd name="adj1" fmla="val -11893"/>
                <a:gd name="adj2" fmla="val 50000"/>
                <a:gd name="adj3" fmla="val 111893"/>
              </a:avLst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연결선: 꺾임 100">
              <a:extLst>
                <a:ext uri="{FF2B5EF4-FFF2-40B4-BE49-F238E27FC236}">
                  <a16:creationId xmlns:a16="http://schemas.microsoft.com/office/drawing/2014/main" id="{A7A974C8-8856-4C3A-84F5-96BB99632306}"/>
                </a:ext>
              </a:extLst>
            </p:cNvPr>
            <p:cNvCxnSpPr>
              <a:stCxn id="82" idx="3"/>
              <a:endCxn id="85" idx="1"/>
            </p:cNvCxnSpPr>
            <p:nvPr/>
          </p:nvCxnSpPr>
          <p:spPr>
            <a:xfrm flipH="1">
              <a:off x="4652417" y="2462881"/>
              <a:ext cx="1922106" cy="813701"/>
            </a:xfrm>
            <a:prstGeom prst="bentConnector5">
              <a:avLst>
                <a:gd name="adj1" fmla="val -11893"/>
                <a:gd name="adj2" fmla="val 50000"/>
                <a:gd name="adj3" fmla="val 111893"/>
              </a:avLst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6840BF47-921C-41B8-B1BC-C3700F74F1F0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>
              <a:off x="4180114" y="4885867"/>
              <a:ext cx="47230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97CBC61-64B2-4236-BA10-89DEA8A7193D}"/>
                </a:ext>
              </a:extLst>
            </p:cNvPr>
            <p:cNvSpPr txBox="1"/>
            <p:nvPr/>
          </p:nvSpPr>
          <p:spPr>
            <a:xfrm>
              <a:off x="6783891" y="815021"/>
              <a:ext cx="543650" cy="426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a0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D46E52A-24E1-4DC3-9A9D-26569D1DA707}"/>
                </a:ext>
              </a:extLst>
            </p:cNvPr>
            <p:cNvSpPr txBox="1"/>
            <p:nvPr/>
          </p:nvSpPr>
          <p:spPr>
            <a:xfrm>
              <a:off x="6815298" y="1668803"/>
              <a:ext cx="543650" cy="426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2ABECA6-2B9C-4D0F-9FB0-882B23562BDF}"/>
                </a:ext>
              </a:extLst>
            </p:cNvPr>
            <p:cNvSpPr txBox="1"/>
            <p:nvPr/>
          </p:nvSpPr>
          <p:spPr>
            <a:xfrm>
              <a:off x="6804701" y="2432211"/>
              <a:ext cx="543650" cy="426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97A7851-E31C-4F94-B246-121DC06BEED4}"/>
                </a:ext>
              </a:extLst>
            </p:cNvPr>
            <p:cNvSpPr txBox="1"/>
            <p:nvPr/>
          </p:nvSpPr>
          <p:spPr>
            <a:xfrm>
              <a:off x="6815298" y="3068846"/>
              <a:ext cx="543650" cy="426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a3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CEE747B-AAA5-4EFD-8F83-F018E848D948}"/>
                </a:ext>
              </a:extLst>
            </p:cNvPr>
            <p:cNvSpPr txBox="1"/>
            <p:nvPr/>
          </p:nvSpPr>
          <p:spPr>
            <a:xfrm>
              <a:off x="6944004" y="4655114"/>
              <a:ext cx="543650" cy="426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a7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ADAAC4E-27CA-4162-8153-41CE8201892B}"/>
                </a:ext>
              </a:extLst>
            </p:cNvPr>
            <p:cNvSpPr txBox="1"/>
            <p:nvPr/>
          </p:nvSpPr>
          <p:spPr>
            <a:xfrm>
              <a:off x="3702458" y="4656550"/>
              <a:ext cx="543650" cy="426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a6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B4F0F921-8F8F-42C3-B50D-D12E10C73397}"/>
                </a:ext>
              </a:extLst>
            </p:cNvPr>
            <p:cNvCxnSpPr>
              <a:cxnSpLocks/>
            </p:cNvCxnSpPr>
            <p:nvPr/>
          </p:nvCxnSpPr>
          <p:spPr>
            <a:xfrm>
              <a:off x="6574523" y="4910485"/>
              <a:ext cx="47230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사다리꼴 120">
            <a:extLst>
              <a:ext uri="{FF2B5EF4-FFF2-40B4-BE49-F238E27FC236}">
                <a16:creationId xmlns:a16="http://schemas.microsoft.com/office/drawing/2014/main" id="{0F51B1E5-9BC8-4598-A070-9FE64FCBE55A}"/>
              </a:ext>
            </a:extLst>
          </p:cNvPr>
          <p:cNvSpPr/>
          <p:nvPr/>
        </p:nvSpPr>
        <p:spPr>
          <a:xfrm rot="5400000">
            <a:off x="2659308" y="3122882"/>
            <a:ext cx="5541179" cy="959399"/>
          </a:xfrm>
          <a:prstGeom prst="trapezoid">
            <a:avLst>
              <a:gd name="adj" fmla="val 7168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2C38529-151B-499A-9380-3A5BFAD84DDC}"/>
              </a:ext>
            </a:extLst>
          </p:cNvPr>
          <p:cNvSpPr txBox="1"/>
          <p:nvPr/>
        </p:nvSpPr>
        <p:spPr>
          <a:xfrm>
            <a:off x="5040595" y="3235429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9 × 1</a:t>
            </a:r>
          </a:p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MUX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90D5BA4B-8E62-4E79-9F2B-74C34E3D60F1}"/>
              </a:ext>
            </a:extLst>
          </p:cNvPr>
          <p:cNvCxnSpPr>
            <a:stCxn id="105" idx="3"/>
          </p:cNvCxnSpPr>
          <p:nvPr/>
        </p:nvCxnSpPr>
        <p:spPr>
          <a:xfrm flipV="1">
            <a:off x="3880501" y="1981287"/>
            <a:ext cx="1069697" cy="22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EAC7C210-06AD-42A3-AF09-F04413957E53}"/>
              </a:ext>
            </a:extLst>
          </p:cNvPr>
          <p:cNvCxnSpPr/>
          <p:nvPr/>
        </p:nvCxnSpPr>
        <p:spPr>
          <a:xfrm>
            <a:off x="3908157" y="2804157"/>
            <a:ext cx="1069697" cy="17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94ABD02-F90A-4EB3-9EFC-E8C85CB7E043}"/>
              </a:ext>
            </a:extLst>
          </p:cNvPr>
          <p:cNvCxnSpPr/>
          <p:nvPr/>
        </p:nvCxnSpPr>
        <p:spPr>
          <a:xfrm>
            <a:off x="3871170" y="3457640"/>
            <a:ext cx="1069697" cy="17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ECF49D42-2F26-420C-91D9-38CA4EC6C32D}"/>
              </a:ext>
            </a:extLst>
          </p:cNvPr>
          <p:cNvCxnSpPr/>
          <p:nvPr/>
        </p:nvCxnSpPr>
        <p:spPr>
          <a:xfrm>
            <a:off x="3863668" y="3984095"/>
            <a:ext cx="1069697" cy="17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2BF8FE8D-0D04-4EFD-BC82-4627E75C192F}"/>
              </a:ext>
            </a:extLst>
          </p:cNvPr>
          <p:cNvCxnSpPr>
            <a:cxnSpLocks/>
          </p:cNvCxnSpPr>
          <p:nvPr/>
        </p:nvCxnSpPr>
        <p:spPr>
          <a:xfrm>
            <a:off x="3978832" y="5368874"/>
            <a:ext cx="9914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497560BD-4763-4E12-AD4F-4799891CD34F}"/>
              </a:ext>
            </a:extLst>
          </p:cNvPr>
          <p:cNvCxnSpPr/>
          <p:nvPr/>
        </p:nvCxnSpPr>
        <p:spPr>
          <a:xfrm flipV="1">
            <a:off x="1167072" y="1256332"/>
            <a:ext cx="3766293" cy="527422"/>
          </a:xfrm>
          <a:prstGeom prst="bentConnector3">
            <a:avLst>
              <a:gd name="adj1" fmla="val 317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3C4BCD65-07D0-4477-84D1-20432F376668}"/>
              </a:ext>
            </a:extLst>
          </p:cNvPr>
          <p:cNvSpPr txBox="1"/>
          <p:nvPr/>
        </p:nvSpPr>
        <p:spPr>
          <a:xfrm>
            <a:off x="1139814" y="1366764"/>
            <a:ext cx="2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9E617B2A-E1B7-47A6-9C10-B9E2D3B27913}"/>
              </a:ext>
            </a:extLst>
          </p:cNvPr>
          <p:cNvCxnSpPr>
            <a:cxnSpLocks/>
          </p:cNvCxnSpPr>
          <p:nvPr/>
        </p:nvCxnSpPr>
        <p:spPr>
          <a:xfrm flipV="1">
            <a:off x="5262552" y="621915"/>
            <a:ext cx="0" cy="4127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62CBAA57-0219-415F-BBF5-29C200C6EF0A}"/>
              </a:ext>
            </a:extLst>
          </p:cNvPr>
          <p:cNvSpPr txBox="1"/>
          <p:nvPr/>
        </p:nvSpPr>
        <p:spPr>
          <a:xfrm>
            <a:off x="5036577" y="371440"/>
            <a:ext cx="478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S0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2DC0D7A6-312A-429A-B7EC-016436DA460B}"/>
              </a:ext>
            </a:extLst>
          </p:cNvPr>
          <p:cNvCxnSpPr>
            <a:cxnSpLocks/>
          </p:cNvCxnSpPr>
          <p:nvPr/>
        </p:nvCxnSpPr>
        <p:spPr>
          <a:xfrm flipV="1">
            <a:off x="5430503" y="740984"/>
            <a:ext cx="0" cy="4127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BFCEFD82-A9CA-41AA-AA72-D523A782C3C4}"/>
              </a:ext>
            </a:extLst>
          </p:cNvPr>
          <p:cNvCxnSpPr>
            <a:cxnSpLocks/>
          </p:cNvCxnSpPr>
          <p:nvPr/>
        </p:nvCxnSpPr>
        <p:spPr>
          <a:xfrm flipV="1">
            <a:off x="5608611" y="900367"/>
            <a:ext cx="0" cy="4127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CFF5F4BF-E185-4C91-87ED-5CC95817782B}"/>
              </a:ext>
            </a:extLst>
          </p:cNvPr>
          <p:cNvCxnSpPr>
            <a:cxnSpLocks/>
          </p:cNvCxnSpPr>
          <p:nvPr/>
        </p:nvCxnSpPr>
        <p:spPr>
          <a:xfrm flipV="1">
            <a:off x="5821578" y="1034702"/>
            <a:ext cx="0" cy="4127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F8D04F7-A539-4885-BBBD-89ABF340ED48}"/>
              </a:ext>
            </a:extLst>
          </p:cNvPr>
          <p:cNvSpPr txBox="1"/>
          <p:nvPr/>
        </p:nvSpPr>
        <p:spPr>
          <a:xfrm>
            <a:off x="5216970" y="486516"/>
            <a:ext cx="478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C8733EE-D2FD-4A05-9AD9-3BD8F790796D}"/>
              </a:ext>
            </a:extLst>
          </p:cNvPr>
          <p:cNvSpPr txBox="1"/>
          <p:nvPr/>
        </p:nvSpPr>
        <p:spPr>
          <a:xfrm>
            <a:off x="5395284" y="633774"/>
            <a:ext cx="478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A7A4111-E90A-4484-9D5D-227588F63C3A}"/>
              </a:ext>
            </a:extLst>
          </p:cNvPr>
          <p:cNvSpPr txBox="1"/>
          <p:nvPr/>
        </p:nvSpPr>
        <p:spPr>
          <a:xfrm>
            <a:off x="5568425" y="791316"/>
            <a:ext cx="478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S3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012A6CC-AF2F-4180-9F65-C78B49798C28}"/>
              </a:ext>
            </a:extLst>
          </p:cNvPr>
          <p:cNvSpPr txBox="1"/>
          <p:nvPr/>
        </p:nvSpPr>
        <p:spPr>
          <a:xfrm>
            <a:off x="175901" y="295535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8-bit Divider Implementation – Logic Diagram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6C500273-8786-4127-8418-CAD61E2D85BE}"/>
              </a:ext>
            </a:extLst>
          </p:cNvPr>
          <p:cNvGrpSpPr/>
          <p:nvPr/>
        </p:nvGrpSpPr>
        <p:grpSpPr>
          <a:xfrm>
            <a:off x="10101877" y="4991895"/>
            <a:ext cx="1228832" cy="1553463"/>
            <a:chOff x="9626002" y="4986842"/>
            <a:chExt cx="1228832" cy="1553463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E082CA60-5E38-4C36-9578-F35ACD8BFD41}"/>
                </a:ext>
              </a:extLst>
            </p:cNvPr>
            <p:cNvGrpSpPr/>
            <p:nvPr/>
          </p:nvGrpSpPr>
          <p:grpSpPr>
            <a:xfrm>
              <a:off x="9690112" y="5050253"/>
              <a:ext cx="1164722" cy="1490052"/>
              <a:chOff x="10221959" y="4956945"/>
              <a:chExt cx="1164722" cy="1490052"/>
            </a:xfrm>
          </p:grpSpPr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ED22EBD3-2E53-4C40-9F39-13A8ACBF723F}"/>
                  </a:ext>
                </a:extLst>
              </p:cNvPr>
              <p:cNvSpPr/>
              <p:nvPr/>
            </p:nvSpPr>
            <p:spPr>
              <a:xfrm>
                <a:off x="10389487" y="4956945"/>
                <a:ext cx="991472" cy="118696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A9823AC0-119C-4F08-9BD7-EB8772BD1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89487" y="5084121"/>
                <a:ext cx="99147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id="{71540ED0-8F3B-4243-AD15-92363455D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89487" y="5235521"/>
                <a:ext cx="99147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31D569BB-330A-4185-9535-67BFDFB481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5209" y="5401050"/>
                <a:ext cx="99147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AC10BA2B-96EB-45DD-8840-939761E155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89487" y="5570617"/>
                <a:ext cx="99147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id="{339CA0AC-7428-4B60-9E11-6FE86346E4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89487" y="5728072"/>
                <a:ext cx="99147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58">
                <a:extLst>
                  <a:ext uri="{FF2B5EF4-FFF2-40B4-BE49-F238E27FC236}">
                    <a16:creationId xmlns:a16="http://schemas.microsoft.com/office/drawing/2014/main" id="{CB8CBCC7-43EB-4251-88AA-19F6902852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89487" y="5867358"/>
                <a:ext cx="99147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9">
                <a:extLst>
                  <a:ext uri="{FF2B5EF4-FFF2-40B4-BE49-F238E27FC236}">
                    <a16:creationId xmlns:a16="http://schemas.microsoft.com/office/drawing/2014/main" id="{4CA8F650-6DB1-4B3E-ABCF-C3F96C6D1E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89487" y="6000589"/>
                <a:ext cx="99147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화살표 연결선 160">
                <a:extLst>
                  <a:ext uri="{FF2B5EF4-FFF2-40B4-BE49-F238E27FC236}">
                    <a16:creationId xmlns:a16="http://schemas.microsoft.com/office/drawing/2014/main" id="{B43CBF99-9117-4D8E-93DB-5C7F9F336898}"/>
                  </a:ext>
                </a:extLst>
              </p:cNvPr>
              <p:cNvCxnSpPr>
                <a:cxnSpLocks/>
                <a:stCxn id="238" idx="3"/>
                <a:endCxn id="153" idx="1"/>
              </p:cNvCxnSpPr>
              <p:nvPr/>
            </p:nvCxnSpPr>
            <p:spPr>
              <a:xfrm flipV="1">
                <a:off x="10221959" y="5550429"/>
                <a:ext cx="167528" cy="119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628D4AEA-F3ED-42E4-AE11-91F60639EF56}"/>
                  </a:ext>
                </a:extLst>
              </p:cNvPr>
              <p:cNvSpPr txBox="1"/>
              <p:nvPr/>
            </p:nvSpPr>
            <p:spPr>
              <a:xfrm>
                <a:off x="10663353" y="6139220"/>
                <a:ext cx="4536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FF19FC8-3678-4051-84DD-6E567B305919}"/>
                </a:ext>
              </a:extLst>
            </p:cNvPr>
            <p:cNvSpPr txBox="1"/>
            <p:nvPr/>
          </p:nvSpPr>
          <p:spPr>
            <a:xfrm>
              <a:off x="9629895" y="606675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8B6556F-CDE7-4191-8D4F-AB44DB926169}"/>
                </a:ext>
              </a:extLst>
            </p:cNvPr>
            <p:cNvSpPr txBox="1"/>
            <p:nvPr/>
          </p:nvSpPr>
          <p:spPr>
            <a:xfrm>
              <a:off x="9626002" y="498684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37D210C7-31B4-4817-8202-CA41A4D62E00}"/>
              </a:ext>
            </a:extLst>
          </p:cNvPr>
          <p:cNvSpPr txBox="1"/>
          <p:nvPr/>
        </p:nvSpPr>
        <p:spPr>
          <a:xfrm>
            <a:off x="7094935" y="186612"/>
            <a:ext cx="478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S’0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A51ABE1B-C7DA-4B29-BA79-9E1B53F6BBDD}"/>
              </a:ext>
            </a:extLst>
          </p:cNvPr>
          <p:cNvGrpSpPr/>
          <p:nvPr/>
        </p:nvGrpSpPr>
        <p:grpSpPr>
          <a:xfrm>
            <a:off x="10279528" y="1007438"/>
            <a:ext cx="924770" cy="1200914"/>
            <a:chOff x="10279528" y="811493"/>
            <a:chExt cx="924770" cy="1200914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77E55A07-A868-4B19-9F06-66F4F95FBE3B}"/>
                </a:ext>
              </a:extLst>
            </p:cNvPr>
            <p:cNvSpPr/>
            <p:nvPr/>
          </p:nvSpPr>
          <p:spPr>
            <a:xfrm>
              <a:off x="10279528" y="811493"/>
              <a:ext cx="907709" cy="12009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D64065D-AC48-4D90-8F1E-D38F3A92027C}"/>
                </a:ext>
              </a:extLst>
            </p:cNvPr>
            <p:cNvSpPr txBox="1"/>
            <p:nvPr/>
          </p:nvSpPr>
          <p:spPr>
            <a:xfrm>
              <a:off x="10294754" y="1186976"/>
              <a:ext cx="909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8- bit</a:t>
              </a:r>
            </a:p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Subtractor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378C91E9-02E1-4375-A75D-8739869C641A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9424167" y="1372268"/>
            <a:ext cx="880621" cy="3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연결선: 꺾임 193">
            <a:extLst>
              <a:ext uri="{FF2B5EF4-FFF2-40B4-BE49-F238E27FC236}">
                <a16:creationId xmlns:a16="http://schemas.microsoft.com/office/drawing/2014/main" id="{0A61BC8A-18FE-498E-B2C5-21AB1B4A8095}"/>
              </a:ext>
            </a:extLst>
          </p:cNvPr>
          <p:cNvCxnSpPr>
            <a:cxnSpLocks/>
          </p:cNvCxnSpPr>
          <p:nvPr/>
        </p:nvCxnSpPr>
        <p:spPr>
          <a:xfrm rot="5400000">
            <a:off x="6749591" y="2500536"/>
            <a:ext cx="3833885" cy="2441407"/>
          </a:xfrm>
          <a:prstGeom prst="bentConnector3">
            <a:avLst>
              <a:gd name="adj1" fmla="val 1787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B5DE5228-1E79-429C-9508-0D765266E70A}"/>
              </a:ext>
            </a:extLst>
          </p:cNvPr>
          <p:cNvCxnSpPr>
            <a:cxnSpLocks/>
          </p:cNvCxnSpPr>
          <p:nvPr/>
        </p:nvCxnSpPr>
        <p:spPr>
          <a:xfrm flipV="1">
            <a:off x="9877860" y="1810537"/>
            <a:ext cx="401668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5D741081-E79E-4E70-91D1-0F968D88FE0C}"/>
              </a:ext>
            </a:extLst>
          </p:cNvPr>
          <p:cNvSpPr txBox="1"/>
          <p:nvPr/>
        </p:nvSpPr>
        <p:spPr>
          <a:xfrm>
            <a:off x="7300489" y="5226148"/>
            <a:ext cx="2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25D7B298-2202-44E7-B6E0-D5C74FB5C908}"/>
              </a:ext>
            </a:extLst>
          </p:cNvPr>
          <p:cNvCxnSpPr>
            <a:stCxn id="184" idx="3"/>
          </p:cNvCxnSpPr>
          <p:nvPr/>
        </p:nvCxnSpPr>
        <p:spPr>
          <a:xfrm flipH="1" flipV="1">
            <a:off x="6543295" y="186612"/>
            <a:ext cx="4661003" cy="1427142"/>
          </a:xfrm>
          <a:prstGeom prst="bentConnector3">
            <a:avLst>
              <a:gd name="adj1" fmla="val -490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01966C0E-1750-4F29-A7E4-62A41135C290}"/>
              </a:ext>
            </a:extLst>
          </p:cNvPr>
          <p:cNvCxnSpPr>
            <a:cxnSpLocks/>
          </p:cNvCxnSpPr>
          <p:nvPr/>
        </p:nvCxnSpPr>
        <p:spPr>
          <a:xfrm flipH="1">
            <a:off x="6554046" y="175530"/>
            <a:ext cx="1" cy="6878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288336AF-4143-400C-938D-3CFF7E169B13}"/>
              </a:ext>
            </a:extLst>
          </p:cNvPr>
          <p:cNvGrpSpPr/>
          <p:nvPr/>
        </p:nvGrpSpPr>
        <p:grpSpPr>
          <a:xfrm>
            <a:off x="6541562" y="369707"/>
            <a:ext cx="1287705" cy="1649246"/>
            <a:chOff x="6541562" y="369707"/>
            <a:chExt cx="1287705" cy="1649246"/>
          </a:xfrm>
        </p:grpSpPr>
        <p:sp>
          <p:nvSpPr>
            <p:cNvPr id="168" name="사다리꼴 167">
              <a:extLst>
                <a:ext uri="{FF2B5EF4-FFF2-40B4-BE49-F238E27FC236}">
                  <a16:creationId xmlns:a16="http://schemas.microsoft.com/office/drawing/2014/main" id="{06C44DD7-42AF-4195-B905-D6948844DE10}"/>
                </a:ext>
              </a:extLst>
            </p:cNvPr>
            <p:cNvSpPr/>
            <p:nvPr/>
          </p:nvSpPr>
          <p:spPr>
            <a:xfrm rot="5400000">
              <a:off x="6678156" y="1027478"/>
              <a:ext cx="1479439" cy="503511"/>
            </a:xfrm>
            <a:prstGeom prst="trapezoid">
              <a:avLst>
                <a:gd name="adj" fmla="val 7168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F6E94769-F52C-4134-8B2D-87D907077E2B}"/>
                </a:ext>
              </a:extLst>
            </p:cNvPr>
            <p:cNvSpPr txBox="1"/>
            <p:nvPr/>
          </p:nvSpPr>
          <p:spPr>
            <a:xfrm>
              <a:off x="7164537" y="1067951"/>
              <a:ext cx="5261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2×1</a:t>
              </a:r>
            </a:p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MUX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9890301C-8BD1-4566-A5C6-D9154A480A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0910" y="447869"/>
              <a:ext cx="3621" cy="2153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FC8D0964-7BE3-4E6E-8855-C52C257B6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7190" y="621915"/>
              <a:ext cx="0" cy="197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6E78972B-0A2C-417F-9B7E-0992810B1C64}"/>
                </a:ext>
              </a:extLst>
            </p:cNvPr>
            <p:cNvSpPr txBox="1"/>
            <p:nvPr/>
          </p:nvSpPr>
          <p:spPr>
            <a:xfrm>
              <a:off x="7331211" y="369707"/>
              <a:ext cx="498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S’1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A9D0EB24-B2FE-4B62-A69A-354B1BBD20DF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>
              <a:off x="6720202" y="1615607"/>
              <a:ext cx="43494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8A761493-760A-45B5-9B4A-611DC5BBC958}"/>
                </a:ext>
              </a:extLst>
            </p:cNvPr>
            <p:cNvCxnSpPr>
              <a:cxnSpLocks/>
            </p:cNvCxnSpPr>
            <p:nvPr/>
          </p:nvCxnSpPr>
          <p:spPr>
            <a:xfrm>
              <a:off x="6541562" y="860522"/>
              <a:ext cx="60354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67B7DE54-C759-4229-96D2-4FF131857075}"/>
              </a:ext>
            </a:extLst>
          </p:cNvPr>
          <p:cNvGrpSpPr/>
          <p:nvPr/>
        </p:nvGrpSpPr>
        <p:grpSpPr>
          <a:xfrm>
            <a:off x="10403597" y="3319676"/>
            <a:ext cx="907709" cy="1200914"/>
            <a:chOff x="10279528" y="811493"/>
            <a:chExt cx="907709" cy="1200914"/>
          </a:xfrm>
        </p:grpSpPr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EBFED9A4-A997-4482-8D12-BA704BBA738A}"/>
                </a:ext>
              </a:extLst>
            </p:cNvPr>
            <p:cNvSpPr/>
            <p:nvPr/>
          </p:nvSpPr>
          <p:spPr>
            <a:xfrm>
              <a:off x="10279528" y="811493"/>
              <a:ext cx="907709" cy="12009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55CB81A1-9EA5-44B1-A8DF-25C45A587F31}"/>
                </a:ext>
              </a:extLst>
            </p:cNvPr>
            <p:cNvSpPr txBox="1"/>
            <p:nvPr/>
          </p:nvSpPr>
          <p:spPr>
            <a:xfrm>
              <a:off x="10445597" y="1186976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8- bit</a:t>
              </a:r>
            </a:p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Adder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DDE559ED-F58A-4AB9-B891-3FEE0E20C370}"/>
              </a:ext>
            </a:extLst>
          </p:cNvPr>
          <p:cNvCxnSpPr>
            <a:cxnSpLocks/>
          </p:cNvCxnSpPr>
          <p:nvPr/>
        </p:nvCxnSpPr>
        <p:spPr>
          <a:xfrm>
            <a:off x="9948268" y="3608314"/>
            <a:ext cx="43735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613BEFD4-C99A-41C6-B842-7F3E42F11020}"/>
              </a:ext>
            </a:extLst>
          </p:cNvPr>
          <p:cNvSpPr txBox="1"/>
          <p:nvPr/>
        </p:nvSpPr>
        <p:spPr>
          <a:xfrm>
            <a:off x="9657218" y="3460972"/>
            <a:ext cx="303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251CE55A-20A8-4B5D-9F81-A4A7DC1123C5}"/>
              </a:ext>
            </a:extLst>
          </p:cNvPr>
          <p:cNvCxnSpPr>
            <a:stCxn id="153" idx="3"/>
          </p:cNvCxnSpPr>
          <p:nvPr/>
        </p:nvCxnSpPr>
        <p:spPr>
          <a:xfrm flipH="1" flipV="1">
            <a:off x="10101877" y="4317624"/>
            <a:ext cx="1223110" cy="1331166"/>
          </a:xfrm>
          <a:prstGeom prst="bentConnector4">
            <a:avLst>
              <a:gd name="adj1" fmla="val -18690"/>
              <a:gd name="adj2" fmla="val 7229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C470FD21-A471-447A-8065-124E5F0B0A07}"/>
              </a:ext>
            </a:extLst>
          </p:cNvPr>
          <p:cNvCxnSpPr>
            <a:cxnSpLocks/>
          </p:cNvCxnSpPr>
          <p:nvPr/>
        </p:nvCxnSpPr>
        <p:spPr>
          <a:xfrm>
            <a:off x="10097491" y="4315175"/>
            <a:ext cx="306106" cy="244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B4B37BDB-B749-4BF7-B4B4-E6768D873FD2}"/>
              </a:ext>
            </a:extLst>
          </p:cNvPr>
          <p:cNvSpPr txBox="1"/>
          <p:nvPr/>
        </p:nvSpPr>
        <p:spPr>
          <a:xfrm>
            <a:off x="11346154" y="767508"/>
            <a:ext cx="909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sub_out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24D83DF6-4295-40BB-8E86-750836049374}"/>
              </a:ext>
            </a:extLst>
          </p:cNvPr>
          <p:cNvCxnSpPr>
            <a:cxnSpLocks/>
          </p:cNvCxnSpPr>
          <p:nvPr/>
        </p:nvCxnSpPr>
        <p:spPr>
          <a:xfrm>
            <a:off x="9960450" y="3881760"/>
            <a:ext cx="43735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7E38F596-0024-4848-B14A-D82317D6BB5A}"/>
              </a:ext>
            </a:extLst>
          </p:cNvPr>
          <p:cNvSpPr txBox="1"/>
          <p:nvPr/>
        </p:nvSpPr>
        <p:spPr>
          <a:xfrm>
            <a:off x="9678731" y="3734418"/>
            <a:ext cx="303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4921B254-6473-458C-ADD6-A33E0D085B66}"/>
              </a:ext>
            </a:extLst>
          </p:cNvPr>
          <p:cNvSpPr/>
          <p:nvPr/>
        </p:nvSpPr>
        <p:spPr>
          <a:xfrm>
            <a:off x="9722497" y="3790358"/>
            <a:ext cx="222198" cy="203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804D55B3-5959-487C-81DE-9C783357CAEF}"/>
              </a:ext>
            </a:extLst>
          </p:cNvPr>
          <p:cNvSpPr txBox="1"/>
          <p:nvPr/>
        </p:nvSpPr>
        <p:spPr>
          <a:xfrm>
            <a:off x="9647887" y="3924604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0132FBD3-1289-47E0-A9CC-19AB658E5D5F}"/>
              </a:ext>
            </a:extLst>
          </p:cNvPr>
          <p:cNvGrpSpPr/>
          <p:nvPr/>
        </p:nvGrpSpPr>
        <p:grpSpPr>
          <a:xfrm>
            <a:off x="9293290" y="4508554"/>
            <a:ext cx="1011322" cy="1872317"/>
            <a:chOff x="6817945" y="146636"/>
            <a:chExt cx="1011322" cy="1872317"/>
          </a:xfrm>
        </p:grpSpPr>
        <p:sp>
          <p:nvSpPr>
            <p:cNvPr id="237" name="사다리꼴 236">
              <a:extLst>
                <a:ext uri="{FF2B5EF4-FFF2-40B4-BE49-F238E27FC236}">
                  <a16:creationId xmlns:a16="http://schemas.microsoft.com/office/drawing/2014/main" id="{806091DD-057D-4E38-8074-C949D393B362}"/>
                </a:ext>
              </a:extLst>
            </p:cNvPr>
            <p:cNvSpPr/>
            <p:nvPr/>
          </p:nvSpPr>
          <p:spPr>
            <a:xfrm rot="5400000">
              <a:off x="6678156" y="1027478"/>
              <a:ext cx="1479439" cy="503511"/>
            </a:xfrm>
            <a:prstGeom prst="trapezoid">
              <a:avLst>
                <a:gd name="adj" fmla="val 7168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1687625-577D-43D6-89E2-518CEA21B44E}"/>
                </a:ext>
              </a:extLst>
            </p:cNvPr>
            <p:cNvSpPr txBox="1"/>
            <p:nvPr/>
          </p:nvSpPr>
          <p:spPr>
            <a:xfrm>
              <a:off x="7164537" y="1067951"/>
              <a:ext cx="5261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2×1</a:t>
              </a:r>
            </a:p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MUX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9" name="직선 연결선 238">
              <a:extLst>
                <a:ext uri="{FF2B5EF4-FFF2-40B4-BE49-F238E27FC236}">
                  <a16:creationId xmlns:a16="http://schemas.microsoft.com/office/drawing/2014/main" id="{A0BDFF6B-5416-40BE-A3EB-8E7699241B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0910" y="447869"/>
              <a:ext cx="3621" cy="2153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>
              <a:extLst>
                <a:ext uri="{FF2B5EF4-FFF2-40B4-BE49-F238E27FC236}">
                  <a16:creationId xmlns:a16="http://schemas.microsoft.com/office/drawing/2014/main" id="{7EECA551-A7A4-4723-B4E5-5D522F824F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7190" y="621915"/>
              <a:ext cx="0" cy="197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9ED18393-7A9B-4278-B7F7-F8153B094A23}"/>
                </a:ext>
              </a:extLst>
            </p:cNvPr>
            <p:cNvSpPr txBox="1"/>
            <p:nvPr/>
          </p:nvSpPr>
          <p:spPr>
            <a:xfrm>
              <a:off x="7331211" y="369707"/>
              <a:ext cx="498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S’’1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2" name="직선 연결선 241">
              <a:extLst>
                <a:ext uri="{FF2B5EF4-FFF2-40B4-BE49-F238E27FC236}">
                  <a16:creationId xmlns:a16="http://schemas.microsoft.com/office/drawing/2014/main" id="{031F16EF-7E2D-4BF8-8983-E0A0A2535DD6}"/>
                </a:ext>
              </a:extLst>
            </p:cNvPr>
            <p:cNvCxnSpPr>
              <a:cxnSpLocks/>
            </p:cNvCxnSpPr>
            <p:nvPr/>
          </p:nvCxnSpPr>
          <p:spPr>
            <a:xfrm>
              <a:off x="6817945" y="1615607"/>
              <a:ext cx="33719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8AF394BC-DA2F-4E7E-AF37-0F4EF7B7B7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7945" y="860522"/>
              <a:ext cx="327164" cy="370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2BF6249-28B8-47A2-ADC3-8521B7A1511B}"/>
                </a:ext>
              </a:extLst>
            </p:cNvPr>
            <p:cNvSpPr txBox="1"/>
            <p:nvPr/>
          </p:nvSpPr>
          <p:spPr>
            <a:xfrm>
              <a:off x="7058564" y="146636"/>
              <a:ext cx="498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S’’0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9CE56700-6933-4159-AB43-47A87969D37E}"/>
              </a:ext>
            </a:extLst>
          </p:cNvPr>
          <p:cNvSpPr txBox="1"/>
          <p:nvPr/>
        </p:nvSpPr>
        <p:spPr>
          <a:xfrm>
            <a:off x="8946989" y="5836143"/>
            <a:ext cx="45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4" name="연결선: 꺾임 253">
            <a:extLst>
              <a:ext uri="{FF2B5EF4-FFF2-40B4-BE49-F238E27FC236}">
                <a16:creationId xmlns:a16="http://schemas.microsoft.com/office/drawing/2014/main" id="{7A6778A2-57EE-4BAB-BDCE-AEE9BDC3F43B}"/>
              </a:ext>
            </a:extLst>
          </p:cNvPr>
          <p:cNvCxnSpPr>
            <a:cxnSpLocks/>
          </p:cNvCxnSpPr>
          <p:nvPr/>
        </p:nvCxnSpPr>
        <p:spPr>
          <a:xfrm rot="10800000">
            <a:off x="9533910" y="3127100"/>
            <a:ext cx="1777396" cy="481215"/>
          </a:xfrm>
          <a:prstGeom prst="bentConnector3">
            <a:avLst>
              <a:gd name="adj1" fmla="val -1299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8987BCE9-06F5-4E62-BFEB-C549E8F7F54C}"/>
              </a:ext>
            </a:extLst>
          </p:cNvPr>
          <p:cNvCxnSpPr/>
          <p:nvPr/>
        </p:nvCxnSpPr>
        <p:spPr>
          <a:xfrm>
            <a:off x="9533909" y="3117768"/>
            <a:ext cx="0" cy="1698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id="{4C7EC452-DFF0-4244-933E-5C3F1000C0DB}"/>
              </a:ext>
            </a:extLst>
          </p:cNvPr>
          <p:cNvCxnSpPr/>
          <p:nvPr/>
        </p:nvCxnSpPr>
        <p:spPr>
          <a:xfrm flipH="1">
            <a:off x="9293290" y="4809787"/>
            <a:ext cx="240619" cy="65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9D513C3C-488A-4264-B5AB-610DD6E1640A}"/>
              </a:ext>
            </a:extLst>
          </p:cNvPr>
          <p:cNvCxnSpPr/>
          <p:nvPr/>
        </p:nvCxnSpPr>
        <p:spPr>
          <a:xfrm>
            <a:off x="9302621" y="4816331"/>
            <a:ext cx="0" cy="4061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CEAD4562-2B76-47E3-A08D-6A98748ECB87}"/>
              </a:ext>
            </a:extLst>
          </p:cNvPr>
          <p:cNvSpPr txBox="1"/>
          <p:nvPr/>
        </p:nvSpPr>
        <p:spPr>
          <a:xfrm>
            <a:off x="10465689" y="2790472"/>
            <a:ext cx="909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add_out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915B2613-446B-48B3-874D-47D1A4C93BC5}"/>
              </a:ext>
            </a:extLst>
          </p:cNvPr>
          <p:cNvCxnSpPr/>
          <p:nvPr/>
        </p:nvCxnSpPr>
        <p:spPr>
          <a:xfrm>
            <a:off x="11311306" y="4087473"/>
            <a:ext cx="2026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0F5528B9-E083-447F-8A73-6BC66A9D7D90}"/>
              </a:ext>
            </a:extLst>
          </p:cNvPr>
          <p:cNvSpPr txBox="1"/>
          <p:nvPr/>
        </p:nvSpPr>
        <p:spPr>
          <a:xfrm>
            <a:off x="11433073" y="390042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801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F32FD1-8714-4497-BB4E-C18F08A48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962150"/>
            <a:ext cx="4863050" cy="45100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9A6A3B6-4B75-461A-8BF2-BEC21FB4C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287" y="1962150"/>
            <a:ext cx="4212173" cy="4510087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7066E43A-5C1A-448C-9FD8-78B19E205F70}"/>
              </a:ext>
            </a:extLst>
          </p:cNvPr>
          <p:cNvSpPr txBox="1">
            <a:spLocks/>
          </p:cNvSpPr>
          <p:nvPr/>
        </p:nvSpPr>
        <p:spPr>
          <a:xfrm>
            <a:off x="0" y="385763"/>
            <a:ext cx="8574638" cy="111591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Divider – Code implementation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6C8555A-0F2D-48A9-BE0F-74FE21FC4261}"/>
              </a:ext>
            </a:extLst>
          </p:cNvPr>
          <p:cNvCxnSpPr>
            <a:cxnSpLocks/>
          </p:cNvCxnSpPr>
          <p:nvPr/>
        </p:nvCxnSpPr>
        <p:spPr>
          <a:xfrm>
            <a:off x="0" y="1343608"/>
            <a:ext cx="1219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903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id="{CED3D668-0CD2-41B4-988E-3F3E0E74BD7F}"/>
              </a:ext>
            </a:extLst>
          </p:cNvPr>
          <p:cNvGrpSpPr/>
          <p:nvPr/>
        </p:nvGrpSpPr>
        <p:grpSpPr>
          <a:xfrm>
            <a:off x="681425" y="2015993"/>
            <a:ext cx="10963275" cy="4057650"/>
            <a:chOff x="700086" y="1465489"/>
            <a:chExt cx="10963275" cy="40576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08D4FD7-6C54-4736-92C6-24AE84A5F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086" y="1465489"/>
              <a:ext cx="10963275" cy="405765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969D09-C534-44D3-8C9C-2F153842E709}"/>
                </a:ext>
              </a:extLst>
            </p:cNvPr>
            <p:cNvSpPr txBox="1"/>
            <p:nvPr/>
          </p:nvSpPr>
          <p:spPr>
            <a:xfrm>
              <a:off x="1231640" y="3806118"/>
              <a:ext cx="111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ko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1FCFB3-E9D5-4BFA-961A-690033FE3914}"/>
                </a:ext>
              </a:extLst>
            </p:cNvPr>
            <p:cNvSpPr txBox="1"/>
            <p:nvPr/>
          </p:nvSpPr>
          <p:spPr>
            <a:xfrm>
              <a:off x="2771191" y="3806118"/>
              <a:ext cx="111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</a:t>
              </a:r>
              <a:endParaRPr lang="ko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2E2723-4841-4554-8909-D4D2D83116C6}"/>
                </a:ext>
              </a:extLst>
            </p:cNvPr>
            <p:cNvSpPr txBox="1"/>
            <p:nvPr/>
          </p:nvSpPr>
          <p:spPr>
            <a:xfrm>
              <a:off x="4198774" y="3815449"/>
              <a:ext cx="111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RShift</a:t>
              </a:r>
              <a:endParaRPr lang="ko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C56545-57FC-4628-9021-3880D2B72788}"/>
                </a:ext>
              </a:extLst>
            </p:cNvPr>
            <p:cNvSpPr txBox="1"/>
            <p:nvPr/>
          </p:nvSpPr>
          <p:spPr>
            <a:xfrm>
              <a:off x="5626553" y="3792122"/>
              <a:ext cx="111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LShift</a:t>
              </a:r>
              <a:endParaRPr lang="ko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66F334-24F0-4EB1-B2A7-04F860ABAF28}"/>
                </a:ext>
              </a:extLst>
            </p:cNvPr>
            <p:cNvSpPr txBox="1"/>
            <p:nvPr/>
          </p:nvSpPr>
          <p:spPr>
            <a:xfrm>
              <a:off x="7082129" y="3792122"/>
              <a:ext cx="111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Quot</a:t>
              </a:r>
              <a:endParaRPr lang="ko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3B8E86-1C02-4092-A603-5C80201F6087}"/>
                </a:ext>
              </a:extLst>
            </p:cNvPr>
            <p:cNvSpPr txBox="1"/>
            <p:nvPr/>
          </p:nvSpPr>
          <p:spPr>
            <a:xfrm>
              <a:off x="8537705" y="3792122"/>
              <a:ext cx="111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Remain</a:t>
              </a:r>
              <a:endParaRPr lang="ko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53C606D-EBBD-4B91-BD3A-344920F23B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9672" y="4007113"/>
              <a:ext cx="419686" cy="233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07E2DC2-064F-4D27-8D6C-9157DE6560E6}"/>
                </a:ext>
              </a:extLst>
            </p:cNvPr>
            <p:cNvCxnSpPr>
              <a:cxnSpLocks/>
            </p:cNvCxnSpPr>
            <p:nvPr/>
          </p:nvCxnSpPr>
          <p:spPr>
            <a:xfrm>
              <a:off x="2061773" y="4014112"/>
              <a:ext cx="41083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ABE75D1-DD7C-41E0-8CBE-4079038C5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6348" y="4000891"/>
              <a:ext cx="419686" cy="233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33C5B42-E853-4363-9CC9-F5E8EADC44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9051" y="4006334"/>
              <a:ext cx="394951" cy="777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C60ED35-444D-4495-AC06-1D046EBCC4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98839" y="3990784"/>
              <a:ext cx="369925" cy="69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674012E5-DE43-4EC7-B60C-CD0AAA4DE539}"/>
                </a:ext>
              </a:extLst>
            </p:cNvPr>
            <p:cNvCxnSpPr>
              <a:cxnSpLocks/>
            </p:cNvCxnSpPr>
            <p:nvPr/>
          </p:nvCxnSpPr>
          <p:spPr>
            <a:xfrm>
              <a:off x="3598212" y="3997778"/>
              <a:ext cx="41083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EFD67F2-B666-4D5E-AD79-436DF3BDDEB8}"/>
                </a:ext>
              </a:extLst>
            </p:cNvPr>
            <p:cNvCxnSpPr>
              <a:cxnSpLocks/>
            </p:cNvCxnSpPr>
            <p:nvPr/>
          </p:nvCxnSpPr>
          <p:spPr>
            <a:xfrm>
              <a:off x="5099377" y="4006334"/>
              <a:ext cx="349701" cy="35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984B807-00AC-4B22-BDCE-380287E5126A}"/>
                </a:ext>
              </a:extLst>
            </p:cNvPr>
            <p:cNvCxnSpPr>
              <a:cxnSpLocks/>
            </p:cNvCxnSpPr>
            <p:nvPr/>
          </p:nvCxnSpPr>
          <p:spPr>
            <a:xfrm>
              <a:off x="6514908" y="3970570"/>
              <a:ext cx="349701" cy="35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E3EFB07-C129-41EB-AFB1-5913E9B7F7A8}"/>
                </a:ext>
              </a:extLst>
            </p:cNvPr>
            <p:cNvCxnSpPr>
              <a:cxnSpLocks/>
            </p:cNvCxnSpPr>
            <p:nvPr/>
          </p:nvCxnSpPr>
          <p:spPr>
            <a:xfrm>
              <a:off x="7961687" y="3997778"/>
              <a:ext cx="349701" cy="35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6ACE6AC7-4975-4334-8F3B-0865AD8B74C7}"/>
                </a:ext>
              </a:extLst>
            </p:cNvPr>
            <p:cNvCxnSpPr>
              <a:cxnSpLocks/>
            </p:cNvCxnSpPr>
            <p:nvPr/>
          </p:nvCxnSpPr>
          <p:spPr>
            <a:xfrm>
              <a:off x="9524663" y="3988594"/>
              <a:ext cx="349701" cy="35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9A992A07-2D74-42BE-915C-762D27D255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6377" y="3974846"/>
              <a:ext cx="419686" cy="233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6D0F1523-49D1-43C3-8F7C-8B94B06586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6271" y="3988594"/>
              <a:ext cx="350351" cy="918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제목 5">
            <a:extLst>
              <a:ext uri="{FF2B5EF4-FFF2-40B4-BE49-F238E27FC236}">
                <a16:creationId xmlns:a16="http://schemas.microsoft.com/office/drawing/2014/main" id="{0D0ED4DC-ACFB-4096-8477-E46FC7037DD6}"/>
              </a:ext>
            </a:extLst>
          </p:cNvPr>
          <p:cNvSpPr txBox="1">
            <a:spLocks/>
          </p:cNvSpPr>
          <p:nvPr/>
        </p:nvSpPr>
        <p:spPr>
          <a:xfrm>
            <a:off x="317238" y="385763"/>
            <a:ext cx="3508310" cy="74324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Final Output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989CD24-A5CB-4D12-BC8C-E2EF7EFB8E0B}"/>
              </a:ext>
            </a:extLst>
          </p:cNvPr>
          <p:cNvCxnSpPr>
            <a:cxnSpLocks/>
          </p:cNvCxnSpPr>
          <p:nvPr/>
        </p:nvCxnSpPr>
        <p:spPr>
          <a:xfrm>
            <a:off x="0" y="1343608"/>
            <a:ext cx="1219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93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B8FCD369-D2C5-40F3-A284-FCA324304848}"/>
              </a:ext>
            </a:extLst>
          </p:cNvPr>
          <p:cNvGrpSpPr/>
          <p:nvPr/>
        </p:nvGrpSpPr>
        <p:grpSpPr>
          <a:xfrm>
            <a:off x="570683" y="1813841"/>
            <a:ext cx="5839640" cy="3134162"/>
            <a:chOff x="570683" y="2155311"/>
            <a:chExt cx="5839640" cy="313416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928D594-D938-4892-9BEC-DF73A243E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0683" y="2155311"/>
              <a:ext cx="5839640" cy="3134162"/>
            </a:xfrm>
            <a:prstGeom prst="rect">
              <a:avLst/>
            </a:prstGeom>
          </p:spPr>
        </p:pic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9AC9ABA-0BFA-415E-ADE9-8E4E1083DB19}"/>
                </a:ext>
              </a:extLst>
            </p:cNvPr>
            <p:cNvCxnSpPr/>
            <p:nvPr/>
          </p:nvCxnSpPr>
          <p:spPr>
            <a:xfrm>
              <a:off x="662471" y="2603242"/>
              <a:ext cx="55050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4785BD3-D218-4007-97D4-EC5C8471A15C}"/>
                </a:ext>
              </a:extLst>
            </p:cNvPr>
            <p:cNvCxnSpPr/>
            <p:nvPr/>
          </p:nvCxnSpPr>
          <p:spPr>
            <a:xfrm>
              <a:off x="637588" y="2764973"/>
              <a:ext cx="55050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2164892-47FC-4947-BDF7-358240B2839E}"/>
                </a:ext>
              </a:extLst>
            </p:cNvPr>
            <p:cNvCxnSpPr/>
            <p:nvPr/>
          </p:nvCxnSpPr>
          <p:spPr>
            <a:xfrm>
              <a:off x="622033" y="3094658"/>
              <a:ext cx="55050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E38C9C5-CA3E-4DB2-8954-B8E33BCA8AFA}"/>
                </a:ext>
              </a:extLst>
            </p:cNvPr>
            <p:cNvCxnSpPr>
              <a:cxnSpLocks/>
            </p:cNvCxnSpPr>
            <p:nvPr/>
          </p:nvCxnSpPr>
          <p:spPr>
            <a:xfrm>
              <a:off x="662464" y="4460043"/>
              <a:ext cx="102884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6229B43-7186-4AB2-9FA9-598E7AC1A396}"/>
                </a:ext>
              </a:extLst>
            </p:cNvPr>
            <p:cNvCxnSpPr>
              <a:cxnSpLocks/>
            </p:cNvCxnSpPr>
            <p:nvPr/>
          </p:nvCxnSpPr>
          <p:spPr>
            <a:xfrm>
              <a:off x="622033" y="4668427"/>
              <a:ext cx="102884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내용 개체 틀 7">
            <a:extLst>
              <a:ext uri="{FF2B5EF4-FFF2-40B4-BE49-F238E27FC236}">
                <a16:creationId xmlns:a16="http://schemas.microsoft.com/office/drawing/2014/main" id="{B9C6CBCA-8935-473A-9B36-373B36AF4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765" y="1679245"/>
            <a:ext cx="3859764" cy="3403354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729B30D-24DC-4F91-B632-7816FFE46E81}"/>
              </a:ext>
            </a:extLst>
          </p:cNvPr>
          <p:cNvSpPr txBox="1">
            <a:spLocks/>
          </p:cNvSpPr>
          <p:nvPr/>
        </p:nvSpPr>
        <p:spPr>
          <a:xfrm>
            <a:off x="390523" y="183784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u="sng" dirty="0"/>
          </a:p>
          <a:p>
            <a:endParaRPr lang="ko-KR" altLang="en-US" dirty="0"/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04633A45-34F6-44FE-BE6B-A80C401D3DD4}"/>
              </a:ext>
            </a:extLst>
          </p:cNvPr>
          <p:cNvCxnSpPr>
            <a:cxnSpLocks/>
          </p:cNvCxnSpPr>
          <p:nvPr/>
        </p:nvCxnSpPr>
        <p:spPr>
          <a:xfrm>
            <a:off x="6260649" y="3326826"/>
            <a:ext cx="1306480" cy="12700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">
            <a:extLst>
              <a:ext uri="{FF2B5EF4-FFF2-40B4-BE49-F238E27FC236}">
                <a16:creationId xmlns:a16="http://schemas.microsoft.com/office/drawing/2014/main" id="{365DB1CF-13DE-4500-9707-6917B162121D}"/>
              </a:ext>
            </a:extLst>
          </p:cNvPr>
          <p:cNvSpPr txBox="1">
            <a:spLocks/>
          </p:cNvSpPr>
          <p:nvPr/>
        </p:nvSpPr>
        <p:spPr>
          <a:xfrm>
            <a:off x="231709" y="477094"/>
            <a:ext cx="9668071" cy="76387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8 bit ALU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49951B7-6CEB-434C-9288-52EC9F32ED8B}"/>
              </a:ext>
            </a:extLst>
          </p:cNvPr>
          <p:cNvCxnSpPr>
            <a:cxnSpLocks/>
          </p:cNvCxnSpPr>
          <p:nvPr/>
        </p:nvCxnSpPr>
        <p:spPr>
          <a:xfrm>
            <a:off x="0" y="1343608"/>
            <a:ext cx="1219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106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B682F-5026-4154-BB0C-B5590A758C38}"/>
              </a:ext>
            </a:extLst>
          </p:cNvPr>
          <p:cNvSpPr txBox="1">
            <a:spLocks/>
          </p:cNvSpPr>
          <p:nvPr/>
        </p:nvSpPr>
        <p:spPr>
          <a:xfrm>
            <a:off x="1261964" y="3047061"/>
            <a:ext cx="9668071" cy="76387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 err="1">
                <a:latin typeface="Arial" panose="020B0604020202020204" pitchFamily="34" charset="0"/>
                <a:cs typeface="Arial" panose="020B0604020202020204" pitchFamily="34" charset="0"/>
              </a:rPr>
              <a:t>Additior</a:t>
            </a:r>
            <a:endParaRPr lang="ko-KR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15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8D408E-08DF-489C-B511-87656C18B92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How to implement 8 bit addition : Full Adder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1bit full adder(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fulladder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 -&gt; 4bit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fulladder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(fulladder4)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-&gt; 8bit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fulladder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(fulladder8)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687F09A-0621-424C-900D-064B5A4EE492}"/>
              </a:ext>
            </a:extLst>
          </p:cNvPr>
          <p:cNvSpPr txBox="1">
            <a:spLocks/>
          </p:cNvSpPr>
          <p:nvPr/>
        </p:nvSpPr>
        <p:spPr>
          <a:xfrm>
            <a:off x="231709" y="477094"/>
            <a:ext cx="9668071" cy="76387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Addition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C171B63-0297-496E-8FF6-9B80B84A396A}"/>
              </a:ext>
            </a:extLst>
          </p:cNvPr>
          <p:cNvCxnSpPr>
            <a:cxnSpLocks/>
          </p:cNvCxnSpPr>
          <p:nvPr/>
        </p:nvCxnSpPr>
        <p:spPr>
          <a:xfrm>
            <a:off x="0" y="1343608"/>
            <a:ext cx="1219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22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5">
            <a:extLst>
              <a:ext uri="{FF2B5EF4-FFF2-40B4-BE49-F238E27FC236}">
                <a16:creationId xmlns:a16="http://schemas.microsoft.com/office/drawing/2014/main" id="{A786367E-8806-4B16-A94C-D300464D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84" y="1825625"/>
            <a:ext cx="5031525" cy="4351338"/>
          </a:xfrm>
          <a:prstGeom prst="rect">
            <a:avLst/>
          </a:prstGeom>
        </p:spPr>
      </p:pic>
      <p:pic>
        <p:nvPicPr>
          <p:cNvPr id="4" name="내용 개체 틀 8">
            <a:extLst>
              <a:ext uri="{FF2B5EF4-FFF2-40B4-BE49-F238E27FC236}">
                <a16:creationId xmlns:a16="http://schemas.microsoft.com/office/drawing/2014/main" id="{39EDA9EA-5DF8-488D-B07D-12C30F115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4536" y="2294157"/>
            <a:ext cx="5429264" cy="260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1A84AD4F-82C2-4B0E-8613-45B997A6E349}"/>
              </a:ext>
            </a:extLst>
          </p:cNvPr>
          <p:cNvSpPr txBox="1">
            <a:spLocks/>
          </p:cNvSpPr>
          <p:nvPr/>
        </p:nvSpPr>
        <p:spPr>
          <a:xfrm>
            <a:off x="231709" y="477094"/>
            <a:ext cx="9668071" cy="76387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Fulladder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Fulladder4 &gt; Fulladder8</a:t>
            </a:r>
            <a:endParaRPr lang="ko-KR" altLang="en-US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AFF2462-DFF6-4685-AA60-59FE67BAA873}"/>
              </a:ext>
            </a:extLst>
          </p:cNvPr>
          <p:cNvCxnSpPr>
            <a:cxnSpLocks/>
          </p:cNvCxnSpPr>
          <p:nvPr/>
        </p:nvCxnSpPr>
        <p:spPr>
          <a:xfrm>
            <a:off x="0" y="1343608"/>
            <a:ext cx="1219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60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10">
            <a:extLst>
              <a:ext uri="{FF2B5EF4-FFF2-40B4-BE49-F238E27FC236}">
                <a16:creationId xmlns:a16="http://schemas.microsoft.com/office/drawing/2014/main" id="{468F706D-B62D-4BD6-AA82-C61751949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36984"/>
            <a:ext cx="5181600" cy="212334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E6B03EE-BC6E-4773-9ABF-0F10889C2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55" y="1951467"/>
            <a:ext cx="5059370" cy="4099654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E36E07A9-3861-4B9F-8BB5-9DB0FF52F4D9}"/>
              </a:ext>
            </a:extLst>
          </p:cNvPr>
          <p:cNvSpPr txBox="1">
            <a:spLocks/>
          </p:cNvSpPr>
          <p:nvPr/>
        </p:nvSpPr>
        <p:spPr>
          <a:xfrm>
            <a:off x="231709" y="477094"/>
            <a:ext cx="9668071" cy="76387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Fulladder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&gt; Fulladder4 &gt;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Fulladder8</a:t>
            </a:r>
            <a:endParaRPr lang="ko-KR" altLang="en-US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FFD8AB5-08F8-49C6-99F4-9B7201B06093}"/>
              </a:ext>
            </a:extLst>
          </p:cNvPr>
          <p:cNvCxnSpPr>
            <a:cxnSpLocks/>
          </p:cNvCxnSpPr>
          <p:nvPr/>
        </p:nvCxnSpPr>
        <p:spPr>
          <a:xfrm>
            <a:off x="0" y="1343608"/>
            <a:ext cx="1219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724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D57F5B8-CD75-453A-BB6B-FB5319A83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48" y="2204509"/>
            <a:ext cx="5501152" cy="269021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92CCD8D-68AB-4A84-B42A-FDB3D6377666}"/>
              </a:ext>
            </a:extLst>
          </p:cNvPr>
          <p:cNvSpPr/>
          <p:nvPr/>
        </p:nvSpPr>
        <p:spPr>
          <a:xfrm>
            <a:off x="7156077" y="3209365"/>
            <a:ext cx="1201270" cy="102197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881CDC-7443-4E4D-8460-16E80705CF79}"/>
              </a:ext>
            </a:extLst>
          </p:cNvPr>
          <p:cNvSpPr/>
          <p:nvPr/>
        </p:nvSpPr>
        <p:spPr>
          <a:xfrm>
            <a:off x="9092454" y="3209365"/>
            <a:ext cx="1201270" cy="102197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2DEDAC6-5C12-4410-974B-ED5585D43732}"/>
              </a:ext>
            </a:extLst>
          </p:cNvPr>
          <p:cNvCxnSpPr/>
          <p:nvPr/>
        </p:nvCxnSpPr>
        <p:spPr>
          <a:xfrm>
            <a:off x="7395882" y="2519082"/>
            <a:ext cx="0" cy="600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CC8B640-4952-48D0-A636-162A372831C4}"/>
              </a:ext>
            </a:extLst>
          </p:cNvPr>
          <p:cNvCxnSpPr/>
          <p:nvPr/>
        </p:nvCxnSpPr>
        <p:spPr>
          <a:xfrm>
            <a:off x="8059270" y="2519082"/>
            <a:ext cx="0" cy="600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3C7DFCA-4418-40BE-82D5-9DB36BDC1D90}"/>
              </a:ext>
            </a:extLst>
          </p:cNvPr>
          <p:cNvCxnSpPr/>
          <p:nvPr/>
        </p:nvCxnSpPr>
        <p:spPr>
          <a:xfrm>
            <a:off x="9323294" y="2519082"/>
            <a:ext cx="0" cy="600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E28FE96-E819-432D-B3DE-3DA64EE99E13}"/>
              </a:ext>
            </a:extLst>
          </p:cNvPr>
          <p:cNvCxnSpPr/>
          <p:nvPr/>
        </p:nvCxnSpPr>
        <p:spPr>
          <a:xfrm>
            <a:off x="10004612" y="2519082"/>
            <a:ext cx="0" cy="600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B051A0C-F893-4223-9DF7-82261AD4BDAD}"/>
              </a:ext>
            </a:extLst>
          </p:cNvPr>
          <p:cNvCxnSpPr>
            <a:cxnSpLocks/>
          </p:cNvCxnSpPr>
          <p:nvPr/>
        </p:nvCxnSpPr>
        <p:spPr>
          <a:xfrm flipH="1">
            <a:off x="8426824" y="3729318"/>
            <a:ext cx="5378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E218691-E74A-484C-ABE3-00A31D5CDFB9}"/>
              </a:ext>
            </a:extLst>
          </p:cNvPr>
          <p:cNvCxnSpPr>
            <a:cxnSpLocks/>
          </p:cNvCxnSpPr>
          <p:nvPr/>
        </p:nvCxnSpPr>
        <p:spPr>
          <a:xfrm flipH="1">
            <a:off x="6436659" y="3729318"/>
            <a:ext cx="5378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F9CA16D-C74A-4AFA-BA51-56FE4CE7EDC9}"/>
              </a:ext>
            </a:extLst>
          </p:cNvPr>
          <p:cNvCxnSpPr>
            <a:cxnSpLocks/>
          </p:cNvCxnSpPr>
          <p:nvPr/>
        </p:nvCxnSpPr>
        <p:spPr>
          <a:xfrm flipH="1">
            <a:off x="10408024" y="3747248"/>
            <a:ext cx="5378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893C865-27FB-409F-83D0-3FA18F445E98}"/>
              </a:ext>
            </a:extLst>
          </p:cNvPr>
          <p:cNvCxnSpPr>
            <a:cxnSpLocks/>
          </p:cNvCxnSpPr>
          <p:nvPr/>
        </p:nvCxnSpPr>
        <p:spPr>
          <a:xfrm flipH="1">
            <a:off x="7756712" y="4320988"/>
            <a:ext cx="1" cy="645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16B2986-39D8-4B07-8E8F-77213279AC05}"/>
              </a:ext>
            </a:extLst>
          </p:cNvPr>
          <p:cNvCxnSpPr>
            <a:cxnSpLocks/>
          </p:cNvCxnSpPr>
          <p:nvPr/>
        </p:nvCxnSpPr>
        <p:spPr>
          <a:xfrm flipH="1">
            <a:off x="9693089" y="4294093"/>
            <a:ext cx="1" cy="645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722CE5-6C18-4DFE-A4D7-BEBB012D6F59}"/>
              </a:ext>
            </a:extLst>
          </p:cNvPr>
          <p:cNvSpPr txBox="1"/>
          <p:nvPr/>
        </p:nvSpPr>
        <p:spPr>
          <a:xfrm>
            <a:off x="7171764" y="3397187"/>
            <a:ext cx="1185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4bit</a:t>
            </a:r>
          </a:p>
          <a:p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fulladder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9CE971-7D12-42A5-AF1F-17363A10F869}"/>
              </a:ext>
            </a:extLst>
          </p:cNvPr>
          <p:cNvSpPr txBox="1"/>
          <p:nvPr/>
        </p:nvSpPr>
        <p:spPr>
          <a:xfrm>
            <a:off x="9108142" y="3397187"/>
            <a:ext cx="1185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4bit</a:t>
            </a:r>
          </a:p>
          <a:p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fulladder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641D0A4A-3A3B-453D-A169-F2AA05B79CED}"/>
              </a:ext>
            </a:extLst>
          </p:cNvPr>
          <p:cNvSpPr txBox="1">
            <a:spLocks/>
          </p:cNvSpPr>
          <p:nvPr/>
        </p:nvSpPr>
        <p:spPr>
          <a:xfrm>
            <a:off x="231709" y="477094"/>
            <a:ext cx="9668071" cy="76387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Fulladder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&gt; Fulladder4 &gt; Fulladder8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BD1D43B-9330-401D-A2E1-9B31AD56B2B5}"/>
              </a:ext>
            </a:extLst>
          </p:cNvPr>
          <p:cNvCxnSpPr>
            <a:cxnSpLocks/>
          </p:cNvCxnSpPr>
          <p:nvPr/>
        </p:nvCxnSpPr>
        <p:spPr>
          <a:xfrm>
            <a:off x="0" y="1343608"/>
            <a:ext cx="1219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855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B682F-5026-4154-BB0C-B5590A758C38}"/>
              </a:ext>
            </a:extLst>
          </p:cNvPr>
          <p:cNvSpPr txBox="1">
            <a:spLocks/>
          </p:cNvSpPr>
          <p:nvPr/>
        </p:nvSpPr>
        <p:spPr>
          <a:xfrm>
            <a:off x="1261964" y="3047061"/>
            <a:ext cx="9668071" cy="76387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>
                <a:latin typeface="Arial" panose="020B0604020202020204" pitchFamily="34" charset="0"/>
                <a:cs typeface="Arial" panose="020B0604020202020204" pitchFamily="34" charset="0"/>
              </a:rPr>
              <a:t>Subtractor</a:t>
            </a:r>
            <a:endParaRPr lang="ko-KR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868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349</Words>
  <Application>Microsoft Office PowerPoint</Application>
  <PresentationFormat>와이드스크린</PresentationFormat>
  <Paragraphs>173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AvantGarde Bk BT</vt:lpstr>
      <vt:lpstr>맑은 고딕</vt:lpstr>
      <vt:lpstr>서울남산체 B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규</dc:creator>
  <cp:lastModifiedBy>규</cp:lastModifiedBy>
  <cp:revision>93</cp:revision>
  <dcterms:created xsi:type="dcterms:W3CDTF">2021-06-02T18:16:19Z</dcterms:created>
  <dcterms:modified xsi:type="dcterms:W3CDTF">2021-06-02T20:59:06Z</dcterms:modified>
</cp:coreProperties>
</file>