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논문" id="{221DBD4C-14A8-4C67-911A-2CFBB0CB7BD0}">
          <p14:sldIdLst>
            <p14:sldId id="256"/>
          </p14:sldIdLst>
        </p14:section>
        <p14:section name="부동산(리서치자료)" id="{C4E8CB32-6AC1-4AC3-B16C-0471CD81E06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6F17A-1EC7-41BF-A408-482CE4F5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4DF65-7149-4A1B-8A38-A37F49177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249B-B5DC-4B81-A3F5-01D7450A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6815A-6943-42B8-A4DB-FD5801D0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8C695-FD83-4C07-93CE-4E3FFC87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90C21-D2A7-47E7-A0BD-B5606BE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511A7-87AF-480A-8681-553E5971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FBCE4-277B-4EB8-8687-9C872F87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6CAD4-ED5F-4E1E-A1C1-D052CC45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212BE-1237-4983-A832-2A8D31A7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9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40B2A-3870-4928-9830-BF489EE3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213B27-A2A0-4132-9CE2-98EF2B75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3A63B-2C86-41B7-9E17-57145ACD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670B3-A697-4695-B7B7-65B01E25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B1F6F-881D-4157-903C-9DA92090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30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0137-C7AE-4226-BC01-817417C3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47205-BED6-4003-B0D3-75D945C5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A51A4-592F-46FC-BD10-BD3B4DE6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E7D1A-9972-4A1C-9102-657CC104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9D98B-4BE4-4461-A63A-5FB24016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9A57-D7CC-4BBF-9EFF-ECF5EC4C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2A94B-1519-4258-92B3-F826EB131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1CEFB-C015-4EFA-846D-977DC270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4A4A2-3CC2-4C5C-A0BB-98EB331F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1BFA7-424D-4135-9918-81305D2C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89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E15D4-FA1D-49A7-9416-FAD725AB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C9D28-D47A-4D66-95C0-D8471FC24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ABEDE-B46E-4A1F-8BC5-6165DFFF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90ABC-4A4A-4087-8DED-DB589653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7471D-27DF-4665-A679-16A0F3BB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84255-51BD-4E02-8F79-857050D3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5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B94E3-D3BC-4338-9DF2-FAC35762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8B0F5-32DF-420F-8F87-0EFAC22B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E5447-6599-41C9-AEFC-3C2C2705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01ABF-C152-4858-A81A-82D8417EC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FCA0E-FAF1-4EE7-B372-D4AA6858E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EA9F3-BB10-4F49-9E3B-B887AF00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80A496-CDD3-4933-9ABF-A5B1F3E4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7A5CC4-7084-4724-856D-E5B2F482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F7D5-847D-4CC0-8322-02D7446C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2E393B-F3B2-4934-BD60-4C964B15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36B2B-065C-48B8-A6CC-422FA59E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C9E64-4458-4196-ACD2-F2003CEE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7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5D3E44-EC52-4114-9DFD-C6BF8F3B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38126F-EB5D-4381-835F-553171B3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F31E0-67E1-4E75-AFFB-E20ACE14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C1DEA-784E-4ABF-AC31-DBE9E94E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5782-8E14-48F2-AA89-DDB0CA1F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EB76E-C9BD-447C-87DB-46C045B4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762B0-E007-4446-9F16-6564C57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CCB8A-8060-46B0-B41A-1D45B488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0D46A-5F75-4067-8DA4-D01573F6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3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227-A0A2-4704-AE8D-141C15B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15B64-15D3-49B2-A64B-8125A6368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53FB59-7D1A-4CBF-A96D-1EE3650A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80C2B-D274-434C-B973-C54906F9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24423-788E-4861-B782-4BC5A78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69479-6DA8-4554-977C-CD46B135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F71B77-887D-4BE5-809B-ADE93519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72020-3520-49D3-8AE4-6EC5C48E8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FDA4A-F0D0-4639-B31C-3D14C3AC1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CA43-5298-4BA0-A8E7-6BFC1E0D141A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DECAA-C21C-48DF-B140-2538B5C64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7C1E-D9A5-4505-8A70-FF15D9F5B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8F35-0FAA-4FA0-93A8-7549A4A5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3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nanet.go.k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358348-7069-4248-AA74-F6FE4D5BF376}"/>
              </a:ext>
            </a:extLst>
          </p:cNvPr>
          <p:cNvSpPr txBox="1"/>
          <p:nvPr/>
        </p:nvSpPr>
        <p:spPr>
          <a:xfrm>
            <a:off x="772358" y="665825"/>
            <a:ext cx="347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</a:t>
            </a:r>
            <a:r>
              <a:rPr lang="ko-KR" altLang="en-US" dirty="0"/>
              <a:t>정리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B1A9F-8380-4CC0-A3C0-6571FC2FB599}"/>
              </a:ext>
            </a:extLst>
          </p:cNvPr>
          <p:cNvSpPr txBox="1"/>
          <p:nvPr/>
        </p:nvSpPr>
        <p:spPr>
          <a:xfrm>
            <a:off x="878889" y="1553592"/>
            <a:ext cx="10879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주식 시장에서 개인투자성향과 투자정보에 관한 연구</a:t>
            </a:r>
            <a:endParaRPr lang="en-US" altLang="ko-KR" dirty="0"/>
          </a:p>
          <a:p>
            <a:r>
              <a:rPr lang="en-US" altLang="ko-KR" dirty="0"/>
              <a:t>https://www.kci.go.kr/kciportal/ci/sereArticleSearch/ciSereArtiView.kci?sereArticleSearchBean.artiId=ART002220032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최적 투자 포트폴리오 구성전략에 관한 연구</a:t>
            </a:r>
            <a:endParaRPr lang="en-US" altLang="ko-KR" dirty="0"/>
          </a:p>
          <a:p>
            <a:r>
              <a:rPr lang="en-US" altLang="ko-KR" dirty="0"/>
              <a:t>https://www.dbpia.co.kr/journal/articleDetail?nodeId=NODE01905341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복합투자자산의 위험</a:t>
            </a:r>
            <a:r>
              <a:rPr lang="en-US" altLang="ko-KR" dirty="0"/>
              <a:t>-</a:t>
            </a:r>
            <a:r>
              <a:rPr lang="ko-KR" altLang="en-US" dirty="0"/>
              <a:t>수익관계에 기반한 포트폴리오 운용 전략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https://dl.nanet.go.kr/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확산에 따른 거시경제 경로 전망</a:t>
            </a:r>
            <a:endParaRPr lang="en-US" altLang="ko-KR" dirty="0"/>
          </a:p>
          <a:p>
            <a:r>
              <a:rPr lang="en-US" altLang="ko-KR" dirty="0"/>
              <a:t>https://www.nkis.re.kr:4445/policyResearch_view.do?otpId=OTP_0000000000004828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57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A4E004E-C5D3-4FA1-AA6B-3DD0624B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09" y="1384463"/>
            <a:ext cx="1912786" cy="1905165"/>
          </a:xfrm>
          <a:prstGeom prst="rect">
            <a:avLst/>
          </a:prstGeom>
          <a:effectLst>
            <a:outerShdw blurRad="88900" dir="21540000" sy="23000" kx="1200000" algn="br" rotWithShape="0">
              <a:prstClr val="black">
                <a:alpha val="59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223655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우승우</dc:creator>
  <cp:lastModifiedBy>우승우</cp:lastModifiedBy>
  <cp:revision>1</cp:revision>
  <dcterms:created xsi:type="dcterms:W3CDTF">2022-04-22T09:22:00Z</dcterms:created>
  <dcterms:modified xsi:type="dcterms:W3CDTF">2022-04-22T09:22:04Z</dcterms:modified>
</cp:coreProperties>
</file>