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82356" y="-441778"/>
            <a:ext cx="16274787" cy="11549186"/>
            <a:chOff x="2582356" y="-441778"/>
            <a:chExt cx="16274787" cy="11549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2356" y="-441778"/>
              <a:ext cx="16274787" cy="11549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1057" y="5788926"/>
            <a:ext cx="1337923" cy="30741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79887" y="6079583"/>
            <a:ext cx="2565336" cy="5890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79842" y="7969406"/>
            <a:ext cx="3323127" cy="570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79842" y="7024493"/>
            <a:ext cx="3012955" cy="570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831327" y="6588253"/>
            <a:ext cx="276869" cy="43901"/>
            <a:chOff x="12831327" y="6588253"/>
            <a:chExt cx="276869" cy="439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12831327" y="6588253"/>
              <a:ext cx="276869" cy="439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31327" y="7554266"/>
            <a:ext cx="276869" cy="43901"/>
            <a:chOff x="12831327" y="7554266"/>
            <a:chExt cx="276869" cy="439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820000">
              <a:off x="12831327" y="7554266"/>
              <a:ext cx="276869" cy="439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4212" y="8449896"/>
            <a:ext cx="276869" cy="43901"/>
            <a:chOff x="12854212" y="8449896"/>
            <a:chExt cx="276869" cy="439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820000">
              <a:off x="12854212" y="8449896"/>
              <a:ext cx="276869" cy="4390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31650" y="900743"/>
            <a:ext cx="4584086" cy="370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2123" y="934600"/>
            <a:ext cx="15929689" cy="8373005"/>
            <a:chOff x="1022123" y="934600"/>
            <a:chExt cx="15929689" cy="83730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123" y="934600"/>
              <a:ext cx="15929689" cy="83730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075" y="97959"/>
            <a:ext cx="15889463" cy="10117827"/>
            <a:chOff x="87075" y="97959"/>
            <a:chExt cx="15889463" cy="101178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75" y="97959"/>
              <a:ext cx="15889463" cy="10117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2022-04-27T13:16:44Z</dcterms:created>
  <dcterms:modified xsi:type="dcterms:W3CDTF">2022-04-27T13:16:44Z</dcterms:modified>
</cp:coreProperties>
</file>