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Montserrat Medium" panose="00000600000000000000" pitchFamily="2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Work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22766a72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122766a72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2766a72d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122766a72d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22766a72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122766a72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18c61eae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3118c61eae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22766a72d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122766a72d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22766a72d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122766a72d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22766a72d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122766a72d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22D6D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33400" y="550550"/>
            <a:ext cx="64710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Work Sans"/>
              <a:buNone/>
              <a:defRPr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33400" y="1396325"/>
            <a:ext cx="3702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Poppins"/>
              <a:buNone/>
              <a:defRPr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5867775" y="1450950"/>
            <a:ext cx="2752800" cy="2752800"/>
          </a:xfrm>
          <a:prstGeom prst="ellipse">
            <a:avLst/>
          </a:prstGeom>
          <a:solidFill>
            <a:srgbClr val="EA70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275" y="4205899"/>
            <a:ext cx="1148974" cy="4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TITLE_AND_BODY_1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  <p:sp>
        <p:nvSpPr>
          <p:cNvPr id="70" name="Google Shape;70;p16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Feedback</a:t>
            </a:r>
            <a:endParaRPr sz="2500" b="0" i="0" u="none" strike="noStrike" cap="non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575" y="899250"/>
            <a:ext cx="3561452" cy="31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sz="1800" b="0" i="0" u="none" strike="noStrike" cap="non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rgbClr val="522D6D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533400" y="1965300"/>
            <a:ext cx="64710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Work Sans"/>
              <a:buNone/>
              <a:defRPr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275" y="4210449"/>
            <a:ext cx="1148974" cy="4527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/>
          <p:nvPr/>
        </p:nvSpPr>
        <p:spPr>
          <a:xfrm>
            <a:off x="5867775" y="1450950"/>
            <a:ext cx="2752800" cy="2752800"/>
          </a:xfrm>
          <a:prstGeom prst="ellipse">
            <a:avLst/>
          </a:prstGeom>
          <a:solidFill>
            <a:srgbClr val="EA70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">
  <p:cSld name="TITLE_AND_BODY_1_2_1_1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  <p:sp>
        <p:nvSpPr>
          <p:cNvPr id="82" name="Google Shape;82;p18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Quiz</a:t>
            </a:r>
            <a:endParaRPr sz="2500" b="0" i="0" u="none" strike="noStrike" cap="non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075" y="1113922"/>
            <a:ext cx="3427948" cy="26412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sz="1800" b="0" i="0" u="none" strike="noStrike" cap="non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&amp;  Image Right">
  <p:cSld name="TITLE_AND_BODY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349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TITLE_AND_BODY_1_2_1_1_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638325" y="1838775"/>
            <a:ext cx="37056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38325" y="1216675"/>
            <a:ext cx="37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2"/>
          </p:nvPr>
        </p:nvSpPr>
        <p:spPr>
          <a:xfrm>
            <a:off x="4815025" y="1838775"/>
            <a:ext cx="37056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 idx="3"/>
          </p:nvPr>
        </p:nvSpPr>
        <p:spPr>
          <a:xfrm>
            <a:off x="4815025" y="1216675"/>
            <a:ext cx="37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 idx="4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s">
  <p:cSld name="TITLE_AND_BODY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582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lumn">
  <p:cSld name="TITLE_AND_BODY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23139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3862675" y="1132275"/>
            <a:ext cx="23139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3 Column">
  <p:cSld name="TITLE_AND_BODY_1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>
            <a:spLocks noGrp="1"/>
          </p:cNvSpPr>
          <p:nvPr>
            <p:ph type="body" idx="2"/>
          </p:nvPr>
        </p:nvSpPr>
        <p:spPr>
          <a:xfrm>
            <a:off x="3462431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3"/>
          </p:nvPr>
        </p:nvSpPr>
        <p:spPr>
          <a:xfrm>
            <a:off x="6286538" y="1132275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subtitle, Column">
  <p:cSld name="TITLE_AND_BODY_1_2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638325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2"/>
          </p:nvPr>
        </p:nvSpPr>
        <p:spPr>
          <a:xfrm>
            <a:off x="6590513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>
            <a:spLocks noGrp="1"/>
          </p:cNvSpPr>
          <p:nvPr>
            <p:ph type="body" idx="3"/>
          </p:nvPr>
        </p:nvSpPr>
        <p:spPr>
          <a:xfrm>
            <a:off x="3538163" y="2606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4"/>
          </p:nvPr>
        </p:nvSpPr>
        <p:spPr>
          <a:xfrm>
            <a:off x="638325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5"/>
          </p:nvPr>
        </p:nvSpPr>
        <p:spPr>
          <a:xfrm>
            <a:off x="3538180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6"/>
          </p:nvPr>
        </p:nvSpPr>
        <p:spPr>
          <a:xfrm>
            <a:off x="6590525" y="1775950"/>
            <a:ext cx="23139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400"/>
              <a:buFont typeface="Work Sans"/>
              <a:buNone/>
              <a:defRPr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 idx="7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subtitle, title 1">
  <p:cSld name="TITLE_AND_BODY_1_2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6438013" y="15904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638325" y="1633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body" idx="3"/>
          </p:nvPr>
        </p:nvSpPr>
        <p:spPr>
          <a:xfrm>
            <a:off x="3538163" y="1633713"/>
            <a:ext cx="231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4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subtitle, title 1 1">
  <p:cSld name="TITLE_AND_BODY_1_2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638325" y="1633750"/>
            <a:ext cx="35154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2"/>
          </p:nvPr>
        </p:nvSpPr>
        <p:spPr>
          <a:xfrm>
            <a:off x="638325" y="9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subtitle, Image">
  <p:cSld name="TITLE_AND_BODY_1_2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>
            <a:spLocks noGrp="1"/>
          </p:cNvSpPr>
          <p:nvPr>
            <p:ph type="title" idx="2"/>
          </p:nvPr>
        </p:nvSpPr>
        <p:spPr>
          <a:xfrm>
            <a:off x="638325" y="10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, subtitle, Image 1">
  <p:cSld name="TITLE_AND_BODY_1_2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973325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329213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927625" y="1737575"/>
            <a:ext cx="757500" cy="757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3"/>
          </p:nvPr>
        </p:nvSpPr>
        <p:spPr>
          <a:xfrm>
            <a:off x="1685125" y="1633725"/>
            <a:ext cx="1609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571718" y="1737575"/>
            <a:ext cx="757500" cy="757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6215810" y="1737575"/>
            <a:ext cx="757500" cy="757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638325" y="991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684A"/>
              </a:buClr>
              <a:buSzPts val="1800"/>
              <a:buFont typeface="Work Sans"/>
              <a:buNone/>
              <a:defRPr sz="1800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 1">
  <p:cSld name="TITLE_AND_BODY_1_2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325" y="4703625"/>
            <a:ext cx="799874" cy="3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638325" y="1663025"/>
            <a:ext cx="4329300" cy="1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  <p:sp>
        <p:nvSpPr>
          <p:cNvPr id="172" name="Google Shape;172;p29"/>
          <p:cNvSpPr txBox="1"/>
          <p:nvPr/>
        </p:nvSpPr>
        <p:spPr>
          <a:xfrm>
            <a:off x="630125" y="4450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rPr>
              <a:t>Student Assessment</a:t>
            </a:r>
            <a:endParaRPr sz="2500" b="0" i="0" u="none" strike="noStrike" cap="none">
              <a:solidFill>
                <a:srgbClr val="522D6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2750" y="670525"/>
            <a:ext cx="3012001" cy="35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637450" y="1098725"/>
            <a:ext cx="3912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C684A"/>
                </a:solidFill>
                <a:latin typeface="Work Sans"/>
                <a:ea typeface="Work Sans"/>
                <a:cs typeface="Work Sans"/>
                <a:sym typeface="Work Sans"/>
              </a:rPr>
              <a:t>Link:</a:t>
            </a:r>
            <a:endParaRPr sz="1800" b="0" i="0" u="none" strike="noStrike" cap="none">
              <a:solidFill>
                <a:srgbClr val="EC684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D6D"/>
              </a:buClr>
              <a:buSzPts val="2500"/>
              <a:buFont typeface="Work Sans"/>
              <a:buNone/>
              <a:defRPr sz="2500">
                <a:solidFill>
                  <a:srgbClr val="522D6D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0" y="4532100"/>
            <a:ext cx="9144000" cy="646200"/>
          </a:xfrm>
          <a:prstGeom prst="rect">
            <a:avLst/>
          </a:prstGeom>
          <a:solidFill>
            <a:srgbClr val="522D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rgbClr val="EC684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r>
              <a:rPr lang="en" b="0" i="0" u="none" strike="noStrike" cap="none"/>
              <a:t>  |  </a:t>
            </a:r>
            <a:fld id="{00000000-1234-1234-1234-123412341234}" type="slidenum">
              <a:rPr lang="en" b="0" i="0" u="none" strike="noStrike" cap="none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533400" y="1396325"/>
            <a:ext cx="3702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Om </a:t>
            </a:r>
            <a:r>
              <a:rPr lang="en-US" dirty="0" err="1"/>
              <a:t>shanthi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dirty="0"/>
              <a:t>Sudhama Bhat 4SF22IS110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4D20A-C28F-A83B-50D3-3FA3DCD1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TRAFFIC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dirty="0"/>
              <a:t>Introduction </a:t>
            </a:r>
          </a:p>
          <a:p>
            <a:r>
              <a:rPr dirty="0"/>
              <a:t>This presentation covers the Traffic Violation Management System, focusing on real-time alerts, priority queues, and effective fine management.</a:t>
            </a:r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dirty="0"/>
              <a:t>Problem Statement </a:t>
            </a:r>
            <a:br>
              <a:rPr lang="en-US" dirty="0"/>
            </a:br>
            <a:r>
              <a:rPr dirty="0"/>
              <a:t>With the rise in traffic violations in Mangalore, the system prioritizes severe incidents like accidents and efficiently manages fine generation.</a:t>
            </a:r>
          </a:p>
        </p:txBody>
      </p:sp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623400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dirty="0"/>
              <a:t>Solution Overview </a:t>
            </a:r>
            <a:br>
              <a:rPr lang="en-US" dirty="0"/>
            </a:br>
            <a:r>
              <a:rPr dirty="0"/>
              <a:t>1. Tools: Python, JSON, File Handling</a:t>
            </a:r>
          </a:p>
          <a:p>
            <a:r>
              <a:rPr dirty="0"/>
              <a:t>2. Architecture: Priority Queues and Stacks</a:t>
            </a:r>
          </a:p>
          <a:p>
            <a:r>
              <a:rPr dirty="0"/>
              <a:t>3. Daily statistical logging for analysis.</a:t>
            </a:r>
          </a:p>
        </p:txBody>
      </p:sp>
      <p:sp>
        <p:nvSpPr>
          <p:cNvPr id="213" name="Google Shape;213;p35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Conclusion (Variation 1)</a:t>
            </a:r>
          </a:p>
          <a:p>
            <a:r>
              <a:t>The proposed solution efficiently manages traffic violations, prioritizes severe cases, and ensures accurate fine management and reporting.</a:t>
            </a:r>
          </a:p>
        </p:txBody>
      </p:sp>
      <p:sp>
        <p:nvSpPr>
          <p:cNvPr id="227" name="Google Shape;227;p37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sldNum" idx="12"/>
          </p:nvPr>
        </p:nvSpPr>
        <p:spPr>
          <a:xfrm>
            <a:off x="6702125" y="4663225"/>
            <a:ext cx="232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Full Stack Development |  </a:t>
            </a: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638325" y="1132275"/>
            <a:ext cx="748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Links to external sites, documents, images, videos, articles referred.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533400" y="1965300"/>
            <a:ext cx="64710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Office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Work Sans</vt:lpstr>
      <vt:lpstr>Arial</vt:lpstr>
      <vt:lpstr>Montserrat Medium</vt:lpstr>
      <vt:lpstr>Poppins</vt:lpstr>
      <vt:lpstr>Simple Light</vt:lpstr>
      <vt:lpstr>Simple Light</vt:lpstr>
      <vt:lpstr>THE TRAFFIC</vt:lpstr>
      <vt:lpstr>Introduction  This presentation covers the Traffic Violation Management System, focusing on real-time alerts, priority queues, and effective fine management.</vt:lpstr>
      <vt:lpstr>Problem Statement  With the rise in traffic violations in Mangalore, the system prioritizes severe incidents like accidents and efficiently manages fine generation.</vt:lpstr>
      <vt:lpstr>Solution Overview  1. Tools: Python, JSON, File Handling 2. Architecture: Priority Queues and Stacks 3. Daily statistical logging for analysis.</vt:lpstr>
      <vt:lpstr>Conclusion (Variation 1) The proposed solution efficiently manages traffic violations, prioritizes severe cases, and ensures accurate fine management and reporting.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Shamanth Krishna VR</cp:lastModifiedBy>
  <cp:revision>2</cp:revision>
  <dcterms:modified xsi:type="dcterms:W3CDTF">2024-11-14T18:10:20Z</dcterms:modified>
</cp:coreProperties>
</file>