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6CCFF"/>
    <a:srgbClr val="FF99FF"/>
    <a:srgbClr val="99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EA614-EB56-4FA7-826D-E94630A75F52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A614-EB56-4FA7-826D-E94630A75F52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A632-A6EF-4508-A44E-C781F02960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886200" y="3581400"/>
            <a:ext cx="1447800" cy="609600"/>
          </a:xfrm>
          <a:prstGeom prst="roundRect">
            <a:avLst/>
          </a:prstGeom>
          <a:solidFill>
            <a:srgbClr val="FF99FF"/>
          </a:solidFill>
          <a:ln w="6350"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Intensity of Industry Rivalry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86049" y="4801392"/>
            <a:ext cx="3848102" cy="1828008"/>
          </a:xfrm>
          <a:prstGeom prst="roundRect">
            <a:avLst/>
          </a:prstGeom>
          <a:solidFill>
            <a:srgbClr val="CCECFF"/>
          </a:solidFill>
          <a:ln w="6350"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Substitutes (Threat of Rivals)</a:t>
            </a: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09006" y="118369"/>
            <a:ext cx="4800600" cy="2895600"/>
          </a:xfrm>
          <a:prstGeom prst="roundRect">
            <a:avLst/>
          </a:prstGeom>
          <a:solidFill>
            <a:srgbClr val="99FF99"/>
          </a:solidFill>
          <a:ln w="6350" cap="sq">
            <a:solidFill>
              <a:schemeClr val="tx1"/>
            </a:solidFill>
            <a:bevel/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Barriers to New Entrants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781800" y="3086894"/>
            <a:ext cx="2133600" cy="2819395"/>
          </a:xfrm>
          <a:prstGeom prst="roundRect">
            <a:avLst/>
          </a:prstGeom>
          <a:solidFill>
            <a:srgbClr val="66CCFF"/>
          </a:solidFill>
          <a:ln w="6350"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Buyer Bargaining Power</a:t>
            </a: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  <a:p>
            <a:pPr algn="ctr"/>
            <a:endParaRPr lang="en-US" sz="1400" b="1" u="sng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18281" y="3086894"/>
            <a:ext cx="2286000" cy="2667000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  <a:effectLst>
            <a:outerShdw blurRad="50800" dist="50800" dir="5400000" algn="ctr" rotWithShape="0">
              <a:schemeClr val="bg1">
                <a:lumMod val="6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</a:rPr>
              <a:t>Supplier Bargaining Power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cxnSpLocks/>
            <a:stCxn id="21" idx="3"/>
            <a:endCxn id="13" idx="1"/>
          </p:cNvCxnSpPr>
          <p:nvPr/>
        </p:nvCxnSpPr>
        <p:spPr>
          <a:xfrm flipV="1">
            <a:off x="2504281" y="3886200"/>
            <a:ext cx="1381919" cy="534194"/>
          </a:xfrm>
          <a:prstGeom prst="bentConnector3">
            <a:avLst>
              <a:gd name="adj1" fmla="val 50000"/>
            </a:avLst>
          </a:prstGeom>
          <a:ln w="63500" cmpd="thinThick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20" idx="1"/>
            <a:endCxn id="13" idx="3"/>
          </p:cNvCxnSpPr>
          <p:nvPr/>
        </p:nvCxnSpPr>
        <p:spPr>
          <a:xfrm rot="10800000">
            <a:off x="5334000" y="3886200"/>
            <a:ext cx="1447800" cy="610392"/>
          </a:xfrm>
          <a:prstGeom prst="bentConnector3">
            <a:avLst>
              <a:gd name="adj1" fmla="val 50000"/>
            </a:avLst>
          </a:prstGeom>
          <a:ln w="63500" cmpd="thinThick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17" idx="2"/>
            <a:endCxn id="13" idx="0"/>
          </p:cNvCxnSpPr>
          <p:nvPr/>
        </p:nvCxnSpPr>
        <p:spPr>
          <a:xfrm>
            <a:off x="4609306" y="3013969"/>
            <a:ext cx="794" cy="567431"/>
          </a:xfrm>
          <a:prstGeom prst="straightConnector1">
            <a:avLst/>
          </a:prstGeom>
          <a:ln w="63500" cmpd="thinThick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16" idx="0"/>
            <a:endCxn id="13" idx="2"/>
          </p:cNvCxnSpPr>
          <p:nvPr/>
        </p:nvCxnSpPr>
        <p:spPr>
          <a:xfrm flipV="1">
            <a:off x="4610100" y="4191000"/>
            <a:ext cx="0" cy="610392"/>
          </a:xfrm>
          <a:prstGeom prst="straightConnector1">
            <a:avLst/>
          </a:prstGeom>
          <a:ln w="63500" cmpd="thinThick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2361406" y="575569"/>
            <a:ext cx="2667000" cy="2362200"/>
          </a:xfrm>
          <a:prstGeom prst="roundRect">
            <a:avLst/>
          </a:prstGeom>
          <a:solidFill>
            <a:srgbClr val="99FF99"/>
          </a:solidFill>
          <a:ln w="6350" cap="sq">
            <a:solidFill>
              <a:schemeClr val="tx1"/>
            </a:solidFill>
            <a:bevel/>
          </a:ln>
          <a:effectLst>
            <a:outerShdw blurRad="50800" dist="38100" dir="16200000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u="sng" dirty="0">
                <a:solidFill>
                  <a:schemeClr val="tx1"/>
                </a:solidFill>
              </a:rPr>
              <a:t>Entry Barriers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5180806" y="575569"/>
            <a:ext cx="1752600" cy="2286000"/>
          </a:xfrm>
          <a:prstGeom prst="roundRect">
            <a:avLst/>
          </a:prstGeom>
          <a:solidFill>
            <a:srgbClr val="99FF99"/>
          </a:solidFill>
          <a:ln w="6350" cap="sq">
            <a:solidFill>
              <a:schemeClr val="tx1"/>
            </a:solidFill>
            <a:bevel/>
          </a:ln>
          <a:effectLst>
            <a:outerShdw blurRad="50800" dist="38100" dir="16200000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u="sng" dirty="0">
                <a:solidFill>
                  <a:schemeClr val="tx1"/>
                </a:solidFill>
              </a:rPr>
              <a:t>Exit Barriers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ezpowell</dc:creator>
  <cp:lastModifiedBy>Gavin Powell</cp:lastModifiedBy>
  <cp:revision>73</cp:revision>
  <dcterms:created xsi:type="dcterms:W3CDTF">2015-10-17T06:27:46Z</dcterms:created>
  <dcterms:modified xsi:type="dcterms:W3CDTF">2021-05-20T03:15:32Z</dcterms:modified>
</cp:coreProperties>
</file>