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9" r:id="rId2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66CCFF"/>
    <a:srgbClr val="FF99FF"/>
    <a:srgbClr val="99FF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4" y="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A614-EB56-4FA7-826D-E94630A75F52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4A632-A6EF-4508-A44E-C781F02960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A614-EB56-4FA7-826D-E94630A75F52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4A632-A6EF-4508-A44E-C781F02960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A614-EB56-4FA7-826D-E94630A75F52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4A632-A6EF-4508-A44E-C781F02960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A614-EB56-4FA7-826D-E94630A75F52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4A632-A6EF-4508-A44E-C781F02960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A614-EB56-4FA7-826D-E94630A75F52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4A632-A6EF-4508-A44E-C781F02960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A614-EB56-4FA7-826D-E94630A75F52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4A632-A6EF-4508-A44E-C781F02960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A614-EB56-4FA7-826D-E94630A75F52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4A632-A6EF-4508-A44E-C781F02960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A614-EB56-4FA7-826D-E94630A75F52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4A632-A6EF-4508-A44E-C781F02960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A614-EB56-4FA7-826D-E94630A75F52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4A632-A6EF-4508-A44E-C781F02960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A614-EB56-4FA7-826D-E94630A75F52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4A632-A6EF-4508-A44E-C781F02960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A614-EB56-4FA7-826D-E94630A75F52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4A632-A6EF-4508-A44E-C781F02960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EA614-EB56-4FA7-826D-E94630A75F52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4A632-A6EF-4508-A44E-C781F029600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81000" y="1828800"/>
            <a:ext cx="2209800" cy="1066800"/>
          </a:xfrm>
          <a:prstGeom prst="roundRect">
            <a:avLst/>
          </a:prstGeom>
          <a:solidFill>
            <a:srgbClr val="66CCFF"/>
          </a:solidFill>
          <a:ln w="6350">
            <a:solidFill>
              <a:schemeClr val="tx1"/>
            </a:solidFill>
          </a:ln>
          <a:effectLst>
            <a:outerShdw blurRad="50800" dist="50800" dir="5400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b="1" u="sng" dirty="0">
                <a:solidFill>
                  <a:schemeClr val="tx1"/>
                </a:solidFill>
              </a:rPr>
              <a:t>Strategy</a:t>
            </a:r>
          </a:p>
          <a:p>
            <a:pPr algn="ctr"/>
            <a:endParaRPr lang="en-US" sz="1400" b="1" u="sng" dirty="0">
              <a:solidFill>
                <a:schemeClr val="tx1"/>
              </a:solidFill>
            </a:endParaRPr>
          </a:p>
          <a:p>
            <a:pPr algn="ctr"/>
            <a:endParaRPr lang="en-US" sz="1400" b="1" u="sng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52800" y="5105400"/>
            <a:ext cx="2209800" cy="1066800"/>
          </a:xfrm>
          <a:prstGeom prst="roundRect">
            <a:avLst/>
          </a:prstGeom>
          <a:solidFill>
            <a:srgbClr val="CCECFF"/>
          </a:solidFill>
          <a:ln w="6350">
            <a:solidFill>
              <a:schemeClr val="tx1"/>
            </a:solidFill>
          </a:ln>
          <a:effectLst>
            <a:outerShdw blurRad="50800" dist="50800" dir="5400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b="1" u="sng" dirty="0">
                <a:solidFill>
                  <a:schemeClr val="tx1"/>
                </a:solidFill>
              </a:rPr>
              <a:t>Staff</a:t>
            </a:r>
          </a:p>
          <a:p>
            <a:pPr algn="ctr"/>
            <a:endParaRPr lang="en-US" sz="1400" b="1" u="sng" dirty="0">
              <a:solidFill>
                <a:schemeClr val="tx1"/>
              </a:solidFill>
            </a:endParaRPr>
          </a:p>
          <a:p>
            <a:pPr algn="ctr"/>
            <a:endParaRPr lang="en-US" sz="1400" b="1" u="sng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76600" y="457200"/>
            <a:ext cx="2209800" cy="1066800"/>
          </a:xfrm>
          <a:prstGeom prst="roundRect">
            <a:avLst/>
          </a:prstGeom>
          <a:solidFill>
            <a:srgbClr val="66CCFF"/>
          </a:solidFill>
          <a:ln w="6350">
            <a:solidFill>
              <a:schemeClr val="tx1"/>
            </a:solidFill>
          </a:ln>
          <a:effectLst>
            <a:outerShdw blurRad="50800" dist="50800" dir="5400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b="1" u="sng" dirty="0">
                <a:solidFill>
                  <a:schemeClr val="tx1"/>
                </a:solidFill>
              </a:rPr>
              <a:t>Structure</a:t>
            </a:r>
          </a:p>
          <a:p>
            <a:pPr algn="ctr"/>
            <a:endParaRPr lang="en-US" sz="1400" b="1" u="sng" dirty="0">
              <a:solidFill>
                <a:schemeClr val="tx1"/>
              </a:solidFill>
            </a:endParaRPr>
          </a:p>
          <a:p>
            <a:pPr algn="ctr"/>
            <a:endParaRPr lang="en-US" sz="1400" b="1" u="sng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172200" y="1828800"/>
            <a:ext cx="2209800" cy="1066800"/>
          </a:xfrm>
          <a:prstGeom prst="roundRect">
            <a:avLst/>
          </a:prstGeom>
          <a:solidFill>
            <a:srgbClr val="66CCFF"/>
          </a:solidFill>
          <a:ln w="6350">
            <a:solidFill>
              <a:schemeClr val="tx1"/>
            </a:solidFill>
          </a:ln>
          <a:effectLst>
            <a:outerShdw blurRad="50800" dist="50800" dir="5400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b="1" u="sng" dirty="0">
                <a:solidFill>
                  <a:schemeClr val="tx1"/>
                </a:solidFill>
              </a:rPr>
              <a:t>Systems</a:t>
            </a:r>
          </a:p>
          <a:p>
            <a:pPr algn="ctr"/>
            <a:endParaRPr lang="en-US" sz="1400" b="1" u="sng" dirty="0">
              <a:solidFill>
                <a:schemeClr val="tx1"/>
              </a:solidFill>
            </a:endParaRPr>
          </a:p>
          <a:p>
            <a:pPr algn="ctr"/>
            <a:endParaRPr lang="en-US" sz="1400" b="1" u="sng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1000" y="3886200"/>
            <a:ext cx="2209800" cy="1066800"/>
          </a:xfrm>
          <a:prstGeom prst="roundRect">
            <a:avLst/>
          </a:prstGeom>
          <a:solidFill>
            <a:srgbClr val="CCECFF"/>
          </a:solidFill>
          <a:ln w="6350">
            <a:solidFill>
              <a:schemeClr val="tx1"/>
            </a:solidFill>
          </a:ln>
          <a:effectLst>
            <a:outerShdw blurRad="50800" dist="50800" dir="5400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b="1" u="sng" dirty="0">
                <a:solidFill>
                  <a:schemeClr val="tx1"/>
                </a:solidFill>
              </a:rPr>
              <a:t>Skills</a:t>
            </a:r>
          </a:p>
          <a:p>
            <a:pPr algn="ctr"/>
            <a:endParaRPr lang="en-US" sz="1400" b="1" u="sng" dirty="0">
              <a:solidFill>
                <a:schemeClr val="tx1"/>
              </a:solidFill>
            </a:endParaRPr>
          </a:p>
          <a:p>
            <a:pPr algn="ctr"/>
            <a:endParaRPr lang="en-US" sz="1400" b="1" u="sng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172200" y="3886200"/>
            <a:ext cx="2209800" cy="1066800"/>
          </a:xfrm>
          <a:prstGeom prst="roundRect">
            <a:avLst/>
          </a:prstGeom>
          <a:solidFill>
            <a:srgbClr val="CCECFF"/>
          </a:solidFill>
          <a:ln w="6350">
            <a:solidFill>
              <a:schemeClr val="tx1"/>
            </a:solidFill>
          </a:ln>
          <a:effectLst>
            <a:outerShdw blurRad="50800" dist="50800" dir="5400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b="1" u="sng" dirty="0">
                <a:solidFill>
                  <a:schemeClr val="tx1"/>
                </a:solidFill>
              </a:rPr>
              <a:t>Style</a:t>
            </a:r>
          </a:p>
          <a:p>
            <a:pPr algn="ctr"/>
            <a:endParaRPr lang="en-US" sz="1400" b="1" u="sng" dirty="0">
              <a:solidFill>
                <a:schemeClr val="tx1"/>
              </a:solidFill>
            </a:endParaRPr>
          </a:p>
          <a:p>
            <a:pPr algn="ctr"/>
            <a:endParaRPr lang="en-US" sz="1400" b="1" u="sng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81800" y="5562600"/>
            <a:ext cx="1600200" cy="28448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>
                <a:solidFill>
                  <a:schemeClr val="tx1"/>
                </a:solidFill>
              </a:rPr>
              <a:t>Hard elements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81800" y="5867400"/>
            <a:ext cx="1600200" cy="28448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>
                <a:solidFill>
                  <a:schemeClr val="tx1"/>
                </a:solidFill>
              </a:rPr>
              <a:t>Soft elements</a:t>
            </a:r>
          </a:p>
        </p:txBody>
      </p:sp>
      <p:cxnSp>
        <p:nvCxnSpPr>
          <p:cNvPr id="14" name="Straight Connector 13"/>
          <p:cNvCxnSpPr>
            <a:stCxn id="5" idx="0"/>
            <a:endCxn id="7" idx="1"/>
          </p:cNvCxnSpPr>
          <p:nvPr/>
        </p:nvCxnSpPr>
        <p:spPr>
          <a:xfrm rot="5400000" flipH="1" flipV="1">
            <a:off x="1962150" y="514350"/>
            <a:ext cx="838200" cy="179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0"/>
            <a:endCxn id="7" idx="3"/>
          </p:cNvCxnSpPr>
          <p:nvPr/>
        </p:nvCxnSpPr>
        <p:spPr>
          <a:xfrm rot="16200000" flipV="1">
            <a:off x="5962650" y="514350"/>
            <a:ext cx="838200" cy="179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2"/>
            <a:endCxn id="9" idx="0"/>
          </p:cNvCxnSpPr>
          <p:nvPr/>
        </p:nvCxnSpPr>
        <p:spPr>
          <a:xfrm rot="5400000">
            <a:off x="990600" y="3390900"/>
            <a:ext cx="990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2"/>
            <a:endCxn id="6" idx="1"/>
          </p:cNvCxnSpPr>
          <p:nvPr/>
        </p:nvCxnSpPr>
        <p:spPr>
          <a:xfrm rot="16200000" flipH="1">
            <a:off x="2076450" y="4362450"/>
            <a:ext cx="685800" cy="1866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2"/>
            <a:endCxn id="6" idx="3"/>
          </p:cNvCxnSpPr>
          <p:nvPr/>
        </p:nvCxnSpPr>
        <p:spPr>
          <a:xfrm rot="5400000">
            <a:off x="6076950" y="4438650"/>
            <a:ext cx="685800" cy="171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2"/>
            <a:endCxn id="10" idx="0"/>
          </p:cNvCxnSpPr>
          <p:nvPr/>
        </p:nvCxnSpPr>
        <p:spPr>
          <a:xfrm rot="5400000">
            <a:off x="6781800" y="3390900"/>
            <a:ext cx="990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5" idx="3"/>
            <a:endCxn id="8" idx="1"/>
          </p:cNvCxnSpPr>
          <p:nvPr/>
        </p:nvCxnSpPr>
        <p:spPr>
          <a:xfrm>
            <a:off x="2590800" y="2362200"/>
            <a:ext cx="358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9" idx="3"/>
            <a:endCxn id="10" idx="1"/>
          </p:cNvCxnSpPr>
          <p:nvPr/>
        </p:nvCxnSpPr>
        <p:spPr>
          <a:xfrm>
            <a:off x="2590800" y="4419600"/>
            <a:ext cx="358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9" idx="3"/>
            <a:endCxn id="8" idx="1"/>
          </p:cNvCxnSpPr>
          <p:nvPr/>
        </p:nvCxnSpPr>
        <p:spPr>
          <a:xfrm flipV="1">
            <a:off x="2590800" y="2362200"/>
            <a:ext cx="358140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5" idx="3"/>
            <a:endCxn id="10" idx="1"/>
          </p:cNvCxnSpPr>
          <p:nvPr/>
        </p:nvCxnSpPr>
        <p:spPr>
          <a:xfrm>
            <a:off x="2590800" y="2362200"/>
            <a:ext cx="358140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9" idx="3"/>
            <a:endCxn id="7" idx="2"/>
          </p:cNvCxnSpPr>
          <p:nvPr/>
        </p:nvCxnSpPr>
        <p:spPr>
          <a:xfrm flipV="1">
            <a:off x="2590800" y="1524000"/>
            <a:ext cx="1790700" cy="2895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0" idx="1"/>
            <a:endCxn id="7" idx="2"/>
          </p:cNvCxnSpPr>
          <p:nvPr/>
        </p:nvCxnSpPr>
        <p:spPr>
          <a:xfrm rot="10800000">
            <a:off x="4381500" y="1524000"/>
            <a:ext cx="1790700" cy="2895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" idx="3"/>
            <a:endCxn id="6" idx="0"/>
          </p:cNvCxnSpPr>
          <p:nvPr/>
        </p:nvCxnSpPr>
        <p:spPr>
          <a:xfrm>
            <a:off x="2590800" y="2362200"/>
            <a:ext cx="1866900" cy="274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8" idx="1"/>
            <a:endCxn id="6" idx="0"/>
          </p:cNvCxnSpPr>
          <p:nvPr/>
        </p:nvCxnSpPr>
        <p:spPr>
          <a:xfrm rot="10800000" flipV="1">
            <a:off x="4457700" y="2362200"/>
            <a:ext cx="1714500" cy="274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3352800" y="2895600"/>
            <a:ext cx="2133600" cy="99568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  <a:effectLst>
            <a:outerShdw blurRad="50800" dist="50800" dir="5400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b="1" u="sng" dirty="0">
                <a:solidFill>
                  <a:schemeClr val="tx1"/>
                </a:solidFill>
              </a:rPr>
              <a:t>Super Ordinate Goals (Shared Values)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17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ezpowell</dc:creator>
  <cp:lastModifiedBy>Gavin Powell</cp:lastModifiedBy>
  <cp:revision>85</cp:revision>
  <dcterms:created xsi:type="dcterms:W3CDTF">2015-10-17T06:27:46Z</dcterms:created>
  <dcterms:modified xsi:type="dcterms:W3CDTF">2021-02-07T06:28:14Z</dcterms:modified>
</cp:coreProperties>
</file>