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1A566-7180-489A-B87E-4DE54BF1458A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3C5BC-1B53-4F74-AC83-C970ACBD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08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6C10-792E-476D-A52C-59755267941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60A5-2558-4D7B-881E-E5DD78C6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88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6C10-792E-476D-A52C-59755267941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60A5-2558-4D7B-881E-E5DD78C6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8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6C10-792E-476D-A52C-59755267941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60A5-2558-4D7B-881E-E5DD78C6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4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6C10-792E-476D-A52C-59755267941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60A5-2558-4D7B-881E-E5DD78C6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16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6C10-792E-476D-A52C-59755267941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60A5-2558-4D7B-881E-E5DD78C6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87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6C10-792E-476D-A52C-59755267941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60A5-2558-4D7B-881E-E5DD78C6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3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6C10-792E-476D-A52C-59755267941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60A5-2558-4D7B-881E-E5DD78C6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55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6C10-792E-476D-A52C-59755267941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60A5-2558-4D7B-881E-E5DD78C6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1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6C10-792E-476D-A52C-59755267941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60A5-2558-4D7B-881E-E5DD78C6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06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6C10-792E-476D-A52C-59755267941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60A5-2558-4D7B-881E-E5DD78C6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60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6C10-792E-476D-A52C-59755267941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60A5-2558-4D7B-881E-E5DD78C6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7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6C10-792E-476D-A52C-597552679414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A60A5-2558-4D7B-881E-E5DD78C697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0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660" y="0"/>
            <a:ext cx="414067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6378" y="58189"/>
            <a:ext cx="381554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Header_ </a:t>
            </a:r>
            <a:r>
              <a:rPr lang="ko-KR" altLang="en-US" sz="1600" dirty="0" smtClean="0"/>
              <a:t>로고와 네비게이션</a:t>
            </a:r>
            <a:endParaRPr lang="en-US" altLang="ko-KR" sz="1600" dirty="0" smtClean="0"/>
          </a:p>
          <a:p>
            <a:r>
              <a:rPr lang="en-US" altLang="ko-KR" sz="1600" dirty="0" smtClean="0"/>
              <a:t>Banner_ 3</a:t>
            </a:r>
            <a:r>
              <a:rPr lang="ko-KR" altLang="en-US" sz="1600" dirty="0" smtClean="0"/>
              <a:t>개의 사진 롤링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err="1" smtClean="0"/>
              <a:t>검색대와</a:t>
            </a:r>
            <a:r>
              <a:rPr lang="ko-KR" altLang="en-US" sz="1600" dirty="0" smtClean="0"/>
              <a:t> 검색 순위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각종 메뉴 배치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Content1_ </a:t>
            </a:r>
            <a:r>
              <a:rPr lang="ko-KR" altLang="en-US" sz="1600" dirty="0" smtClean="0"/>
              <a:t>뉴스와 최신 소식들 배치</a:t>
            </a:r>
            <a:endParaRPr lang="en-US" altLang="ko-KR" sz="1600" dirty="0" smtClean="0"/>
          </a:p>
          <a:p>
            <a:r>
              <a:rPr lang="en-US" altLang="ko-KR" sz="1600" dirty="0" smtClean="0"/>
              <a:t>5</a:t>
            </a:r>
            <a:r>
              <a:rPr lang="ko-KR" altLang="en-US" sz="1600" dirty="0" smtClean="0"/>
              <a:t>개의 뉴스 롤링</a:t>
            </a:r>
            <a:endParaRPr lang="en-US" altLang="ko-KR" sz="1600" dirty="0" smtClean="0"/>
          </a:p>
          <a:p>
            <a:r>
              <a:rPr lang="ko-KR" altLang="en-US" sz="1600" dirty="0" smtClean="0"/>
              <a:t>각 컨텐츠 </a:t>
            </a:r>
            <a:r>
              <a:rPr lang="ko-KR" altLang="en-US" sz="1600" dirty="0" err="1" smtClean="0"/>
              <a:t>호버시</a:t>
            </a:r>
            <a:r>
              <a:rPr lang="ko-KR" altLang="en-US" sz="1600" dirty="0" smtClean="0"/>
              <a:t> 색깔 변경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Content2_</a:t>
            </a:r>
            <a:r>
              <a:rPr lang="ko-KR" altLang="en-US" sz="1600" dirty="0" smtClean="0"/>
              <a:t>각종 시설들 표시</a:t>
            </a:r>
            <a:endParaRPr lang="en-US" altLang="ko-KR" sz="1600" dirty="0" smtClean="0"/>
          </a:p>
          <a:p>
            <a:r>
              <a:rPr lang="ko-KR" altLang="en-US" sz="1600" dirty="0" smtClean="0"/>
              <a:t>두번째 칸에는 정보와 사진</a:t>
            </a:r>
            <a:endParaRPr lang="en-US" altLang="ko-KR" sz="1600" dirty="0" smtClean="0"/>
          </a:p>
          <a:p>
            <a:r>
              <a:rPr lang="ko-KR" altLang="en-US" sz="1600" dirty="0" smtClean="0"/>
              <a:t>세번째 칸은 로그인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Content3_ </a:t>
            </a:r>
            <a:r>
              <a:rPr lang="ko-KR" altLang="en-US" sz="1600" dirty="0" smtClean="0"/>
              <a:t>가로 레이어 </a:t>
            </a:r>
            <a:r>
              <a:rPr lang="ko-KR" altLang="en-US" sz="1600" dirty="0" err="1" smtClean="0"/>
              <a:t>클릭시</a:t>
            </a:r>
            <a:endParaRPr lang="en-US" altLang="ko-KR" sz="1600" dirty="0" smtClean="0"/>
          </a:p>
          <a:p>
            <a:r>
              <a:rPr lang="ko-KR" altLang="en-US" sz="1600" dirty="0" smtClean="0"/>
              <a:t>세로로 배치된 레이어들 변경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세로 레이어에는 소개나 소식들</a:t>
            </a:r>
            <a:endParaRPr lang="en-US" altLang="ko-KR" sz="1600" dirty="0" smtClean="0"/>
          </a:p>
          <a:p>
            <a:r>
              <a:rPr lang="ko-KR" altLang="en-US" sz="1600" dirty="0" smtClean="0"/>
              <a:t>가로에는 분류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5229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30" y="0"/>
            <a:ext cx="552553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4567" y="1737360"/>
            <a:ext cx="25769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민원에 따른 게시판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err="1" smtClean="0"/>
              <a:t>검색대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err="1" smtClean="0"/>
              <a:t>게시글들</a:t>
            </a:r>
            <a:r>
              <a:rPr lang="ko-KR" altLang="en-US" sz="1600" dirty="0" smtClean="0"/>
              <a:t> 차례대로 나열 후 클릭 시 커지는 방식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1212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15" y="0"/>
            <a:ext cx="576756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5594" y="1903614"/>
            <a:ext cx="2477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해당 메뉴에 따른 </a:t>
            </a:r>
            <a:endParaRPr lang="en-US" altLang="ko-KR" sz="1600" dirty="0" smtClean="0"/>
          </a:p>
          <a:p>
            <a:r>
              <a:rPr lang="ko-KR" altLang="en-US" sz="1600" dirty="0" err="1" smtClean="0"/>
              <a:t>소메뉴들</a:t>
            </a:r>
            <a:r>
              <a:rPr lang="ko-KR" altLang="en-US" sz="1600" dirty="0" smtClean="0"/>
              <a:t> 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9135687" y="1812175"/>
            <a:ext cx="2942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각 </a:t>
            </a:r>
            <a:r>
              <a:rPr lang="ko-KR" altLang="en-US" sz="1600" dirty="0" err="1" smtClean="0"/>
              <a:t>소메뉴에</a:t>
            </a:r>
            <a:r>
              <a:rPr lang="ko-KR" altLang="en-US" sz="1600" dirty="0" smtClean="0"/>
              <a:t> 따른 정보들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넣을 건 행정업무 및 조직도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66122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215" y="0"/>
            <a:ext cx="5767569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10502" y="1695796"/>
            <a:ext cx="27681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각종 민원들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안내사항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3419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87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2022-05-24T02:19:06Z</dcterms:created>
  <dcterms:modified xsi:type="dcterms:W3CDTF">2022-05-24T08:35:51Z</dcterms:modified>
</cp:coreProperties>
</file>