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2c501152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2c501152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5000"/>
              <a:t>Forgetability in CNNs</a:t>
            </a:r>
            <a:endParaRPr i="1" sz="5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0" y="2834125"/>
            <a:ext cx="9144000" cy="12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dk1"/>
                </a:solidFill>
              </a:rPr>
              <a:t>Objective:- </a:t>
            </a:r>
            <a:endParaRPr sz="1200" u="sng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To go deeper into the internal understanding of CNNs via class-wise information retention.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Knowing about the extent of forgetability while training/</a:t>
            </a:r>
            <a:r>
              <a:rPr lang="en" sz="1200">
                <a:solidFill>
                  <a:schemeClr val="dk1"/>
                </a:solidFill>
              </a:rPr>
              <a:t>inferring to newer information (whole domain/incremental)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Either taking it as an opportunity to attackers or as privacy preserving mechanism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about the Problem Statement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0" y="572700"/>
            <a:ext cx="29814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About:-</a:t>
            </a:r>
            <a:endParaRPr u="sng"/>
          </a:p>
          <a:p>
            <a:pPr indent="-29908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200"/>
              <a:t>Nowadays, Neural Networks have become so sophisticated that they perform specialized applications in Medical, Civil, etc. with lesser hassle and sometimes more proficient than Humans.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29908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200"/>
              <a:t>But while devising these architectures, we didn’t focus on the response of newer information into the already pretrained models and how the neuron-based components can be brittle/plastic towards the current annotation space, while introducing newer samples.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29908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200"/>
              <a:t>This can result into failures of sensitive applied implementations, especially in the field of Face Recognition, Disease Identification, etc. where the possibilities of anomalies and outliers are highly possible.</a:t>
            </a:r>
            <a:endParaRPr sz="1200"/>
          </a:p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2981400" y="572700"/>
            <a:ext cx="29814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Initial Approach:-</a:t>
            </a:r>
            <a:endParaRPr u="sng"/>
          </a:p>
          <a:p>
            <a:pPr indent="-29908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200"/>
              <a:t>We would be focussing on the effects of different components associated with CNNs like Learnable Convolutions, Pooling Layers, Skip Connections, etc. on the results towards training/testing samples and even towards newer/incremental sources of data.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29908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200"/>
              <a:t>Apart from this, </a:t>
            </a:r>
            <a:r>
              <a:rPr lang="en" sz="1200"/>
              <a:t>it's</a:t>
            </a:r>
            <a:r>
              <a:rPr lang="en" sz="1200"/>
              <a:t> a possibility for us to devise a mechanism to prevent the forgetability of other classes knowledge while </a:t>
            </a:r>
            <a:r>
              <a:rPr lang="en" sz="1200"/>
              <a:t>tweeking</a:t>
            </a:r>
            <a:r>
              <a:rPr lang="en" sz="1200"/>
              <a:t> on the characteristics of CNN focussing on target class.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29908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200"/>
              <a:t>In addition to already present targeted tweeking methods (mostly for attack purposes), optionally we can go to that direction and make efforts for its usage in privacy-based defenses.</a:t>
            </a:r>
            <a:endParaRPr sz="1200"/>
          </a:p>
        </p:txBody>
      </p:sp>
      <p:sp>
        <p:nvSpPr>
          <p:cNvPr id="63" name="Google Shape;63;p14"/>
          <p:cNvSpPr txBox="1"/>
          <p:nvPr>
            <p:ph idx="2" type="body"/>
          </p:nvPr>
        </p:nvSpPr>
        <p:spPr>
          <a:xfrm>
            <a:off x="5948950" y="572700"/>
            <a:ext cx="31953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Evaluation Scheme:-</a:t>
            </a:r>
            <a:endParaRPr u="sng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Apart from the traditional evaluation metrics like Accuracy, F1-Score, Support, etc.; we want to also look on the distortion of embeddings space after the target class gets affected by incremental data/ information.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Also, we can go into possibilities of looking the statistical informations and deviations of embedding space and logits during the experimentations.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 addition to above, if we would be able to have any existing libraries/codebase for visualizing Neural Network components, then it will be really great to look on that as well.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