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90f5dcd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90f5dcd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90f5dcdc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90f5dcdc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90f5dcdc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90f5dcd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c60a5502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c60a5502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9c5c472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9c5c472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90f5dcdc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90f5dcdc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90f5dcdc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90f5dcd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Track: Computer Vision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0"/>
            <a:ext cx="4242600" cy="21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name: I_SEE_HACK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Gurojaspreet Kaur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Harshita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Gurjot Kaur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Palak Kaushik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</a:t>
            </a:r>
            <a:r>
              <a:rPr lang="en-GB"/>
              <a:t>e goal is to </a:t>
            </a:r>
            <a:r>
              <a:rPr lang="en-GB"/>
              <a:t>develop and test a Deep Learning model that can analyse video feeds from a camera set-up in a car and detect instances for drivers such as -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drowsiness,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uneasiness,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lethargy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objective is to develop a fully functional prototype that can be fitted into automobiles to improve road safety.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Beeping noise </a:t>
            </a:r>
            <a:r>
              <a:rPr lang="en-GB"/>
              <a:t>produced if driver is found to be drowsy or inactive to alert them.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echnical Overview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Building Model: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Using keras, an open source deep learning library, for training the dataset. </a:t>
            </a:r>
            <a:r>
              <a:rPr b="1" lang="en-GB"/>
              <a:t>Keras </a:t>
            </a:r>
            <a:r>
              <a:rPr lang="en-GB"/>
              <a:t>provides a user-friendly and faster means for data training and visualisation than using other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processing of the Video feed will be done using </a:t>
            </a:r>
            <a:r>
              <a:rPr b="1" lang="en-GB"/>
              <a:t>MicroPython </a:t>
            </a:r>
            <a:r>
              <a:rPr lang="en-GB"/>
              <a:t>on a </a:t>
            </a:r>
            <a:r>
              <a:rPr b="1" lang="en-GB"/>
              <a:t>kernel level.</a:t>
            </a:r>
            <a:r>
              <a:rPr lang="en-GB"/>
              <a:t> This will increase the processing speed drastically which will be helpful to prevent life-threatening situations.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faster </a:t>
            </a:r>
            <a:r>
              <a:rPr lang="en-GB"/>
              <a:t>and more </a:t>
            </a:r>
            <a:r>
              <a:rPr b="1" lang="en-GB"/>
              <a:t>efficient </a:t>
            </a:r>
            <a:r>
              <a:rPr lang="en-GB"/>
              <a:t>deployment of the algorithm will </a:t>
            </a:r>
            <a:r>
              <a:rPr b="1" lang="en-GB"/>
              <a:t>reduce processing power </a:t>
            </a:r>
            <a:r>
              <a:rPr lang="en-GB"/>
              <a:t>required and the time taken to analyse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xecution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282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Model: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750" y="1013875"/>
            <a:ext cx="4512200" cy="360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Output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282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125" y="175850"/>
            <a:ext cx="2983926" cy="31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925" y="3534912"/>
            <a:ext cx="1839875" cy="144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6450" y="3537097"/>
            <a:ext cx="1839876" cy="144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Output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282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475" y="425625"/>
            <a:ext cx="3461651" cy="17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475" y="2830625"/>
            <a:ext cx="4083850" cy="134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Prospects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187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89"/>
              <a:t>Potential</a:t>
            </a:r>
            <a:r>
              <a:rPr lang="en-GB" sz="2989"/>
              <a:t>: Can save lives and drastically reduce road instances happening due to driver </a:t>
            </a:r>
            <a:r>
              <a:rPr lang="en-GB" sz="2989"/>
              <a:t>drowsiness</a:t>
            </a:r>
            <a:r>
              <a:rPr lang="en-GB" sz="2989"/>
              <a:t> and lethargy.</a:t>
            </a:r>
            <a:endParaRPr sz="2989"/>
          </a:p>
          <a:p>
            <a:pPr indent="-3187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89"/>
              <a:t>Cost</a:t>
            </a:r>
            <a:r>
              <a:rPr lang="en-GB" sz="2989"/>
              <a:t>: It is c</a:t>
            </a:r>
            <a:r>
              <a:rPr lang="en-GB" sz="2989"/>
              <a:t>ost effective, requiring just an initial investment for a pi-camera. </a:t>
            </a:r>
            <a:endParaRPr sz="2989"/>
          </a:p>
          <a:p>
            <a:pPr indent="-3187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89"/>
              <a:t>Time efficien</a:t>
            </a:r>
            <a:r>
              <a:rPr lang="en-GB" sz="2989"/>
              <a:t>t: The processing will be done on a low-level so that it is much faster and highly scalable.</a:t>
            </a:r>
            <a:endParaRPr sz="2989"/>
          </a:p>
          <a:p>
            <a:pPr indent="-3187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89"/>
              <a:t>IoT and Connectivity:</a:t>
            </a:r>
            <a:r>
              <a:rPr lang="en-GB" sz="2989"/>
              <a:t> With Internet of Things (IoT) and vehicle connectivity, it's easier to collect and analyze real-time data from in-car systems.</a:t>
            </a:r>
            <a:endParaRPr sz="298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</a:t>
            </a:r>
            <a:r>
              <a:rPr lang="en-GB"/>
              <a:t>ure Scope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611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Work can be done on model using data with drivers wearing spectacles/ glasses.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Position and angling of face can affect the alert system, an angling/rotating camera can be used.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solution is highly scalable as it requires low processing power.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