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94650"/>
  </p:normalViewPr>
  <p:slideViewPr>
    <p:cSldViewPr snapToGrid="0">
      <p:cViewPr varScale="1">
        <p:scale>
          <a:sx n="160" d="100"/>
          <a:sy n="160" d="100"/>
        </p:scale>
        <p:origin x="3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a3f702ede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a3f702ede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a3f702ede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a3f702ede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3f702ede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3f702ede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3f702ede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3f702ede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a3f702ed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a3f702ed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a3f702ede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a3f702ede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a3f702ed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a3f702ed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a3f702ede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a3f702ede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a3f702ed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a3f702ede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3f702ed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3f702ed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28400" y="1322450"/>
            <a:ext cx="8089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AI-Powered Timetable Scheduler and Management 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46" dirty="0"/>
              <a:t>Project Synopsis Presentation</a:t>
            </a:r>
            <a:endParaRPr sz="1044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98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361025" y="4223550"/>
            <a:ext cx="80892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Team Members : </a:t>
            </a:r>
            <a:r>
              <a:rPr lang="en" sz="16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Aimaan</a:t>
            </a: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Khan, </a:t>
            </a:r>
            <a:r>
              <a:rPr lang="en" sz="1600" dirty="0" err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Mariyum</a:t>
            </a:r>
            <a:r>
              <a:rPr lang="en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Siddique, Siddharth Pallar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Hardware &amp; Software</a:t>
            </a:r>
            <a:endParaRPr sz="2400"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Hardware</a:t>
            </a:r>
            <a:endParaRPr sz="6400"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Quad-Core Processor (i5 or higher).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  16 GB RAM, 512 GB SSD.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GPU (NVIDIA RTX series for AI training).</a:t>
            </a:r>
            <a:endParaRPr sz="4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 dirty="0"/>
              <a:t>Software</a:t>
            </a:r>
            <a:endParaRPr sz="6400"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Backend: Node.js, </a:t>
            </a:r>
            <a:r>
              <a:rPr lang="en" sz="4800" dirty="0" err="1"/>
              <a:t>Express.js</a:t>
            </a:r>
            <a:r>
              <a:rPr lang="en" sz="4800" dirty="0"/>
              <a:t>.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AI: TensorFlow, </a:t>
            </a:r>
            <a:r>
              <a:rPr lang="en" sz="4800" dirty="0" err="1"/>
              <a:t>PyTorch</a:t>
            </a:r>
            <a:r>
              <a:rPr lang="en" sz="4800" dirty="0"/>
              <a:t>.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Database: MongoDB.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Frontend: HTML/CSS, EJS.</a:t>
            </a:r>
            <a:endParaRPr sz="4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Conclusion</a:t>
            </a:r>
            <a:endParaRPr sz="2400"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 dirty="0"/>
              <a:t>Key Takeaways</a:t>
            </a:r>
            <a:endParaRPr sz="6400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The AI-powered timetable scheduler addresses key challenges faced by institutions in scheduling.</a:t>
            </a:r>
            <a:endParaRPr sz="48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The system offers flexibility, scalability, and dynamic conflict resolution.</a:t>
            </a:r>
            <a:endParaRPr sz="48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Future enhancements include further AI model training and extended reporting features for administrative ease.</a:t>
            </a:r>
            <a:endParaRPr sz="4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---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05650" y="2188125"/>
            <a:ext cx="6239400" cy="1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Project Overview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31" dirty="0"/>
          </a:p>
          <a:p>
            <a:pPr marL="457200" lvl="0" indent="-31154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 dirty="0"/>
              <a:t>A smart, AI-based system designed to automate academic timetable scheduling. </a:t>
            </a:r>
            <a:endParaRPr sz="2900" dirty="0"/>
          </a:p>
          <a:p>
            <a:pPr marL="457200" lvl="0" indent="-31154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 dirty="0"/>
              <a:t>Ensures conflict-free schedules based on teacher availability, classroom/lab resources, and real-time adjustments.</a:t>
            </a:r>
            <a:endParaRPr sz="2900" dirty="0"/>
          </a:p>
          <a:p>
            <a:pPr marL="457200" lvl="0" indent="-311546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00" dirty="0"/>
              <a:t>  Reduces administrative workload and increases scheduling efficiency.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2074525"/>
            <a:ext cx="6413400" cy="19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8" dirty="0"/>
              <a:t>Challenges</a:t>
            </a:r>
            <a:endParaRPr sz="1608" dirty="0"/>
          </a:p>
          <a:p>
            <a:pPr marL="457200" lvl="0" indent="-311665" algn="l" rtl="0">
              <a:spcBef>
                <a:spcPts val="1200"/>
              </a:spcBef>
              <a:spcAft>
                <a:spcPts val="0"/>
              </a:spcAft>
              <a:buSzPts val="1308"/>
              <a:buAutoNum type="arabicPeriod"/>
            </a:pPr>
            <a:r>
              <a:rPr lang="en" sz="1308" dirty="0"/>
              <a:t>Manual scheduling is time-consuming, prone to errors, and often leads to conflicts (e.g., double-booked rooms, overlapping teacher schedules).</a:t>
            </a:r>
            <a:endParaRPr sz="1308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308" dirty="0"/>
              <a:t>Lack of a centralized, automated system for efficient timetable management in educational institutions</a:t>
            </a:r>
            <a:r>
              <a:rPr lang="en" sz="12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Objectives</a:t>
            </a:r>
            <a:endParaRPr sz="24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17600" cy="25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36143" algn="l" rtl="0">
              <a:spcBef>
                <a:spcPts val="0"/>
              </a:spcBef>
              <a:spcAft>
                <a:spcPts val="0"/>
              </a:spcAft>
              <a:buSzPct val="84951"/>
              <a:buAutoNum type="arabicPeriod"/>
            </a:pPr>
            <a:r>
              <a:rPr lang="en" sz="3800" dirty="0"/>
              <a:t> </a:t>
            </a:r>
            <a:r>
              <a:rPr lang="en" sz="3400" dirty="0"/>
              <a:t>Primary Objective:</a:t>
            </a:r>
            <a:endParaRPr sz="3400" dirty="0"/>
          </a:p>
          <a:p>
            <a:pPr marL="914400" lvl="1" indent="-324237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500" dirty="0"/>
              <a:t>Automate timetable creation using AI to optimize resource allocation (teachers, classrooms, labs).</a:t>
            </a:r>
            <a:endParaRPr sz="3500" dirty="0"/>
          </a:p>
          <a:p>
            <a:pPr marL="457200" lvl="0" indent="-342493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400" dirty="0"/>
              <a:t>Secondary Objectives</a:t>
            </a:r>
            <a:endParaRPr sz="3400" dirty="0"/>
          </a:p>
          <a:p>
            <a:pPr marL="914400" lvl="1" indent="-323532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500" dirty="0"/>
              <a:t>Reduce scheduling conflicts.</a:t>
            </a:r>
            <a:endParaRPr sz="3500" dirty="0"/>
          </a:p>
          <a:p>
            <a:pPr marL="914400" lvl="1" indent="-323532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500" dirty="0"/>
              <a:t>Allow dynamic, real-time adjustments for last-minute changes.</a:t>
            </a:r>
            <a:endParaRPr sz="3500" dirty="0"/>
          </a:p>
          <a:p>
            <a:pPr marL="914400" lvl="1" indent="-323532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3500" dirty="0"/>
              <a:t>Provide an intuitive, user-friendly interface for administrators.</a:t>
            </a:r>
            <a:endParaRPr sz="3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36046"/>
              <a:buFont typeface="Arial"/>
              <a:buNone/>
            </a:pPr>
            <a:r>
              <a:rPr lang="en" sz="2593"/>
              <a:t>Literature Survey</a:t>
            </a:r>
            <a:endParaRPr sz="3933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4" dirty="0"/>
              <a:t>Key Findings </a:t>
            </a:r>
            <a:endParaRPr sz="1804" dirty="0"/>
          </a:p>
          <a:p>
            <a:pPr marL="457200" lvl="0" indent="-32416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5"/>
              <a:buAutoNum type="arabicPeriod"/>
            </a:pPr>
            <a:r>
              <a:rPr lang="en" sz="1505" dirty="0"/>
              <a:t> Existing systems use constraint satisfaction algorithms and genetic algorithms.</a:t>
            </a:r>
            <a:endParaRPr sz="1505" dirty="0"/>
          </a:p>
          <a:p>
            <a:pPr marL="457200" lvl="0" indent="-3241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AutoNum type="arabicPeriod"/>
            </a:pPr>
            <a:r>
              <a:rPr lang="en" sz="1505" dirty="0"/>
              <a:t>These systems often lack flexibility for larger institutions or real-time changes.</a:t>
            </a:r>
            <a:endParaRPr sz="1505" dirty="0"/>
          </a:p>
          <a:p>
            <a:pPr marL="457200" lvl="0" indent="-3241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AutoNum type="arabicPeriod"/>
            </a:pPr>
            <a:r>
              <a:rPr lang="en" sz="1505" dirty="0"/>
              <a:t>The proposed system addresses these gaps with AI integration and scalable databases (e.g., Node.js, MongoDB).</a:t>
            </a:r>
            <a:endParaRPr sz="150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704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70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AI-Powered Algorithm: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 Uses AI to continuously learn and adapt to scheduling constraints.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Ensures no overlapping of classes, avoids double booking, and manages teacher workloads effectively.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Incorporates both necessary and optional criteria for better optimization.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Overview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3080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System Architecture</a:t>
            </a:r>
            <a:endParaRPr sz="6400"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 Follows a client-server architecture.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Backend: Node.js, </a:t>
            </a:r>
            <a:r>
              <a:rPr lang="en" sz="4800" dirty="0" err="1"/>
              <a:t>Express.js</a:t>
            </a:r>
            <a:r>
              <a:rPr lang="en" sz="4800" dirty="0"/>
              <a:t>, MongoDB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Frontend: Basic web interface (HTML/CSS).</a:t>
            </a:r>
            <a:endParaRPr sz="4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00" dirty="0"/>
              <a:t> </a:t>
            </a:r>
            <a:r>
              <a:rPr lang="en" sz="6400" dirty="0"/>
              <a:t>AI Engine </a:t>
            </a:r>
            <a:endParaRPr sz="6400"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Built using TensorFlow/</a:t>
            </a:r>
            <a:r>
              <a:rPr lang="en" sz="4800" dirty="0" err="1"/>
              <a:t>PyTorch</a:t>
            </a:r>
            <a:r>
              <a:rPr lang="en" sz="4800" dirty="0"/>
              <a:t> to handle timetable generation logic.</a:t>
            </a:r>
            <a:endParaRPr sz="4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 dirty="0"/>
              <a:t>Modules</a:t>
            </a:r>
            <a:endParaRPr sz="6400" dirty="0"/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Teacher Module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Class Module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Infrastructure Module</a:t>
            </a:r>
            <a:endParaRPr sz="4800" dirty="0"/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Timetable Module</a:t>
            </a:r>
            <a:endParaRPr sz="4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---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 dirty="0"/>
              <a:t>Agile and Iterative Approach</a:t>
            </a:r>
            <a:endParaRPr sz="6400" dirty="0"/>
          </a:p>
          <a:p>
            <a:pPr marL="457200" lvl="0" indent="-31273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Phase 1: Information Gathering and Literature Survey (Completed).</a:t>
            </a:r>
            <a:endParaRPr sz="4800" dirty="0"/>
          </a:p>
          <a:p>
            <a:pPr marL="457200" lvl="0" indent="-3127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Phase 2: Backend and Basic Frontend Setup (Completed).</a:t>
            </a:r>
            <a:endParaRPr sz="4800" dirty="0"/>
          </a:p>
          <a:p>
            <a:pPr marL="457200" lvl="0" indent="-3127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Phase 3: Timetable Generation Logic (Single Class) (Completed).</a:t>
            </a:r>
            <a:endParaRPr sz="4800" dirty="0"/>
          </a:p>
          <a:p>
            <a:pPr marL="457200" lvl="0" indent="-3127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Phase 4: AI Integration and Multi-Class Timetable Generation (Planned).</a:t>
            </a:r>
            <a:endParaRPr sz="4800" dirty="0"/>
          </a:p>
          <a:p>
            <a:pPr marL="457200" lvl="0" indent="-3127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Phase 5: Full Frontend Development (Planned).</a:t>
            </a:r>
            <a:endParaRPr sz="4800" dirty="0"/>
          </a:p>
          <a:p>
            <a:pPr marL="457200" lvl="0" indent="-3127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Phase 6: Testing and Debugging (Planned).</a:t>
            </a:r>
            <a:endParaRPr sz="4800" dirty="0"/>
          </a:p>
          <a:p>
            <a:pPr marL="457200" lvl="0" indent="-31273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4800" dirty="0"/>
              <a:t>Phase 7: Deployment and Maintenance (Planned).</a:t>
            </a:r>
            <a:endParaRPr sz="4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Gantt Chart</a:t>
            </a:r>
            <a:endParaRPr sz="2400"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 descr="A graph with blue squares&#10;&#10;Description automatically generated">
            <a:extLst>
              <a:ext uri="{FF2B5EF4-FFF2-40B4-BE49-F238E27FC236}">
                <a16:creationId xmlns:a16="http://schemas.microsoft.com/office/drawing/2014/main" id="{6DAA9694-AF56-E20E-98B1-817BDA8E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2078874"/>
            <a:ext cx="7795655" cy="19206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482</Words>
  <Application>Microsoft Macintosh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Raleway</vt:lpstr>
      <vt:lpstr>Streamline</vt:lpstr>
      <vt:lpstr>AI-Powered Timetable Scheduler and Management System  </vt:lpstr>
      <vt:lpstr>Introduction</vt:lpstr>
      <vt:lpstr>Problem Statement</vt:lpstr>
      <vt:lpstr>Objectives</vt:lpstr>
      <vt:lpstr>Literature Survey</vt:lpstr>
      <vt:lpstr>Proposed Solution</vt:lpstr>
      <vt:lpstr>Design Overview</vt:lpstr>
      <vt:lpstr>Methodology</vt:lpstr>
      <vt:lpstr>Gantt Chart</vt:lpstr>
      <vt:lpstr>Hardware &amp; Software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Aimaan Khan</cp:lastModifiedBy>
  <cp:revision>2</cp:revision>
  <dcterms:modified xsi:type="dcterms:W3CDTF">2024-10-24T14:47:23Z</dcterms:modified>
</cp:coreProperties>
</file>