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0F07B-25F1-4CBF-8D79-7C57B547D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2AD47A-863D-4112-8CD8-48BD562C2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CDAB4D-0B83-446D-9F0F-F544007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1B966-FB4A-480F-825E-777BA694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4B1F34-39E3-4F66-A94A-F03C601B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1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9354B-0913-47B7-80D9-87862A6E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26187E-FA19-46C4-8350-F1795636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FD8A5-C283-4A34-9BF6-2B3BBD51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AA7C6-9A59-4D83-A77E-6F748C1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59DB5-1229-461D-9573-DE6270D8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A85824-2FFC-4F77-A3CF-16082F476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07B78F-3CB4-4AD2-AD9D-E60001DC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7279F-996E-4FC8-B195-C549956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17D44-7FC5-479B-9CDA-F3AE9010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2F2FD-AD9C-4420-8228-11A28746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9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7E399-1972-40E5-AA2D-B7689D40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1172C-9B2E-4D9C-8010-89DF78EA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9A301-7D75-4150-A234-CEEA6D6B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2109A-0540-4AD8-A689-7120D96F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43809-7AB2-4C1F-8C5C-DA60DDF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3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AE88-941B-495F-9B1B-1E56A441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EABB3-EDF2-488C-9A6D-03254025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DEC7C-43EE-4613-9835-FDFBD38E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E8C11-DE0A-4A97-A3CF-0DF76810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B5511-39E7-4745-A005-DF472E9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39CDC-D570-498B-B418-C42F1FB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1C0BD-C788-487D-88E9-FE0353E1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F4D281-3594-45B9-887B-2404E6279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E332D7-5AD2-4EC8-BB0B-2DBAB23D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46876-E0C6-4CC3-AEBF-996694D3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01F0A-C006-4DFC-B6B5-D20DB1BD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77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42203-E64C-4679-AEC4-E540BB46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8D927F-E5AA-4774-9DEB-59BECA6F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0945CE-89D7-466A-B649-6DA3108C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CEEDD9-58CD-4CF6-A68C-40528039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88E3C5-CEB9-4DBD-87D2-E7281F23E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730F98-E61E-4CCF-A088-5B88745D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BC1648-264C-4D0D-A7B8-671665D1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E7A75A-B087-4ABB-98DF-9194BAE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7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E0B5A-B88C-430D-8F59-B3205953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E21D7A-5928-452A-B959-D6170109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25C22B-29BB-493F-8E67-B98B8337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CC92CA-02EB-4F3A-9D69-A52679B7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7AAEA-75C9-4274-95CA-6E8F47E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4BC9A8-9252-445F-8B9A-894D7661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2BCDA9-40AE-44EF-833B-684DFF93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3EFF5-EEDF-4B11-8327-AF42EACD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8FDBE-64FA-492B-A6A9-E2A3D634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C2388-C612-40D4-9099-376A6A0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EDA431-0131-4FDA-AA0E-53C44BDF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C5DB2C-D601-431F-B0D8-F3D2D51F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31E5AC-BDA1-4D55-8020-9B761DA4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8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0C365-DCFD-4769-9A71-7FE11218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C0E503-4BC2-40FA-A339-A87C6435C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4CC3B-6C4D-493F-A5D7-0B3E31AE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354C8F-BF89-4279-82C7-8FE8634E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28182B-E5D6-4E15-8909-404302E0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585AD2-47C5-4FDE-92B2-71E20332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8CC3FF-E6C2-497F-9C46-996925E6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8C528-91E4-4C92-8F6B-B747B2B1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41834-0659-4E92-B06E-0B4A63988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FCC1-5B65-4EEF-AB8F-B51217CCA21A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5A2DD-879B-4C59-951D-7A43BC2D7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65409-B313-4CD4-A6AC-297F9F6C0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5A3B-B9B6-46CC-855E-53B1C8E2C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43151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Ganache </a:t>
            </a:r>
            <a:r>
              <a:rPr lang="zh-TW" altLang="en-US" dirty="0"/>
              <a:t>建立 </a:t>
            </a:r>
            <a:r>
              <a:rPr lang="en-US" altLang="zh-TW" dirty="0"/>
              <a:t>Ethereum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27559A-13CD-4794-B44D-9D005E16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50"/>
            <a:ext cx="12192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652B991-DCC8-4C9B-9DAB-FE8F4CF6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467"/>
            <a:ext cx="12192000" cy="54550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FE63923-B563-4AFF-820D-A5B715680019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目前各錢包餘額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338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8E0AB0D-3BBE-46DB-ABA6-951C2C52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12192000" cy="61722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9AEF69C-4629-435B-9F91-E1FEBFD26E36}"/>
              </a:ext>
            </a:extLst>
          </p:cNvPr>
          <p:cNvSpPr txBox="1"/>
          <p:nvPr/>
        </p:nvSpPr>
        <p:spPr>
          <a:xfrm>
            <a:off x="318498" y="328773"/>
            <a:ext cx="22603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第一位玩家結束活動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C013C8-3744-4E93-AF78-2B3BC33D5DAF}"/>
              </a:ext>
            </a:extLst>
          </p:cNvPr>
          <p:cNvSpPr txBox="1"/>
          <p:nvPr/>
        </p:nvSpPr>
        <p:spPr>
          <a:xfrm>
            <a:off x="5094269" y="4837416"/>
            <a:ext cx="22603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第三位玩家下注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B40627-2482-4F3B-AA38-492DF7412AD1}"/>
              </a:ext>
            </a:extLst>
          </p:cNvPr>
          <p:cNvSpPr txBox="1"/>
          <p:nvPr/>
        </p:nvSpPr>
        <p:spPr>
          <a:xfrm>
            <a:off x="510282" y="5225315"/>
            <a:ext cx="22603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第二位玩家下注</a:t>
            </a:r>
          </a:p>
        </p:txBody>
      </p:sp>
    </p:spTree>
    <p:extLst>
      <p:ext uri="{BB962C8B-B14F-4D97-AF65-F5344CB8AC3E}">
        <p14:creationId xmlns:p14="http://schemas.microsoft.com/office/powerpoint/2010/main" val="385786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57465A-772E-44DC-84FC-12835EB2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905"/>
            <a:ext cx="12192000" cy="542819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B947FD1-1619-49E0-9391-A34736888015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目前各錢包餘額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33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1890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第一位玩家登入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08883C-57AA-4B41-A3CA-9547A534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676"/>
            <a:ext cx="12192000" cy="51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63E982-5416-4896-8CA3-5BEF9BD0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第一位玩家登入成功</a:t>
            </a:r>
          </a:p>
        </p:txBody>
      </p:sp>
    </p:spTree>
    <p:extLst>
      <p:ext uri="{BB962C8B-B14F-4D97-AF65-F5344CB8AC3E}">
        <p14:creationId xmlns:p14="http://schemas.microsoft.com/office/powerpoint/2010/main" val="36074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8257B4F-E7DA-4FAA-A89C-E52C62AB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78"/>
            <a:ext cx="12192000" cy="603564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第一位玩家建立事件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38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40E8BB0-E08D-41FB-A172-BB74D89D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第一位玩家檢視活動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97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第二位玩家下注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9A270A-F521-4D56-8FF4-9CDC7917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650"/>
            <a:ext cx="121920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A826D67-B0AD-41DB-AFA1-A154D070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第二位玩家下注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948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C22AE5B-12BB-48D0-A52D-13DD9769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6CEEDEF-6A12-45AB-8160-50D32263DECE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第二位玩家檢視個人資訊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308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791B88B-3CA7-492C-AE1F-06FA607E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350"/>
            <a:ext cx="12192000" cy="60833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F36A95A-1963-4122-80B3-801BA5085CC4}"/>
              </a:ext>
            </a:extLst>
          </p:cNvPr>
          <p:cNvSpPr txBox="1"/>
          <p:nvPr/>
        </p:nvSpPr>
        <p:spPr>
          <a:xfrm>
            <a:off x="318498" y="328773"/>
            <a:ext cx="2845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第二位玩家檢視活動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764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</Words>
  <Application>Microsoft Office PowerPoint</Application>
  <PresentationFormat>寬螢幕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世儒 王</dc:creator>
  <cp:lastModifiedBy>世儒 王</cp:lastModifiedBy>
  <cp:revision>6</cp:revision>
  <dcterms:created xsi:type="dcterms:W3CDTF">2024-05-13T12:32:38Z</dcterms:created>
  <dcterms:modified xsi:type="dcterms:W3CDTF">2024-05-14T00:53:43Z</dcterms:modified>
</cp:coreProperties>
</file>