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2" r:id="rId7"/>
    <p:sldId id="261" r:id="rId8"/>
    <p:sldId id="260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LS8AXOzzkgiJ0Y/UMN6CMx/u0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77719" autoAdjust="0"/>
  </p:normalViewPr>
  <p:slideViewPr>
    <p:cSldViewPr snapToGrid="0">
      <p:cViewPr varScale="1">
        <p:scale>
          <a:sx n="96" d="100"/>
          <a:sy n="96" d="100"/>
        </p:scale>
        <p:origin x="1168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3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92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43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96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79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728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51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>
  <p:cSld name="Cover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>
            <a:spLocks noGrp="1"/>
          </p:cNvSpPr>
          <p:nvPr>
            <p:ph type="pic" idx="2"/>
          </p:nvPr>
        </p:nvSpPr>
        <p:spPr>
          <a:xfrm>
            <a:off x="7754965" y="388345"/>
            <a:ext cx="7361207" cy="646965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29"/>
          <p:cNvSpPr>
            <a:spLocks noGrp="1"/>
          </p:cNvSpPr>
          <p:nvPr>
            <p:ph type="pic" idx="3"/>
          </p:nvPr>
        </p:nvSpPr>
        <p:spPr>
          <a:xfrm>
            <a:off x="6701013" y="5029485"/>
            <a:ext cx="2469438" cy="24727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+ Text Right">
  <p:cSld name="Image Left + Text Righ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>
            <a:spLocks noGrp="1"/>
          </p:cNvSpPr>
          <p:nvPr>
            <p:ph type="pic" idx="2"/>
          </p:nvPr>
        </p:nvSpPr>
        <p:spPr>
          <a:xfrm>
            <a:off x="777057" y="1146366"/>
            <a:ext cx="4930121" cy="65266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+ Text Left">
  <p:cSld name="Image Right + Text Lef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>
            <a:spLocks noGrp="1"/>
          </p:cNvSpPr>
          <p:nvPr>
            <p:ph type="pic" idx="2"/>
          </p:nvPr>
        </p:nvSpPr>
        <p:spPr>
          <a:xfrm>
            <a:off x="8966329" y="842015"/>
            <a:ext cx="4930121" cy="65266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31"/>
          <p:cNvSpPr>
            <a:spLocks noGrp="1"/>
          </p:cNvSpPr>
          <p:nvPr>
            <p:ph type="pic" idx="3"/>
          </p:nvPr>
        </p:nvSpPr>
        <p:spPr>
          <a:xfrm>
            <a:off x="6842843" y="3423561"/>
            <a:ext cx="3435336" cy="34344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Quote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>
            <a:spLocks noGrp="1"/>
          </p:cNvSpPr>
          <p:nvPr>
            <p:ph type="pic" idx="2"/>
          </p:nvPr>
        </p:nvSpPr>
        <p:spPr>
          <a:xfrm>
            <a:off x="7261879" y="3594697"/>
            <a:ext cx="4930121" cy="65266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Our CEO">
  <p:cSld name="Meet Our CE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>
            <a:spLocks noGrp="1"/>
          </p:cNvSpPr>
          <p:nvPr>
            <p:ph type="pic" idx="2"/>
          </p:nvPr>
        </p:nvSpPr>
        <p:spPr>
          <a:xfrm>
            <a:off x="-57382" y="1813560"/>
            <a:ext cx="5742596" cy="504708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>
            <a:spLocks noGrp="1"/>
          </p:cNvSpPr>
          <p:nvPr>
            <p:ph type="pic" idx="2"/>
          </p:nvPr>
        </p:nvSpPr>
        <p:spPr>
          <a:xfrm>
            <a:off x="766405" y="1746608"/>
            <a:ext cx="2332775" cy="23321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34"/>
          <p:cNvSpPr>
            <a:spLocks noGrp="1"/>
          </p:cNvSpPr>
          <p:nvPr>
            <p:ph type="pic" idx="3"/>
          </p:nvPr>
        </p:nvSpPr>
        <p:spPr>
          <a:xfrm>
            <a:off x="3524079" y="1746608"/>
            <a:ext cx="4828858" cy="233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34"/>
          <p:cNvSpPr>
            <a:spLocks noGrp="1"/>
          </p:cNvSpPr>
          <p:nvPr>
            <p:ph type="pic" idx="4"/>
          </p:nvPr>
        </p:nvSpPr>
        <p:spPr>
          <a:xfrm>
            <a:off x="8777837" y="1746608"/>
            <a:ext cx="2653552" cy="233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LEFT">
  <p:cSld name="BREAK LEF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>
            <a:spLocks noGrp="1"/>
          </p:cNvSpPr>
          <p:nvPr>
            <p:ph type="pic" idx="2"/>
          </p:nvPr>
        </p:nvSpPr>
        <p:spPr>
          <a:xfrm>
            <a:off x="7533645" y="953284"/>
            <a:ext cx="4930121" cy="65266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35"/>
          <p:cNvSpPr>
            <a:spLocks noGrp="1"/>
          </p:cNvSpPr>
          <p:nvPr>
            <p:ph type="pic" idx="3"/>
          </p:nvPr>
        </p:nvSpPr>
        <p:spPr>
          <a:xfrm>
            <a:off x="5602541" y="3942854"/>
            <a:ext cx="3057605" cy="305680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CENTER">
  <p:cSld name="BREAK CENT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>
            <a:spLocks noGrp="1"/>
          </p:cNvSpPr>
          <p:nvPr>
            <p:ph type="pic" idx="2"/>
          </p:nvPr>
        </p:nvSpPr>
        <p:spPr>
          <a:xfrm>
            <a:off x="760611" y="-2402496"/>
            <a:ext cx="4841930" cy="484066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36"/>
          <p:cNvSpPr>
            <a:spLocks noGrp="1"/>
          </p:cNvSpPr>
          <p:nvPr>
            <p:ph type="pic" idx="3"/>
          </p:nvPr>
        </p:nvSpPr>
        <p:spPr>
          <a:xfrm>
            <a:off x="7178895" y="5432323"/>
            <a:ext cx="4579289" cy="457809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Options Slide">
  <p:cSld name="Three Options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>
            <a:spLocks noGrp="1"/>
          </p:cNvSpPr>
          <p:nvPr>
            <p:ph type="pic" idx="2"/>
          </p:nvPr>
        </p:nvSpPr>
        <p:spPr>
          <a:xfrm>
            <a:off x="1698380" y="1846994"/>
            <a:ext cx="1502853" cy="150246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2" name="Google Shape;112;p37"/>
          <p:cNvSpPr>
            <a:spLocks noGrp="1"/>
          </p:cNvSpPr>
          <p:nvPr>
            <p:ph type="pic" idx="3"/>
          </p:nvPr>
        </p:nvSpPr>
        <p:spPr>
          <a:xfrm>
            <a:off x="5344574" y="1846994"/>
            <a:ext cx="1502853" cy="150246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37"/>
          <p:cNvSpPr>
            <a:spLocks noGrp="1"/>
          </p:cNvSpPr>
          <p:nvPr>
            <p:ph type="pic" idx="4"/>
          </p:nvPr>
        </p:nvSpPr>
        <p:spPr>
          <a:xfrm>
            <a:off x="8990766" y="1846994"/>
            <a:ext cx="1502853" cy="150246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Device Mockup">
  <p:cSld name="Mobile Device Mockup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8"/>
          <p:cNvSpPr>
            <a:spLocks noGrp="1"/>
          </p:cNvSpPr>
          <p:nvPr>
            <p:ph type="pic" idx="2"/>
          </p:nvPr>
        </p:nvSpPr>
        <p:spPr>
          <a:xfrm rot="900000">
            <a:off x="9540183" y="3020256"/>
            <a:ext cx="2415388" cy="52131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6" name="Google Shape;116;p38"/>
          <p:cNvSpPr>
            <a:spLocks noGrp="1"/>
          </p:cNvSpPr>
          <p:nvPr>
            <p:ph type="pic" idx="3"/>
          </p:nvPr>
        </p:nvSpPr>
        <p:spPr>
          <a:xfrm rot="-900000">
            <a:off x="5894265" y="2829399"/>
            <a:ext cx="2415388" cy="52131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38"/>
          <p:cNvSpPr>
            <a:spLocks noGrp="1"/>
          </p:cNvSpPr>
          <p:nvPr>
            <p:ph type="pic" idx="4"/>
          </p:nvPr>
        </p:nvSpPr>
        <p:spPr>
          <a:xfrm>
            <a:off x="7704273" y="1815208"/>
            <a:ext cx="2415388" cy="52131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Device Mockup">
  <p:cSld name="Desktop Device Mockup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9"/>
          <p:cNvSpPr>
            <a:spLocks noGrp="1"/>
          </p:cNvSpPr>
          <p:nvPr>
            <p:ph type="pic" idx="2"/>
          </p:nvPr>
        </p:nvSpPr>
        <p:spPr>
          <a:xfrm>
            <a:off x="-4233539" y="924776"/>
            <a:ext cx="7961925" cy="445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39"/>
          <p:cNvSpPr>
            <a:spLocks noGrp="1"/>
          </p:cNvSpPr>
          <p:nvPr>
            <p:ph type="pic" idx="3"/>
          </p:nvPr>
        </p:nvSpPr>
        <p:spPr>
          <a:xfrm>
            <a:off x="3077528" y="2271330"/>
            <a:ext cx="2803366" cy="37216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0"/>
          <p:cNvSpPr>
            <a:spLocks noGrp="1"/>
          </p:cNvSpPr>
          <p:nvPr>
            <p:ph type="pic" idx="2"/>
          </p:nvPr>
        </p:nvSpPr>
        <p:spPr>
          <a:xfrm>
            <a:off x="5530894" y="-2402496"/>
            <a:ext cx="4841930" cy="484066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40"/>
          <p:cNvSpPr>
            <a:spLocks noGrp="1"/>
          </p:cNvSpPr>
          <p:nvPr>
            <p:ph type="pic" idx="3"/>
          </p:nvPr>
        </p:nvSpPr>
        <p:spPr>
          <a:xfrm>
            <a:off x="7570259" y="3185161"/>
            <a:ext cx="5742596" cy="504708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ontserrat Light"/>
              <a:buNone/>
              <a:defRPr sz="44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355600" algn="l" rtl="0">
              <a:lnSpc>
                <a:spcPct val="10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3125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04800" algn="l" rtl="0">
              <a:lnSpc>
                <a:spcPct val="1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04800" algn="l" rtl="0">
              <a:lnSpc>
                <a:spcPct val="1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  <p15:guide id="3" pos="958">
          <p15:clr>
            <a:srgbClr val="A4A3A4"/>
          </p15:clr>
        </p15:guide>
        <p15:guide id="4" pos="14398">
          <p15:clr>
            <a:srgbClr val="A4A3A4"/>
          </p15:clr>
        </p15:guide>
        <p15:guide id="5" orient="horz" pos="8160">
          <p15:clr>
            <a:srgbClr val="A4A3A4"/>
          </p15:clr>
        </p15:guide>
        <p15:guide id="6" orient="horz" pos="48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/>
          <p:nvPr/>
        </p:nvSpPr>
        <p:spPr>
          <a:xfrm rot="2700000">
            <a:off x="-1074754" y="5551662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1270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129" name="Google Shape;129;p1"/>
          <p:cNvSpPr/>
          <p:nvPr/>
        </p:nvSpPr>
        <p:spPr>
          <a:xfrm rot="-5400000" flipH="1">
            <a:off x="11859888" y="58968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38100" cap="sq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1577542" y="5943204"/>
            <a:ext cx="1358687" cy="1147106"/>
          </a:xfrm>
          <a:custGeom>
            <a:avLst/>
            <a:gdLst/>
            <a:ahLst/>
            <a:cxnLst/>
            <a:rect l="l" t="t" r="r" b="b"/>
            <a:pathLst>
              <a:path w="2717373" h="2294212" extrusionOk="0">
                <a:moveTo>
                  <a:pt x="1814505" y="1913067"/>
                </a:moveTo>
                <a:cubicBezTo>
                  <a:pt x="1836546" y="1913169"/>
                  <a:pt x="1858386" y="1915269"/>
                  <a:pt x="1879725" y="1919557"/>
                </a:cubicBezTo>
                <a:cubicBezTo>
                  <a:pt x="1998044" y="1943345"/>
                  <a:pt x="1873334" y="2087586"/>
                  <a:pt x="1835555" y="2130041"/>
                </a:cubicBezTo>
                <a:cubicBezTo>
                  <a:pt x="1737655" y="2240041"/>
                  <a:pt x="1647484" y="2302658"/>
                  <a:pt x="1492178" y="2293291"/>
                </a:cubicBezTo>
                <a:cubicBezTo>
                  <a:pt x="1468108" y="2291840"/>
                  <a:pt x="1442261" y="2289704"/>
                  <a:pt x="1423665" y="2274099"/>
                </a:cubicBezTo>
                <a:cubicBezTo>
                  <a:pt x="1386560" y="2242967"/>
                  <a:pt x="1401315" y="2182057"/>
                  <a:pt x="1424766" y="2139348"/>
                </a:cubicBezTo>
                <a:cubicBezTo>
                  <a:pt x="1496049" y="2009523"/>
                  <a:pt x="1660215" y="1912352"/>
                  <a:pt x="1814505" y="1913067"/>
                </a:cubicBezTo>
                <a:close/>
                <a:moveTo>
                  <a:pt x="2717373" y="1819950"/>
                </a:moveTo>
                <a:lnTo>
                  <a:pt x="2717373" y="1819952"/>
                </a:lnTo>
                <a:lnTo>
                  <a:pt x="2717373" y="1819950"/>
                </a:lnTo>
                <a:close/>
                <a:moveTo>
                  <a:pt x="2652876" y="1714359"/>
                </a:moveTo>
                <a:cubicBezTo>
                  <a:pt x="2663381" y="1713050"/>
                  <a:pt x="2673783" y="1713628"/>
                  <a:pt x="2683438" y="1717960"/>
                </a:cubicBezTo>
                <a:cubicBezTo>
                  <a:pt x="2700234" y="1725494"/>
                  <a:pt x="2710876" y="1743231"/>
                  <a:pt x="2714811" y="1761460"/>
                </a:cubicBezTo>
                <a:lnTo>
                  <a:pt x="2717373" y="1819950"/>
                </a:lnTo>
                <a:lnTo>
                  <a:pt x="2700342" y="1877157"/>
                </a:lnTo>
                <a:cubicBezTo>
                  <a:pt x="2640085" y="2005949"/>
                  <a:pt x="2446679" y="2101066"/>
                  <a:pt x="2340423" y="2144939"/>
                </a:cubicBezTo>
                <a:cubicBezTo>
                  <a:pt x="2286082" y="2167374"/>
                  <a:pt x="2180848" y="2222558"/>
                  <a:pt x="2142330" y="2169393"/>
                </a:cubicBezTo>
                <a:cubicBezTo>
                  <a:pt x="2062421" y="2059079"/>
                  <a:pt x="2162496" y="1946638"/>
                  <a:pt x="2248662" y="1880848"/>
                </a:cubicBezTo>
                <a:cubicBezTo>
                  <a:pt x="2366471" y="1790902"/>
                  <a:pt x="2485544" y="1765583"/>
                  <a:pt x="2621695" y="1722083"/>
                </a:cubicBezTo>
                <a:cubicBezTo>
                  <a:pt x="2631763" y="1718865"/>
                  <a:pt x="2642371" y="1715668"/>
                  <a:pt x="2652876" y="1714359"/>
                </a:cubicBezTo>
                <a:close/>
                <a:moveTo>
                  <a:pt x="2360986" y="1308038"/>
                </a:moveTo>
                <a:cubicBezTo>
                  <a:pt x="2369026" y="1307351"/>
                  <a:pt x="2375943" y="1308989"/>
                  <a:pt x="2381311" y="1313534"/>
                </a:cubicBezTo>
                <a:cubicBezTo>
                  <a:pt x="2389746" y="1320674"/>
                  <a:pt x="2394357" y="1334991"/>
                  <a:pt x="2393484" y="1358752"/>
                </a:cubicBezTo>
                <a:cubicBezTo>
                  <a:pt x="2391033" y="1425578"/>
                  <a:pt x="2362501" y="1491054"/>
                  <a:pt x="2315461" y="1537800"/>
                </a:cubicBezTo>
                <a:cubicBezTo>
                  <a:pt x="2307119" y="1546092"/>
                  <a:pt x="2298049" y="1553923"/>
                  <a:pt x="2287359" y="1558674"/>
                </a:cubicBezTo>
                <a:cubicBezTo>
                  <a:pt x="2262978" y="1569510"/>
                  <a:pt x="2234891" y="1562707"/>
                  <a:pt x="2209172" y="1555761"/>
                </a:cubicBezTo>
                <a:cubicBezTo>
                  <a:pt x="2193147" y="1551431"/>
                  <a:pt x="2175805" y="1546207"/>
                  <a:pt x="2166217" y="1532450"/>
                </a:cubicBezTo>
                <a:cubicBezTo>
                  <a:pt x="2152475" y="1512733"/>
                  <a:pt x="2161010" y="1485106"/>
                  <a:pt x="2173467" y="1464518"/>
                </a:cubicBezTo>
                <a:cubicBezTo>
                  <a:pt x="2193433" y="1431530"/>
                  <a:pt x="2304709" y="1312841"/>
                  <a:pt x="2360986" y="1308038"/>
                </a:cubicBezTo>
                <a:close/>
                <a:moveTo>
                  <a:pt x="527921" y="1238950"/>
                </a:moveTo>
                <a:cubicBezTo>
                  <a:pt x="549963" y="1239052"/>
                  <a:pt x="571803" y="1241152"/>
                  <a:pt x="593141" y="1245440"/>
                </a:cubicBezTo>
                <a:cubicBezTo>
                  <a:pt x="711460" y="1269228"/>
                  <a:pt x="586750" y="1413469"/>
                  <a:pt x="548971" y="1455924"/>
                </a:cubicBezTo>
                <a:cubicBezTo>
                  <a:pt x="451071" y="1565924"/>
                  <a:pt x="360900" y="1628541"/>
                  <a:pt x="205594" y="1619174"/>
                </a:cubicBezTo>
                <a:cubicBezTo>
                  <a:pt x="181524" y="1617723"/>
                  <a:pt x="155677" y="1615586"/>
                  <a:pt x="137081" y="1599982"/>
                </a:cubicBezTo>
                <a:cubicBezTo>
                  <a:pt x="99976" y="1568850"/>
                  <a:pt x="114731" y="1507940"/>
                  <a:pt x="138182" y="1465231"/>
                </a:cubicBezTo>
                <a:cubicBezTo>
                  <a:pt x="199282" y="1353952"/>
                  <a:pt x="328622" y="1266664"/>
                  <a:pt x="461492" y="1244446"/>
                </a:cubicBezTo>
                <a:cubicBezTo>
                  <a:pt x="483637" y="1240743"/>
                  <a:pt x="505880" y="1238848"/>
                  <a:pt x="527921" y="1238950"/>
                </a:cubicBezTo>
                <a:close/>
                <a:moveTo>
                  <a:pt x="1366292" y="1040242"/>
                </a:moveTo>
                <a:cubicBezTo>
                  <a:pt x="1376797" y="1038933"/>
                  <a:pt x="1387199" y="1039511"/>
                  <a:pt x="1396854" y="1043843"/>
                </a:cubicBezTo>
                <a:cubicBezTo>
                  <a:pt x="1413650" y="1051377"/>
                  <a:pt x="1424292" y="1069114"/>
                  <a:pt x="1428227" y="1087343"/>
                </a:cubicBezTo>
                <a:lnTo>
                  <a:pt x="1430789" y="1145833"/>
                </a:lnTo>
                <a:lnTo>
                  <a:pt x="1413758" y="1203040"/>
                </a:lnTo>
                <a:cubicBezTo>
                  <a:pt x="1353501" y="1331832"/>
                  <a:pt x="1160095" y="1426949"/>
                  <a:pt x="1053839" y="1470822"/>
                </a:cubicBezTo>
                <a:cubicBezTo>
                  <a:pt x="999498" y="1493257"/>
                  <a:pt x="894264" y="1548441"/>
                  <a:pt x="855746" y="1495276"/>
                </a:cubicBezTo>
                <a:cubicBezTo>
                  <a:pt x="775837" y="1384962"/>
                  <a:pt x="875912" y="1272521"/>
                  <a:pt x="962078" y="1206731"/>
                </a:cubicBezTo>
                <a:cubicBezTo>
                  <a:pt x="1079887" y="1116785"/>
                  <a:pt x="1198960" y="1091466"/>
                  <a:pt x="1335111" y="1047966"/>
                </a:cubicBezTo>
                <a:cubicBezTo>
                  <a:pt x="1345179" y="1044748"/>
                  <a:pt x="1355787" y="1041551"/>
                  <a:pt x="1366292" y="1040242"/>
                </a:cubicBezTo>
                <a:close/>
                <a:moveTo>
                  <a:pt x="2009526" y="1010510"/>
                </a:moveTo>
                <a:cubicBezTo>
                  <a:pt x="2060978" y="1010826"/>
                  <a:pt x="2107479" y="1029804"/>
                  <a:pt x="2137056" y="1080720"/>
                </a:cubicBezTo>
                <a:cubicBezTo>
                  <a:pt x="2204284" y="1196457"/>
                  <a:pt x="2083283" y="1369090"/>
                  <a:pt x="2012289" y="1449698"/>
                </a:cubicBezTo>
                <a:cubicBezTo>
                  <a:pt x="1894945" y="1591365"/>
                  <a:pt x="1730664" y="1687706"/>
                  <a:pt x="1575675" y="1779635"/>
                </a:cubicBezTo>
                <a:cubicBezTo>
                  <a:pt x="1536996" y="1802578"/>
                  <a:pt x="1497820" y="1825740"/>
                  <a:pt x="1454804" y="1838406"/>
                </a:cubicBezTo>
                <a:cubicBezTo>
                  <a:pt x="1411791" y="1851072"/>
                  <a:pt x="1363846" y="1852349"/>
                  <a:pt x="1323654" y="1832274"/>
                </a:cubicBezTo>
                <a:cubicBezTo>
                  <a:pt x="1310724" y="1825815"/>
                  <a:pt x="1298360" y="1816742"/>
                  <a:pt x="1291823" y="1803689"/>
                </a:cubicBezTo>
                <a:cubicBezTo>
                  <a:pt x="1279557" y="1779190"/>
                  <a:pt x="1291099" y="1749788"/>
                  <a:pt x="1303182" y="1725198"/>
                </a:cubicBezTo>
                <a:cubicBezTo>
                  <a:pt x="1412971" y="1501764"/>
                  <a:pt x="1562635" y="1249848"/>
                  <a:pt x="1766444" y="1102959"/>
                </a:cubicBezTo>
                <a:cubicBezTo>
                  <a:pt x="1824266" y="1061289"/>
                  <a:pt x="1923772" y="1009982"/>
                  <a:pt x="2009526" y="1010510"/>
                </a:cubicBezTo>
                <a:close/>
                <a:moveTo>
                  <a:pt x="1884093" y="675156"/>
                </a:moveTo>
                <a:cubicBezTo>
                  <a:pt x="1896357" y="673574"/>
                  <a:pt x="1908370" y="673744"/>
                  <a:pt x="1919948" y="676048"/>
                </a:cubicBezTo>
                <a:cubicBezTo>
                  <a:pt x="1959004" y="683819"/>
                  <a:pt x="1966189" y="713387"/>
                  <a:pt x="1957875" y="748138"/>
                </a:cubicBezTo>
                <a:cubicBezTo>
                  <a:pt x="1945367" y="800413"/>
                  <a:pt x="1897786" y="864421"/>
                  <a:pt x="1870861" y="883611"/>
                </a:cubicBezTo>
                <a:cubicBezTo>
                  <a:pt x="1826349" y="915333"/>
                  <a:pt x="1772888" y="931360"/>
                  <a:pt x="1719610" y="942312"/>
                </a:cubicBezTo>
                <a:cubicBezTo>
                  <a:pt x="1682563" y="949927"/>
                  <a:pt x="1632757" y="948290"/>
                  <a:pt x="1620818" y="911834"/>
                </a:cubicBezTo>
                <a:cubicBezTo>
                  <a:pt x="1611807" y="884330"/>
                  <a:pt x="1632199" y="856570"/>
                  <a:pt x="1651726" y="835437"/>
                </a:cubicBezTo>
                <a:cubicBezTo>
                  <a:pt x="1700020" y="783167"/>
                  <a:pt x="1798240" y="686228"/>
                  <a:pt x="1884093" y="675156"/>
                </a:cubicBezTo>
                <a:close/>
                <a:moveTo>
                  <a:pt x="1074402" y="633921"/>
                </a:moveTo>
                <a:cubicBezTo>
                  <a:pt x="1082442" y="633234"/>
                  <a:pt x="1089359" y="634872"/>
                  <a:pt x="1094727" y="639417"/>
                </a:cubicBezTo>
                <a:cubicBezTo>
                  <a:pt x="1103162" y="646557"/>
                  <a:pt x="1107773" y="660874"/>
                  <a:pt x="1106900" y="684635"/>
                </a:cubicBezTo>
                <a:cubicBezTo>
                  <a:pt x="1104449" y="751461"/>
                  <a:pt x="1075917" y="816937"/>
                  <a:pt x="1028877" y="863683"/>
                </a:cubicBezTo>
                <a:cubicBezTo>
                  <a:pt x="1020535" y="871975"/>
                  <a:pt x="1011465" y="879806"/>
                  <a:pt x="1000775" y="884557"/>
                </a:cubicBezTo>
                <a:cubicBezTo>
                  <a:pt x="976394" y="895393"/>
                  <a:pt x="948307" y="888590"/>
                  <a:pt x="922588" y="881644"/>
                </a:cubicBezTo>
                <a:cubicBezTo>
                  <a:pt x="906563" y="877314"/>
                  <a:pt x="889221" y="872090"/>
                  <a:pt x="879633" y="858333"/>
                </a:cubicBezTo>
                <a:cubicBezTo>
                  <a:pt x="865891" y="838616"/>
                  <a:pt x="874426" y="810989"/>
                  <a:pt x="886883" y="790401"/>
                </a:cubicBezTo>
                <a:cubicBezTo>
                  <a:pt x="906849" y="757413"/>
                  <a:pt x="1018125" y="638724"/>
                  <a:pt x="1074402" y="633921"/>
                </a:cubicBezTo>
                <a:close/>
                <a:moveTo>
                  <a:pt x="722942" y="336393"/>
                </a:moveTo>
                <a:cubicBezTo>
                  <a:pt x="774394" y="336709"/>
                  <a:pt x="820895" y="355687"/>
                  <a:pt x="850472" y="406603"/>
                </a:cubicBezTo>
                <a:cubicBezTo>
                  <a:pt x="917700" y="522340"/>
                  <a:pt x="796699" y="694973"/>
                  <a:pt x="725705" y="775581"/>
                </a:cubicBezTo>
                <a:cubicBezTo>
                  <a:pt x="608361" y="917248"/>
                  <a:pt x="444080" y="1013589"/>
                  <a:pt x="289091" y="1105518"/>
                </a:cubicBezTo>
                <a:cubicBezTo>
                  <a:pt x="250412" y="1128461"/>
                  <a:pt x="211236" y="1151623"/>
                  <a:pt x="168220" y="1164289"/>
                </a:cubicBezTo>
                <a:cubicBezTo>
                  <a:pt x="125207" y="1176955"/>
                  <a:pt x="77262" y="1178232"/>
                  <a:pt x="37070" y="1158157"/>
                </a:cubicBezTo>
                <a:cubicBezTo>
                  <a:pt x="24140" y="1151698"/>
                  <a:pt x="11776" y="1142625"/>
                  <a:pt x="5239" y="1129572"/>
                </a:cubicBezTo>
                <a:cubicBezTo>
                  <a:pt x="-7027" y="1105073"/>
                  <a:pt x="4515" y="1075671"/>
                  <a:pt x="16598" y="1051081"/>
                </a:cubicBezTo>
                <a:cubicBezTo>
                  <a:pt x="126387" y="827647"/>
                  <a:pt x="276051" y="575731"/>
                  <a:pt x="479860" y="428842"/>
                </a:cubicBezTo>
                <a:cubicBezTo>
                  <a:pt x="537682" y="387172"/>
                  <a:pt x="637188" y="335865"/>
                  <a:pt x="722942" y="336393"/>
                </a:cubicBezTo>
                <a:close/>
                <a:moveTo>
                  <a:pt x="597509" y="1039"/>
                </a:moveTo>
                <a:cubicBezTo>
                  <a:pt x="609773" y="-543"/>
                  <a:pt x="621786" y="-373"/>
                  <a:pt x="633364" y="1931"/>
                </a:cubicBezTo>
                <a:cubicBezTo>
                  <a:pt x="672420" y="9702"/>
                  <a:pt x="679605" y="39270"/>
                  <a:pt x="671291" y="74021"/>
                </a:cubicBezTo>
                <a:cubicBezTo>
                  <a:pt x="658783" y="126296"/>
                  <a:pt x="611202" y="190304"/>
                  <a:pt x="584277" y="209494"/>
                </a:cubicBezTo>
                <a:cubicBezTo>
                  <a:pt x="539765" y="241216"/>
                  <a:pt x="486304" y="257243"/>
                  <a:pt x="433026" y="268195"/>
                </a:cubicBezTo>
                <a:cubicBezTo>
                  <a:pt x="395979" y="275810"/>
                  <a:pt x="346173" y="274173"/>
                  <a:pt x="334234" y="237717"/>
                </a:cubicBezTo>
                <a:cubicBezTo>
                  <a:pt x="325223" y="210213"/>
                  <a:pt x="345615" y="182453"/>
                  <a:pt x="365142" y="161320"/>
                </a:cubicBezTo>
                <a:cubicBezTo>
                  <a:pt x="413436" y="109050"/>
                  <a:pt x="511656" y="12111"/>
                  <a:pt x="597509" y="1039"/>
                </a:cubicBezTo>
                <a:close/>
              </a:path>
            </a:pathLst>
          </a:cu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5436208" y="-2974835"/>
            <a:ext cx="4103735" cy="4050509"/>
          </a:xfrm>
          <a:custGeom>
            <a:avLst/>
            <a:gdLst/>
            <a:ahLst/>
            <a:cxnLst/>
            <a:rect l="l" t="t" r="r" b="b"/>
            <a:pathLst>
              <a:path w="2326213" h="2296042" extrusionOk="0">
                <a:moveTo>
                  <a:pt x="272935" y="316028"/>
                </a:moveTo>
                <a:cubicBezTo>
                  <a:pt x="521447" y="107449"/>
                  <a:pt x="952906" y="25020"/>
                  <a:pt x="1266473" y="3086"/>
                </a:cubicBezTo>
                <a:cubicBezTo>
                  <a:pt x="1695466" y="-26922"/>
                  <a:pt x="2084482" y="161780"/>
                  <a:pt x="2246201" y="575804"/>
                </a:cubicBezTo>
                <a:cubicBezTo>
                  <a:pt x="2374680" y="904729"/>
                  <a:pt x="2350963" y="1276554"/>
                  <a:pt x="2156680" y="1574335"/>
                </a:cubicBezTo>
                <a:cubicBezTo>
                  <a:pt x="1844807" y="2052345"/>
                  <a:pt x="1209703" y="2523110"/>
                  <a:pt x="645224" y="2176558"/>
                </a:cubicBezTo>
                <a:cubicBezTo>
                  <a:pt x="348911" y="1994641"/>
                  <a:pt x="121578" y="1690318"/>
                  <a:pt x="36985" y="1346823"/>
                </a:cubicBezTo>
                <a:cubicBezTo>
                  <a:pt x="-43888" y="1018437"/>
                  <a:pt x="-3584" y="548122"/>
                  <a:pt x="272935" y="316028"/>
                </a:cubicBezTo>
                <a:close/>
              </a:path>
            </a:pathLst>
          </a:custGeom>
          <a:solidFill>
            <a:schemeClr val="accent4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grpSp>
        <p:nvGrpSpPr>
          <p:cNvPr id="132" name="Google Shape;132;p1"/>
          <p:cNvGrpSpPr/>
          <p:nvPr/>
        </p:nvGrpSpPr>
        <p:grpSpPr>
          <a:xfrm rot="10800000" flipH="1">
            <a:off x="-1181586" y="-221914"/>
            <a:ext cx="2286000" cy="1297588"/>
            <a:chOff x="14482114" y="3921072"/>
            <a:chExt cx="3605337" cy="2046474"/>
          </a:xfrm>
        </p:grpSpPr>
        <p:sp>
          <p:nvSpPr>
            <p:cNvPr id="133" name="Google Shape;133;p1"/>
            <p:cNvSpPr/>
            <p:nvPr/>
          </p:nvSpPr>
          <p:spPr>
            <a:xfrm>
              <a:off x="15140764" y="3921072"/>
              <a:ext cx="2946687" cy="1764560"/>
            </a:xfrm>
            <a:custGeom>
              <a:avLst/>
              <a:gdLst/>
              <a:ahLst/>
              <a:cxnLst/>
              <a:rect l="l" t="t" r="r" b="b"/>
              <a:pathLst>
                <a:path w="2946687" h="1764560" extrusionOk="0">
                  <a:moveTo>
                    <a:pt x="13346" y="1721440"/>
                  </a:moveTo>
                  <a:cubicBezTo>
                    <a:pt x="-5519" y="1534742"/>
                    <a:pt x="-4381" y="1346049"/>
                    <a:pt x="16737" y="1159588"/>
                  </a:cubicBezTo>
                  <a:cubicBezTo>
                    <a:pt x="31472" y="1029486"/>
                    <a:pt x="81653" y="933327"/>
                    <a:pt x="143240" y="820056"/>
                  </a:cubicBezTo>
                  <a:cubicBezTo>
                    <a:pt x="217595" y="683303"/>
                    <a:pt x="316042" y="561316"/>
                    <a:pt x="413921" y="440178"/>
                  </a:cubicBezTo>
                  <a:cubicBezTo>
                    <a:pt x="486368" y="350516"/>
                    <a:pt x="559597" y="260073"/>
                    <a:pt x="649846" y="188233"/>
                  </a:cubicBezTo>
                  <a:cubicBezTo>
                    <a:pt x="846871" y="31392"/>
                    <a:pt x="1148156" y="20898"/>
                    <a:pt x="1388853" y="55003"/>
                  </a:cubicBezTo>
                  <a:cubicBezTo>
                    <a:pt x="1492085" y="69628"/>
                    <a:pt x="1599479" y="96345"/>
                    <a:pt x="1698272" y="63155"/>
                  </a:cubicBezTo>
                  <a:cubicBezTo>
                    <a:pt x="1747650" y="46568"/>
                    <a:pt x="1791903" y="15660"/>
                    <a:pt x="1842795" y="4535"/>
                  </a:cubicBezTo>
                  <a:cubicBezTo>
                    <a:pt x="1923110" y="-13021"/>
                    <a:pt x="2007368" y="22412"/>
                    <a:pt x="2069528" y="76075"/>
                  </a:cubicBezTo>
                  <a:cubicBezTo>
                    <a:pt x="2131679" y="129737"/>
                    <a:pt x="2176408" y="200097"/>
                    <a:pt x="2223424" y="267351"/>
                  </a:cubicBezTo>
                  <a:cubicBezTo>
                    <a:pt x="2374728" y="483808"/>
                    <a:pt x="2564133" y="662179"/>
                    <a:pt x="2748937" y="849073"/>
                  </a:cubicBezTo>
                  <a:cubicBezTo>
                    <a:pt x="2793742" y="894390"/>
                    <a:pt x="2838996" y="940276"/>
                    <a:pt x="2871800" y="994864"/>
                  </a:cubicBezTo>
                  <a:cubicBezTo>
                    <a:pt x="2939704" y="1107845"/>
                    <a:pt x="2947619" y="1245963"/>
                    <a:pt x="2946609" y="1377661"/>
                  </a:cubicBezTo>
                  <a:cubicBezTo>
                    <a:pt x="2945628" y="1506919"/>
                    <a:pt x="2937770" y="1636129"/>
                    <a:pt x="2923111" y="1764561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Neuton"/>
                <a:ea typeface="Neuton"/>
                <a:cs typeface="Neuton"/>
                <a:sym typeface="Neuton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4904299" y="4064134"/>
              <a:ext cx="2828122" cy="1738887"/>
            </a:xfrm>
            <a:custGeom>
              <a:avLst/>
              <a:gdLst/>
              <a:ahLst/>
              <a:cxnLst/>
              <a:rect l="l" t="t" r="r" b="b"/>
              <a:pathLst>
                <a:path w="2828122" h="1738887" extrusionOk="0">
                  <a:moveTo>
                    <a:pt x="1256" y="1738888"/>
                  </a:moveTo>
                  <a:cubicBezTo>
                    <a:pt x="-3317" y="1506941"/>
                    <a:pt x="175" y="1236869"/>
                    <a:pt x="89865" y="1021389"/>
                  </a:cubicBezTo>
                  <a:cubicBezTo>
                    <a:pt x="179331" y="806450"/>
                    <a:pt x="309521" y="608357"/>
                    <a:pt x="471993" y="441227"/>
                  </a:cubicBezTo>
                  <a:cubicBezTo>
                    <a:pt x="601618" y="307887"/>
                    <a:pt x="772802" y="126037"/>
                    <a:pt x="959053" y="81214"/>
                  </a:cubicBezTo>
                  <a:cubicBezTo>
                    <a:pt x="1196521" y="24066"/>
                    <a:pt x="1444019" y="136681"/>
                    <a:pt x="1684592" y="74313"/>
                  </a:cubicBezTo>
                  <a:cubicBezTo>
                    <a:pt x="1822571" y="38541"/>
                    <a:pt x="1977143" y="-54461"/>
                    <a:pt x="2101739" y="43567"/>
                  </a:cubicBezTo>
                  <a:cubicBezTo>
                    <a:pt x="2229184" y="143844"/>
                    <a:pt x="2344579" y="258426"/>
                    <a:pt x="2452078" y="379514"/>
                  </a:cubicBezTo>
                  <a:cubicBezTo>
                    <a:pt x="2554329" y="494682"/>
                    <a:pt x="2622709" y="626560"/>
                    <a:pt x="2721998" y="744283"/>
                  </a:cubicBezTo>
                  <a:cubicBezTo>
                    <a:pt x="2747820" y="774892"/>
                    <a:pt x="2775652" y="805216"/>
                    <a:pt x="2789806" y="842639"/>
                  </a:cubicBezTo>
                  <a:cubicBezTo>
                    <a:pt x="2798026" y="864346"/>
                    <a:pt x="2801255" y="887573"/>
                    <a:pt x="2804170" y="910601"/>
                  </a:cubicBezTo>
                  <a:cubicBezTo>
                    <a:pt x="2834221" y="1148036"/>
                    <a:pt x="2836003" y="1389012"/>
                    <a:pt x="2809475" y="1626865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Neuton"/>
                <a:ea typeface="Neuton"/>
                <a:cs typeface="Neuton"/>
                <a:sym typeface="Neuton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4789865" y="4275905"/>
              <a:ext cx="2886462" cy="1627342"/>
            </a:xfrm>
            <a:custGeom>
              <a:avLst/>
              <a:gdLst/>
              <a:ahLst/>
              <a:cxnLst/>
              <a:rect l="l" t="t" r="r" b="b"/>
              <a:pathLst>
                <a:path w="2886462" h="1627342" extrusionOk="0">
                  <a:moveTo>
                    <a:pt x="4456" y="1537939"/>
                  </a:moveTo>
                  <a:cubicBezTo>
                    <a:pt x="-36950" y="1021401"/>
                    <a:pt x="213011" y="491216"/>
                    <a:pt x="638356" y="193389"/>
                  </a:cubicBezTo>
                  <a:cubicBezTo>
                    <a:pt x="816476" y="68670"/>
                    <a:pt x="1031817" y="-18277"/>
                    <a:pt x="1248397" y="3287"/>
                  </a:cubicBezTo>
                  <a:cubicBezTo>
                    <a:pt x="1344333" y="12838"/>
                    <a:pt x="1436821" y="43141"/>
                    <a:pt x="1531328" y="62160"/>
                  </a:cubicBezTo>
                  <a:cubicBezTo>
                    <a:pt x="1689947" y="94082"/>
                    <a:pt x="1855006" y="93887"/>
                    <a:pt x="2013559" y="61593"/>
                  </a:cubicBezTo>
                  <a:cubicBezTo>
                    <a:pt x="2059470" y="52241"/>
                    <a:pt x="2106018" y="40160"/>
                    <a:pt x="2152548" y="45718"/>
                  </a:cubicBezTo>
                  <a:cubicBezTo>
                    <a:pt x="2209431" y="52516"/>
                    <a:pt x="2259847" y="84982"/>
                    <a:pt x="2304576" y="120678"/>
                  </a:cubicBezTo>
                  <a:cubicBezTo>
                    <a:pt x="2446604" y="234038"/>
                    <a:pt x="2551712" y="385873"/>
                    <a:pt x="2654697" y="535402"/>
                  </a:cubicBezTo>
                  <a:cubicBezTo>
                    <a:pt x="2706036" y="609941"/>
                    <a:pt x="2757376" y="684478"/>
                    <a:pt x="2808716" y="759021"/>
                  </a:cubicBezTo>
                  <a:cubicBezTo>
                    <a:pt x="2826985" y="785552"/>
                    <a:pt x="2845359" y="812255"/>
                    <a:pt x="2858655" y="841578"/>
                  </a:cubicBezTo>
                  <a:cubicBezTo>
                    <a:pt x="2913177" y="961834"/>
                    <a:pt x="2874543" y="1100768"/>
                    <a:pt x="2852188" y="1230842"/>
                  </a:cubicBezTo>
                  <a:cubicBezTo>
                    <a:pt x="2829719" y="1361581"/>
                    <a:pt x="2824785" y="1495312"/>
                    <a:pt x="2837558" y="1627342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Neuton"/>
                <a:ea typeface="Neuton"/>
                <a:cs typeface="Neuton"/>
                <a:sym typeface="Neuton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4482114" y="4398604"/>
              <a:ext cx="2832533" cy="1568942"/>
            </a:xfrm>
            <a:custGeom>
              <a:avLst/>
              <a:gdLst/>
              <a:ahLst/>
              <a:cxnLst/>
              <a:rect l="l" t="t" r="r" b="b"/>
              <a:pathLst>
                <a:path w="2832533" h="1568942" extrusionOk="0">
                  <a:moveTo>
                    <a:pt x="0" y="1256680"/>
                  </a:moveTo>
                  <a:cubicBezTo>
                    <a:pt x="23006" y="880615"/>
                    <a:pt x="227638" y="531234"/>
                    <a:pt x="505015" y="275326"/>
                  </a:cubicBezTo>
                  <a:cubicBezTo>
                    <a:pt x="573349" y="212281"/>
                    <a:pt x="646625" y="153778"/>
                    <a:pt x="728260" y="109142"/>
                  </a:cubicBezTo>
                  <a:cubicBezTo>
                    <a:pt x="920682" y="3932"/>
                    <a:pt x="1115548" y="-21652"/>
                    <a:pt x="1327080" y="17127"/>
                  </a:cubicBezTo>
                  <a:cubicBezTo>
                    <a:pt x="1629079" y="72491"/>
                    <a:pt x="1936908" y="140926"/>
                    <a:pt x="2240232" y="93311"/>
                  </a:cubicBezTo>
                  <a:cubicBezTo>
                    <a:pt x="2284075" y="86428"/>
                    <a:pt x="2328595" y="77117"/>
                    <a:pt x="2372448" y="83914"/>
                  </a:cubicBezTo>
                  <a:cubicBezTo>
                    <a:pt x="2457649" y="97117"/>
                    <a:pt x="2455249" y="163168"/>
                    <a:pt x="2502389" y="212499"/>
                  </a:cubicBezTo>
                  <a:cubicBezTo>
                    <a:pt x="2557205" y="269864"/>
                    <a:pt x="2624032" y="305350"/>
                    <a:pt x="2672533" y="373093"/>
                  </a:cubicBezTo>
                  <a:cubicBezTo>
                    <a:pt x="2767898" y="506298"/>
                    <a:pt x="2815218" y="671184"/>
                    <a:pt x="2828039" y="832946"/>
                  </a:cubicBezTo>
                  <a:cubicBezTo>
                    <a:pt x="2847489" y="1078367"/>
                    <a:pt x="2798606" y="1323408"/>
                    <a:pt x="2780738" y="1568943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Neuton"/>
                <a:ea typeface="Neuton"/>
                <a:cs typeface="Neuton"/>
                <a:sym typeface="Neuton"/>
              </a:endParaRPr>
            </a:p>
          </p:txBody>
        </p:sp>
      </p:grp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767255" y="1122363"/>
            <a:ext cx="1081028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dirty="0"/>
              <a:t>觀光景點人流分析</a:t>
            </a:r>
            <a:endParaRPr lang="en-US" dirty="0"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974266" y="3695034"/>
            <a:ext cx="10243467" cy="206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kumimoji="1" lang="en-US" altLang="zh-TW" sz="2400" dirty="0"/>
              <a:t>110306035 </a:t>
            </a:r>
            <a:r>
              <a:rPr kumimoji="1" lang="zh-TW" altLang="en-US" sz="2400" dirty="0"/>
              <a:t>林柏辰</a:t>
            </a:r>
          </a:p>
          <a:p>
            <a:r>
              <a:rPr kumimoji="1" lang="en-US" altLang="zh-TW" sz="2400" dirty="0"/>
              <a:t>112971008 </a:t>
            </a:r>
            <a:r>
              <a:rPr kumimoji="1" lang="zh-TW" altLang="en-US" sz="2400" dirty="0"/>
              <a:t>王雋元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 rot="2700000">
            <a:off x="-1074754" y="5551662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1270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4" name="Google Shape;144;p2"/>
          <p:cNvSpPr/>
          <p:nvPr/>
        </p:nvSpPr>
        <p:spPr>
          <a:xfrm rot="-5400000" flipH="1">
            <a:off x="11859888" y="58968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38100" cap="sq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1577542" y="5943204"/>
            <a:ext cx="1358687" cy="1147106"/>
          </a:xfrm>
          <a:custGeom>
            <a:avLst/>
            <a:gdLst/>
            <a:ahLst/>
            <a:cxnLst/>
            <a:rect l="l" t="t" r="r" b="b"/>
            <a:pathLst>
              <a:path w="2717373" h="2294212" extrusionOk="0">
                <a:moveTo>
                  <a:pt x="1814505" y="1913067"/>
                </a:moveTo>
                <a:cubicBezTo>
                  <a:pt x="1836546" y="1913169"/>
                  <a:pt x="1858386" y="1915269"/>
                  <a:pt x="1879725" y="1919557"/>
                </a:cubicBezTo>
                <a:cubicBezTo>
                  <a:pt x="1998044" y="1943345"/>
                  <a:pt x="1873334" y="2087586"/>
                  <a:pt x="1835555" y="2130041"/>
                </a:cubicBezTo>
                <a:cubicBezTo>
                  <a:pt x="1737655" y="2240041"/>
                  <a:pt x="1647484" y="2302658"/>
                  <a:pt x="1492178" y="2293291"/>
                </a:cubicBezTo>
                <a:cubicBezTo>
                  <a:pt x="1468108" y="2291840"/>
                  <a:pt x="1442261" y="2289704"/>
                  <a:pt x="1423665" y="2274099"/>
                </a:cubicBezTo>
                <a:cubicBezTo>
                  <a:pt x="1386560" y="2242967"/>
                  <a:pt x="1401315" y="2182057"/>
                  <a:pt x="1424766" y="2139348"/>
                </a:cubicBezTo>
                <a:cubicBezTo>
                  <a:pt x="1496049" y="2009523"/>
                  <a:pt x="1660215" y="1912352"/>
                  <a:pt x="1814505" y="1913067"/>
                </a:cubicBezTo>
                <a:close/>
                <a:moveTo>
                  <a:pt x="2717373" y="1819950"/>
                </a:moveTo>
                <a:lnTo>
                  <a:pt x="2717373" y="1819952"/>
                </a:lnTo>
                <a:lnTo>
                  <a:pt x="2717373" y="1819950"/>
                </a:lnTo>
                <a:close/>
                <a:moveTo>
                  <a:pt x="2652876" y="1714359"/>
                </a:moveTo>
                <a:cubicBezTo>
                  <a:pt x="2663381" y="1713050"/>
                  <a:pt x="2673783" y="1713628"/>
                  <a:pt x="2683438" y="1717960"/>
                </a:cubicBezTo>
                <a:cubicBezTo>
                  <a:pt x="2700234" y="1725494"/>
                  <a:pt x="2710876" y="1743231"/>
                  <a:pt x="2714811" y="1761460"/>
                </a:cubicBezTo>
                <a:lnTo>
                  <a:pt x="2717373" y="1819950"/>
                </a:lnTo>
                <a:lnTo>
                  <a:pt x="2700342" y="1877157"/>
                </a:lnTo>
                <a:cubicBezTo>
                  <a:pt x="2640085" y="2005949"/>
                  <a:pt x="2446679" y="2101066"/>
                  <a:pt x="2340423" y="2144939"/>
                </a:cubicBezTo>
                <a:cubicBezTo>
                  <a:pt x="2286082" y="2167374"/>
                  <a:pt x="2180848" y="2222558"/>
                  <a:pt x="2142330" y="2169393"/>
                </a:cubicBezTo>
                <a:cubicBezTo>
                  <a:pt x="2062421" y="2059079"/>
                  <a:pt x="2162496" y="1946638"/>
                  <a:pt x="2248662" y="1880848"/>
                </a:cubicBezTo>
                <a:cubicBezTo>
                  <a:pt x="2366471" y="1790902"/>
                  <a:pt x="2485544" y="1765583"/>
                  <a:pt x="2621695" y="1722083"/>
                </a:cubicBezTo>
                <a:cubicBezTo>
                  <a:pt x="2631763" y="1718865"/>
                  <a:pt x="2642371" y="1715668"/>
                  <a:pt x="2652876" y="1714359"/>
                </a:cubicBezTo>
                <a:close/>
                <a:moveTo>
                  <a:pt x="2360986" y="1308038"/>
                </a:moveTo>
                <a:cubicBezTo>
                  <a:pt x="2369026" y="1307351"/>
                  <a:pt x="2375943" y="1308989"/>
                  <a:pt x="2381311" y="1313534"/>
                </a:cubicBezTo>
                <a:cubicBezTo>
                  <a:pt x="2389746" y="1320674"/>
                  <a:pt x="2394357" y="1334991"/>
                  <a:pt x="2393484" y="1358752"/>
                </a:cubicBezTo>
                <a:cubicBezTo>
                  <a:pt x="2391033" y="1425578"/>
                  <a:pt x="2362501" y="1491054"/>
                  <a:pt x="2315461" y="1537800"/>
                </a:cubicBezTo>
                <a:cubicBezTo>
                  <a:pt x="2307119" y="1546092"/>
                  <a:pt x="2298049" y="1553923"/>
                  <a:pt x="2287359" y="1558674"/>
                </a:cubicBezTo>
                <a:cubicBezTo>
                  <a:pt x="2262978" y="1569510"/>
                  <a:pt x="2234891" y="1562707"/>
                  <a:pt x="2209172" y="1555761"/>
                </a:cubicBezTo>
                <a:cubicBezTo>
                  <a:pt x="2193147" y="1551431"/>
                  <a:pt x="2175805" y="1546207"/>
                  <a:pt x="2166217" y="1532450"/>
                </a:cubicBezTo>
                <a:cubicBezTo>
                  <a:pt x="2152475" y="1512733"/>
                  <a:pt x="2161010" y="1485106"/>
                  <a:pt x="2173467" y="1464518"/>
                </a:cubicBezTo>
                <a:cubicBezTo>
                  <a:pt x="2193433" y="1431530"/>
                  <a:pt x="2304709" y="1312841"/>
                  <a:pt x="2360986" y="1308038"/>
                </a:cubicBezTo>
                <a:close/>
                <a:moveTo>
                  <a:pt x="527921" y="1238950"/>
                </a:moveTo>
                <a:cubicBezTo>
                  <a:pt x="549963" y="1239052"/>
                  <a:pt x="571803" y="1241152"/>
                  <a:pt x="593141" y="1245440"/>
                </a:cubicBezTo>
                <a:cubicBezTo>
                  <a:pt x="711460" y="1269228"/>
                  <a:pt x="586750" y="1413469"/>
                  <a:pt x="548971" y="1455924"/>
                </a:cubicBezTo>
                <a:cubicBezTo>
                  <a:pt x="451071" y="1565924"/>
                  <a:pt x="360900" y="1628541"/>
                  <a:pt x="205594" y="1619174"/>
                </a:cubicBezTo>
                <a:cubicBezTo>
                  <a:pt x="181524" y="1617723"/>
                  <a:pt x="155677" y="1615586"/>
                  <a:pt x="137081" y="1599982"/>
                </a:cubicBezTo>
                <a:cubicBezTo>
                  <a:pt x="99976" y="1568850"/>
                  <a:pt x="114731" y="1507940"/>
                  <a:pt x="138182" y="1465231"/>
                </a:cubicBezTo>
                <a:cubicBezTo>
                  <a:pt x="199282" y="1353952"/>
                  <a:pt x="328622" y="1266664"/>
                  <a:pt x="461492" y="1244446"/>
                </a:cubicBezTo>
                <a:cubicBezTo>
                  <a:pt x="483637" y="1240743"/>
                  <a:pt x="505880" y="1238848"/>
                  <a:pt x="527921" y="1238950"/>
                </a:cubicBezTo>
                <a:close/>
                <a:moveTo>
                  <a:pt x="1366292" y="1040242"/>
                </a:moveTo>
                <a:cubicBezTo>
                  <a:pt x="1376797" y="1038933"/>
                  <a:pt x="1387199" y="1039511"/>
                  <a:pt x="1396854" y="1043843"/>
                </a:cubicBezTo>
                <a:cubicBezTo>
                  <a:pt x="1413650" y="1051377"/>
                  <a:pt x="1424292" y="1069114"/>
                  <a:pt x="1428227" y="1087343"/>
                </a:cubicBezTo>
                <a:lnTo>
                  <a:pt x="1430789" y="1145833"/>
                </a:lnTo>
                <a:lnTo>
                  <a:pt x="1413758" y="1203040"/>
                </a:lnTo>
                <a:cubicBezTo>
                  <a:pt x="1353501" y="1331832"/>
                  <a:pt x="1160095" y="1426949"/>
                  <a:pt x="1053839" y="1470822"/>
                </a:cubicBezTo>
                <a:cubicBezTo>
                  <a:pt x="999498" y="1493257"/>
                  <a:pt x="894264" y="1548441"/>
                  <a:pt x="855746" y="1495276"/>
                </a:cubicBezTo>
                <a:cubicBezTo>
                  <a:pt x="775837" y="1384962"/>
                  <a:pt x="875912" y="1272521"/>
                  <a:pt x="962078" y="1206731"/>
                </a:cubicBezTo>
                <a:cubicBezTo>
                  <a:pt x="1079887" y="1116785"/>
                  <a:pt x="1198960" y="1091466"/>
                  <a:pt x="1335111" y="1047966"/>
                </a:cubicBezTo>
                <a:cubicBezTo>
                  <a:pt x="1345179" y="1044748"/>
                  <a:pt x="1355787" y="1041551"/>
                  <a:pt x="1366292" y="1040242"/>
                </a:cubicBezTo>
                <a:close/>
                <a:moveTo>
                  <a:pt x="2009526" y="1010510"/>
                </a:moveTo>
                <a:cubicBezTo>
                  <a:pt x="2060978" y="1010826"/>
                  <a:pt x="2107479" y="1029804"/>
                  <a:pt x="2137056" y="1080720"/>
                </a:cubicBezTo>
                <a:cubicBezTo>
                  <a:pt x="2204284" y="1196457"/>
                  <a:pt x="2083283" y="1369090"/>
                  <a:pt x="2012289" y="1449698"/>
                </a:cubicBezTo>
                <a:cubicBezTo>
                  <a:pt x="1894945" y="1591365"/>
                  <a:pt x="1730664" y="1687706"/>
                  <a:pt x="1575675" y="1779635"/>
                </a:cubicBezTo>
                <a:cubicBezTo>
                  <a:pt x="1536996" y="1802578"/>
                  <a:pt x="1497820" y="1825740"/>
                  <a:pt x="1454804" y="1838406"/>
                </a:cubicBezTo>
                <a:cubicBezTo>
                  <a:pt x="1411791" y="1851072"/>
                  <a:pt x="1363846" y="1852349"/>
                  <a:pt x="1323654" y="1832274"/>
                </a:cubicBezTo>
                <a:cubicBezTo>
                  <a:pt x="1310724" y="1825815"/>
                  <a:pt x="1298360" y="1816742"/>
                  <a:pt x="1291823" y="1803689"/>
                </a:cubicBezTo>
                <a:cubicBezTo>
                  <a:pt x="1279557" y="1779190"/>
                  <a:pt x="1291099" y="1749788"/>
                  <a:pt x="1303182" y="1725198"/>
                </a:cubicBezTo>
                <a:cubicBezTo>
                  <a:pt x="1412971" y="1501764"/>
                  <a:pt x="1562635" y="1249848"/>
                  <a:pt x="1766444" y="1102959"/>
                </a:cubicBezTo>
                <a:cubicBezTo>
                  <a:pt x="1824266" y="1061289"/>
                  <a:pt x="1923772" y="1009982"/>
                  <a:pt x="2009526" y="1010510"/>
                </a:cubicBezTo>
                <a:close/>
                <a:moveTo>
                  <a:pt x="1884093" y="675156"/>
                </a:moveTo>
                <a:cubicBezTo>
                  <a:pt x="1896357" y="673574"/>
                  <a:pt x="1908370" y="673744"/>
                  <a:pt x="1919948" y="676048"/>
                </a:cubicBezTo>
                <a:cubicBezTo>
                  <a:pt x="1959004" y="683819"/>
                  <a:pt x="1966189" y="713387"/>
                  <a:pt x="1957875" y="748138"/>
                </a:cubicBezTo>
                <a:cubicBezTo>
                  <a:pt x="1945367" y="800413"/>
                  <a:pt x="1897786" y="864421"/>
                  <a:pt x="1870861" y="883611"/>
                </a:cubicBezTo>
                <a:cubicBezTo>
                  <a:pt x="1826349" y="915333"/>
                  <a:pt x="1772888" y="931360"/>
                  <a:pt x="1719610" y="942312"/>
                </a:cubicBezTo>
                <a:cubicBezTo>
                  <a:pt x="1682563" y="949927"/>
                  <a:pt x="1632757" y="948290"/>
                  <a:pt x="1620818" y="911834"/>
                </a:cubicBezTo>
                <a:cubicBezTo>
                  <a:pt x="1611807" y="884330"/>
                  <a:pt x="1632199" y="856570"/>
                  <a:pt x="1651726" y="835437"/>
                </a:cubicBezTo>
                <a:cubicBezTo>
                  <a:pt x="1700020" y="783167"/>
                  <a:pt x="1798240" y="686228"/>
                  <a:pt x="1884093" y="675156"/>
                </a:cubicBezTo>
                <a:close/>
                <a:moveTo>
                  <a:pt x="1074402" y="633921"/>
                </a:moveTo>
                <a:cubicBezTo>
                  <a:pt x="1082442" y="633234"/>
                  <a:pt x="1089359" y="634872"/>
                  <a:pt x="1094727" y="639417"/>
                </a:cubicBezTo>
                <a:cubicBezTo>
                  <a:pt x="1103162" y="646557"/>
                  <a:pt x="1107773" y="660874"/>
                  <a:pt x="1106900" y="684635"/>
                </a:cubicBezTo>
                <a:cubicBezTo>
                  <a:pt x="1104449" y="751461"/>
                  <a:pt x="1075917" y="816937"/>
                  <a:pt x="1028877" y="863683"/>
                </a:cubicBezTo>
                <a:cubicBezTo>
                  <a:pt x="1020535" y="871975"/>
                  <a:pt x="1011465" y="879806"/>
                  <a:pt x="1000775" y="884557"/>
                </a:cubicBezTo>
                <a:cubicBezTo>
                  <a:pt x="976394" y="895393"/>
                  <a:pt x="948307" y="888590"/>
                  <a:pt x="922588" y="881644"/>
                </a:cubicBezTo>
                <a:cubicBezTo>
                  <a:pt x="906563" y="877314"/>
                  <a:pt x="889221" y="872090"/>
                  <a:pt x="879633" y="858333"/>
                </a:cubicBezTo>
                <a:cubicBezTo>
                  <a:pt x="865891" y="838616"/>
                  <a:pt x="874426" y="810989"/>
                  <a:pt x="886883" y="790401"/>
                </a:cubicBezTo>
                <a:cubicBezTo>
                  <a:pt x="906849" y="757413"/>
                  <a:pt x="1018125" y="638724"/>
                  <a:pt x="1074402" y="633921"/>
                </a:cubicBezTo>
                <a:close/>
                <a:moveTo>
                  <a:pt x="722942" y="336393"/>
                </a:moveTo>
                <a:cubicBezTo>
                  <a:pt x="774394" y="336709"/>
                  <a:pt x="820895" y="355687"/>
                  <a:pt x="850472" y="406603"/>
                </a:cubicBezTo>
                <a:cubicBezTo>
                  <a:pt x="917700" y="522340"/>
                  <a:pt x="796699" y="694973"/>
                  <a:pt x="725705" y="775581"/>
                </a:cubicBezTo>
                <a:cubicBezTo>
                  <a:pt x="608361" y="917248"/>
                  <a:pt x="444080" y="1013589"/>
                  <a:pt x="289091" y="1105518"/>
                </a:cubicBezTo>
                <a:cubicBezTo>
                  <a:pt x="250412" y="1128461"/>
                  <a:pt x="211236" y="1151623"/>
                  <a:pt x="168220" y="1164289"/>
                </a:cubicBezTo>
                <a:cubicBezTo>
                  <a:pt x="125207" y="1176955"/>
                  <a:pt x="77262" y="1178232"/>
                  <a:pt x="37070" y="1158157"/>
                </a:cubicBezTo>
                <a:cubicBezTo>
                  <a:pt x="24140" y="1151698"/>
                  <a:pt x="11776" y="1142625"/>
                  <a:pt x="5239" y="1129572"/>
                </a:cubicBezTo>
                <a:cubicBezTo>
                  <a:pt x="-7027" y="1105073"/>
                  <a:pt x="4515" y="1075671"/>
                  <a:pt x="16598" y="1051081"/>
                </a:cubicBezTo>
                <a:cubicBezTo>
                  <a:pt x="126387" y="827647"/>
                  <a:pt x="276051" y="575731"/>
                  <a:pt x="479860" y="428842"/>
                </a:cubicBezTo>
                <a:cubicBezTo>
                  <a:pt x="537682" y="387172"/>
                  <a:pt x="637188" y="335865"/>
                  <a:pt x="722942" y="336393"/>
                </a:cubicBezTo>
                <a:close/>
                <a:moveTo>
                  <a:pt x="597509" y="1039"/>
                </a:moveTo>
                <a:cubicBezTo>
                  <a:pt x="609773" y="-543"/>
                  <a:pt x="621786" y="-373"/>
                  <a:pt x="633364" y="1931"/>
                </a:cubicBezTo>
                <a:cubicBezTo>
                  <a:pt x="672420" y="9702"/>
                  <a:pt x="679605" y="39270"/>
                  <a:pt x="671291" y="74021"/>
                </a:cubicBezTo>
                <a:cubicBezTo>
                  <a:pt x="658783" y="126296"/>
                  <a:pt x="611202" y="190304"/>
                  <a:pt x="584277" y="209494"/>
                </a:cubicBezTo>
                <a:cubicBezTo>
                  <a:pt x="539765" y="241216"/>
                  <a:pt x="486304" y="257243"/>
                  <a:pt x="433026" y="268195"/>
                </a:cubicBezTo>
                <a:cubicBezTo>
                  <a:pt x="395979" y="275810"/>
                  <a:pt x="346173" y="274173"/>
                  <a:pt x="334234" y="237717"/>
                </a:cubicBezTo>
                <a:cubicBezTo>
                  <a:pt x="325223" y="210213"/>
                  <a:pt x="345615" y="182453"/>
                  <a:pt x="365142" y="161320"/>
                </a:cubicBezTo>
                <a:cubicBezTo>
                  <a:pt x="413436" y="109050"/>
                  <a:pt x="511656" y="12111"/>
                  <a:pt x="597509" y="1039"/>
                </a:cubicBezTo>
                <a:close/>
              </a:path>
            </a:pathLst>
          </a:cu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5436208" y="-2974835"/>
            <a:ext cx="4103735" cy="4050509"/>
          </a:xfrm>
          <a:custGeom>
            <a:avLst/>
            <a:gdLst/>
            <a:ahLst/>
            <a:cxnLst/>
            <a:rect l="l" t="t" r="r" b="b"/>
            <a:pathLst>
              <a:path w="2326213" h="2296042" extrusionOk="0">
                <a:moveTo>
                  <a:pt x="272935" y="316028"/>
                </a:moveTo>
                <a:cubicBezTo>
                  <a:pt x="521447" y="107449"/>
                  <a:pt x="952906" y="25020"/>
                  <a:pt x="1266473" y="3086"/>
                </a:cubicBezTo>
                <a:cubicBezTo>
                  <a:pt x="1695466" y="-26922"/>
                  <a:pt x="2084482" y="161780"/>
                  <a:pt x="2246201" y="575804"/>
                </a:cubicBezTo>
                <a:cubicBezTo>
                  <a:pt x="2374680" y="904729"/>
                  <a:pt x="2350963" y="1276554"/>
                  <a:pt x="2156680" y="1574335"/>
                </a:cubicBezTo>
                <a:cubicBezTo>
                  <a:pt x="1844807" y="2052345"/>
                  <a:pt x="1209703" y="2523110"/>
                  <a:pt x="645224" y="2176558"/>
                </a:cubicBezTo>
                <a:cubicBezTo>
                  <a:pt x="348911" y="1994641"/>
                  <a:pt x="121578" y="1690318"/>
                  <a:pt x="36985" y="1346823"/>
                </a:cubicBezTo>
                <a:cubicBezTo>
                  <a:pt x="-43888" y="1018437"/>
                  <a:pt x="-3584" y="548122"/>
                  <a:pt x="272935" y="316028"/>
                </a:cubicBezTo>
                <a:close/>
              </a:path>
            </a:pathLst>
          </a:custGeom>
          <a:solidFill>
            <a:schemeClr val="accent4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 rot="10800000" flipH="1">
            <a:off x="-1181586" y="-221914"/>
            <a:ext cx="2286000" cy="1297588"/>
            <a:chOff x="14482114" y="3921072"/>
            <a:chExt cx="3605337" cy="2046474"/>
          </a:xfrm>
        </p:grpSpPr>
        <p:sp>
          <p:nvSpPr>
            <p:cNvPr id="148" name="Google Shape;148;p2"/>
            <p:cNvSpPr/>
            <p:nvPr/>
          </p:nvSpPr>
          <p:spPr>
            <a:xfrm>
              <a:off x="15140764" y="3921072"/>
              <a:ext cx="2946687" cy="1764560"/>
            </a:xfrm>
            <a:custGeom>
              <a:avLst/>
              <a:gdLst/>
              <a:ahLst/>
              <a:cxnLst/>
              <a:rect l="l" t="t" r="r" b="b"/>
              <a:pathLst>
                <a:path w="2946687" h="1764560" extrusionOk="0">
                  <a:moveTo>
                    <a:pt x="13346" y="1721440"/>
                  </a:moveTo>
                  <a:cubicBezTo>
                    <a:pt x="-5519" y="1534742"/>
                    <a:pt x="-4381" y="1346049"/>
                    <a:pt x="16737" y="1159588"/>
                  </a:cubicBezTo>
                  <a:cubicBezTo>
                    <a:pt x="31472" y="1029486"/>
                    <a:pt x="81653" y="933327"/>
                    <a:pt x="143240" y="820056"/>
                  </a:cubicBezTo>
                  <a:cubicBezTo>
                    <a:pt x="217595" y="683303"/>
                    <a:pt x="316042" y="561316"/>
                    <a:pt x="413921" y="440178"/>
                  </a:cubicBezTo>
                  <a:cubicBezTo>
                    <a:pt x="486368" y="350516"/>
                    <a:pt x="559597" y="260073"/>
                    <a:pt x="649846" y="188233"/>
                  </a:cubicBezTo>
                  <a:cubicBezTo>
                    <a:pt x="846871" y="31392"/>
                    <a:pt x="1148156" y="20898"/>
                    <a:pt x="1388853" y="55003"/>
                  </a:cubicBezTo>
                  <a:cubicBezTo>
                    <a:pt x="1492085" y="69628"/>
                    <a:pt x="1599479" y="96345"/>
                    <a:pt x="1698272" y="63155"/>
                  </a:cubicBezTo>
                  <a:cubicBezTo>
                    <a:pt x="1747650" y="46568"/>
                    <a:pt x="1791903" y="15660"/>
                    <a:pt x="1842795" y="4535"/>
                  </a:cubicBezTo>
                  <a:cubicBezTo>
                    <a:pt x="1923110" y="-13021"/>
                    <a:pt x="2007368" y="22412"/>
                    <a:pt x="2069528" y="76075"/>
                  </a:cubicBezTo>
                  <a:cubicBezTo>
                    <a:pt x="2131679" y="129737"/>
                    <a:pt x="2176408" y="200097"/>
                    <a:pt x="2223424" y="267351"/>
                  </a:cubicBezTo>
                  <a:cubicBezTo>
                    <a:pt x="2374728" y="483808"/>
                    <a:pt x="2564133" y="662179"/>
                    <a:pt x="2748937" y="849073"/>
                  </a:cubicBezTo>
                  <a:cubicBezTo>
                    <a:pt x="2793742" y="894390"/>
                    <a:pt x="2838996" y="940276"/>
                    <a:pt x="2871800" y="994864"/>
                  </a:cubicBezTo>
                  <a:cubicBezTo>
                    <a:pt x="2939704" y="1107845"/>
                    <a:pt x="2947619" y="1245963"/>
                    <a:pt x="2946609" y="1377661"/>
                  </a:cubicBezTo>
                  <a:cubicBezTo>
                    <a:pt x="2945628" y="1506919"/>
                    <a:pt x="2937770" y="1636129"/>
                    <a:pt x="2923111" y="1764561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904299" y="4064134"/>
              <a:ext cx="2828122" cy="1738887"/>
            </a:xfrm>
            <a:custGeom>
              <a:avLst/>
              <a:gdLst/>
              <a:ahLst/>
              <a:cxnLst/>
              <a:rect l="l" t="t" r="r" b="b"/>
              <a:pathLst>
                <a:path w="2828122" h="1738887" extrusionOk="0">
                  <a:moveTo>
                    <a:pt x="1256" y="1738888"/>
                  </a:moveTo>
                  <a:cubicBezTo>
                    <a:pt x="-3317" y="1506941"/>
                    <a:pt x="175" y="1236869"/>
                    <a:pt x="89865" y="1021389"/>
                  </a:cubicBezTo>
                  <a:cubicBezTo>
                    <a:pt x="179331" y="806450"/>
                    <a:pt x="309521" y="608357"/>
                    <a:pt x="471993" y="441227"/>
                  </a:cubicBezTo>
                  <a:cubicBezTo>
                    <a:pt x="601618" y="307887"/>
                    <a:pt x="772802" y="126037"/>
                    <a:pt x="959053" y="81214"/>
                  </a:cubicBezTo>
                  <a:cubicBezTo>
                    <a:pt x="1196521" y="24066"/>
                    <a:pt x="1444019" y="136681"/>
                    <a:pt x="1684592" y="74313"/>
                  </a:cubicBezTo>
                  <a:cubicBezTo>
                    <a:pt x="1822571" y="38541"/>
                    <a:pt x="1977143" y="-54461"/>
                    <a:pt x="2101739" y="43567"/>
                  </a:cubicBezTo>
                  <a:cubicBezTo>
                    <a:pt x="2229184" y="143844"/>
                    <a:pt x="2344579" y="258426"/>
                    <a:pt x="2452078" y="379514"/>
                  </a:cubicBezTo>
                  <a:cubicBezTo>
                    <a:pt x="2554329" y="494682"/>
                    <a:pt x="2622709" y="626560"/>
                    <a:pt x="2721998" y="744283"/>
                  </a:cubicBezTo>
                  <a:cubicBezTo>
                    <a:pt x="2747820" y="774892"/>
                    <a:pt x="2775652" y="805216"/>
                    <a:pt x="2789806" y="842639"/>
                  </a:cubicBezTo>
                  <a:cubicBezTo>
                    <a:pt x="2798026" y="864346"/>
                    <a:pt x="2801255" y="887573"/>
                    <a:pt x="2804170" y="910601"/>
                  </a:cubicBezTo>
                  <a:cubicBezTo>
                    <a:pt x="2834221" y="1148036"/>
                    <a:pt x="2836003" y="1389012"/>
                    <a:pt x="2809475" y="1626865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789865" y="4275905"/>
              <a:ext cx="2886462" cy="1627342"/>
            </a:xfrm>
            <a:custGeom>
              <a:avLst/>
              <a:gdLst/>
              <a:ahLst/>
              <a:cxnLst/>
              <a:rect l="l" t="t" r="r" b="b"/>
              <a:pathLst>
                <a:path w="2886462" h="1627342" extrusionOk="0">
                  <a:moveTo>
                    <a:pt x="4456" y="1537939"/>
                  </a:moveTo>
                  <a:cubicBezTo>
                    <a:pt x="-36950" y="1021401"/>
                    <a:pt x="213011" y="491216"/>
                    <a:pt x="638356" y="193389"/>
                  </a:cubicBezTo>
                  <a:cubicBezTo>
                    <a:pt x="816476" y="68670"/>
                    <a:pt x="1031817" y="-18277"/>
                    <a:pt x="1248397" y="3287"/>
                  </a:cubicBezTo>
                  <a:cubicBezTo>
                    <a:pt x="1344333" y="12838"/>
                    <a:pt x="1436821" y="43141"/>
                    <a:pt x="1531328" y="62160"/>
                  </a:cubicBezTo>
                  <a:cubicBezTo>
                    <a:pt x="1689947" y="94082"/>
                    <a:pt x="1855006" y="93887"/>
                    <a:pt x="2013559" y="61593"/>
                  </a:cubicBezTo>
                  <a:cubicBezTo>
                    <a:pt x="2059470" y="52241"/>
                    <a:pt x="2106018" y="40160"/>
                    <a:pt x="2152548" y="45718"/>
                  </a:cubicBezTo>
                  <a:cubicBezTo>
                    <a:pt x="2209431" y="52516"/>
                    <a:pt x="2259847" y="84982"/>
                    <a:pt x="2304576" y="120678"/>
                  </a:cubicBezTo>
                  <a:cubicBezTo>
                    <a:pt x="2446604" y="234038"/>
                    <a:pt x="2551712" y="385873"/>
                    <a:pt x="2654697" y="535402"/>
                  </a:cubicBezTo>
                  <a:cubicBezTo>
                    <a:pt x="2706036" y="609941"/>
                    <a:pt x="2757376" y="684478"/>
                    <a:pt x="2808716" y="759021"/>
                  </a:cubicBezTo>
                  <a:cubicBezTo>
                    <a:pt x="2826985" y="785552"/>
                    <a:pt x="2845359" y="812255"/>
                    <a:pt x="2858655" y="841578"/>
                  </a:cubicBezTo>
                  <a:cubicBezTo>
                    <a:pt x="2913177" y="961834"/>
                    <a:pt x="2874543" y="1100768"/>
                    <a:pt x="2852188" y="1230842"/>
                  </a:cubicBezTo>
                  <a:cubicBezTo>
                    <a:pt x="2829719" y="1361581"/>
                    <a:pt x="2824785" y="1495312"/>
                    <a:pt x="2837558" y="1627342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482114" y="4398604"/>
              <a:ext cx="2832533" cy="1568942"/>
            </a:xfrm>
            <a:custGeom>
              <a:avLst/>
              <a:gdLst/>
              <a:ahLst/>
              <a:cxnLst/>
              <a:rect l="l" t="t" r="r" b="b"/>
              <a:pathLst>
                <a:path w="2832533" h="1568942" extrusionOk="0">
                  <a:moveTo>
                    <a:pt x="0" y="1256680"/>
                  </a:moveTo>
                  <a:cubicBezTo>
                    <a:pt x="23006" y="880615"/>
                    <a:pt x="227638" y="531234"/>
                    <a:pt x="505015" y="275326"/>
                  </a:cubicBezTo>
                  <a:cubicBezTo>
                    <a:pt x="573349" y="212281"/>
                    <a:pt x="646625" y="153778"/>
                    <a:pt x="728260" y="109142"/>
                  </a:cubicBezTo>
                  <a:cubicBezTo>
                    <a:pt x="920682" y="3932"/>
                    <a:pt x="1115548" y="-21652"/>
                    <a:pt x="1327080" y="17127"/>
                  </a:cubicBezTo>
                  <a:cubicBezTo>
                    <a:pt x="1629079" y="72491"/>
                    <a:pt x="1936908" y="140926"/>
                    <a:pt x="2240232" y="93311"/>
                  </a:cubicBezTo>
                  <a:cubicBezTo>
                    <a:pt x="2284075" y="86428"/>
                    <a:pt x="2328595" y="77117"/>
                    <a:pt x="2372448" y="83914"/>
                  </a:cubicBezTo>
                  <a:cubicBezTo>
                    <a:pt x="2457649" y="97117"/>
                    <a:pt x="2455249" y="163168"/>
                    <a:pt x="2502389" y="212499"/>
                  </a:cubicBezTo>
                  <a:cubicBezTo>
                    <a:pt x="2557205" y="269864"/>
                    <a:pt x="2624032" y="305350"/>
                    <a:pt x="2672533" y="373093"/>
                  </a:cubicBezTo>
                  <a:cubicBezTo>
                    <a:pt x="2767898" y="506298"/>
                    <a:pt x="2815218" y="671184"/>
                    <a:pt x="2828039" y="832946"/>
                  </a:cubicBezTo>
                  <a:cubicBezTo>
                    <a:pt x="2847489" y="1078367"/>
                    <a:pt x="2798606" y="1323408"/>
                    <a:pt x="2780738" y="1568943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762000" y="383177"/>
            <a:ext cx="10668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303030"/>
                </a:solidFill>
                <a:latin typeface="Abril Fatface"/>
                <a:ea typeface="Abril Fatface"/>
                <a:cs typeface="Abril Fatface"/>
                <a:sym typeface="Abril Fatface"/>
              </a:rPr>
              <a:t>Outline</a:t>
            </a:r>
            <a:endParaRPr dirty="0"/>
          </a:p>
        </p:txBody>
      </p:sp>
      <p:sp>
        <p:nvSpPr>
          <p:cNvPr id="2" name="Google Shape;153;p2">
            <a:extLst>
              <a:ext uri="{FF2B5EF4-FFF2-40B4-BE49-F238E27FC236}">
                <a16:creationId xmlns:a16="http://schemas.microsoft.com/office/drawing/2014/main" id="{E71C4083-0FEE-6F71-9D4C-2A8C2E8A8033}"/>
              </a:ext>
            </a:extLst>
          </p:cNvPr>
          <p:cNvSpPr txBox="1"/>
          <p:nvPr/>
        </p:nvSpPr>
        <p:spPr>
          <a:xfrm>
            <a:off x="939963" y="1621137"/>
            <a:ext cx="10312073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3600" dirty="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背景說明</a:t>
            </a:r>
            <a:endParaRPr lang="en-US" sz="3600" dirty="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3600" dirty="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專案內容</a:t>
            </a:r>
            <a:endParaRPr lang="en-US" altLang="zh-TW" sz="3600" dirty="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3600" dirty="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專案分工</a:t>
            </a:r>
            <a:endParaRPr lang="en-US" altLang="zh-TW" sz="3600" dirty="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3600" dirty="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參考資料</a:t>
            </a:r>
            <a:endParaRPr lang="en-US" altLang="zh-TW" sz="3600" dirty="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endParaRPr lang="en-US" altLang="zh-TW" sz="3600" dirty="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 rot="2700000">
            <a:off x="-1074754" y="5551662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1270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4" name="Google Shape;144;p2"/>
          <p:cNvSpPr/>
          <p:nvPr/>
        </p:nvSpPr>
        <p:spPr>
          <a:xfrm rot="-5400000" flipH="1">
            <a:off x="11859888" y="58968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38100" cap="sq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1577542" y="5943204"/>
            <a:ext cx="1358687" cy="1147106"/>
          </a:xfrm>
          <a:custGeom>
            <a:avLst/>
            <a:gdLst/>
            <a:ahLst/>
            <a:cxnLst/>
            <a:rect l="l" t="t" r="r" b="b"/>
            <a:pathLst>
              <a:path w="2717373" h="2294212" extrusionOk="0">
                <a:moveTo>
                  <a:pt x="1814505" y="1913067"/>
                </a:moveTo>
                <a:cubicBezTo>
                  <a:pt x="1836546" y="1913169"/>
                  <a:pt x="1858386" y="1915269"/>
                  <a:pt x="1879725" y="1919557"/>
                </a:cubicBezTo>
                <a:cubicBezTo>
                  <a:pt x="1998044" y="1943345"/>
                  <a:pt x="1873334" y="2087586"/>
                  <a:pt x="1835555" y="2130041"/>
                </a:cubicBezTo>
                <a:cubicBezTo>
                  <a:pt x="1737655" y="2240041"/>
                  <a:pt x="1647484" y="2302658"/>
                  <a:pt x="1492178" y="2293291"/>
                </a:cubicBezTo>
                <a:cubicBezTo>
                  <a:pt x="1468108" y="2291840"/>
                  <a:pt x="1442261" y="2289704"/>
                  <a:pt x="1423665" y="2274099"/>
                </a:cubicBezTo>
                <a:cubicBezTo>
                  <a:pt x="1386560" y="2242967"/>
                  <a:pt x="1401315" y="2182057"/>
                  <a:pt x="1424766" y="2139348"/>
                </a:cubicBezTo>
                <a:cubicBezTo>
                  <a:pt x="1496049" y="2009523"/>
                  <a:pt x="1660215" y="1912352"/>
                  <a:pt x="1814505" y="1913067"/>
                </a:cubicBezTo>
                <a:close/>
                <a:moveTo>
                  <a:pt x="2717373" y="1819950"/>
                </a:moveTo>
                <a:lnTo>
                  <a:pt x="2717373" y="1819952"/>
                </a:lnTo>
                <a:lnTo>
                  <a:pt x="2717373" y="1819950"/>
                </a:lnTo>
                <a:close/>
                <a:moveTo>
                  <a:pt x="2652876" y="1714359"/>
                </a:moveTo>
                <a:cubicBezTo>
                  <a:pt x="2663381" y="1713050"/>
                  <a:pt x="2673783" y="1713628"/>
                  <a:pt x="2683438" y="1717960"/>
                </a:cubicBezTo>
                <a:cubicBezTo>
                  <a:pt x="2700234" y="1725494"/>
                  <a:pt x="2710876" y="1743231"/>
                  <a:pt x="2714811" y="1761460"/>
                </a:cubicBezTo>
                <a:lnTo>
                  <a:pt x="2717373" y="1819950"/>
                </a:lnTo>
                <a:lnTo>
                  <a:pt x="2700342" y="1877157"/>
                </a:lnTo>
                <a:cubicBezTo>
                  <a:pt x="2640085" y="2005949"/>
                  <a:pt x="2446679" y="2101066"/>
                  <a:pt x="2340423" y="2144939"/>
                </a:cubicBezTo>
                <a:cubicBezTo>
                  <a:pt x="2286082" y="2167374"/>
                  <a:pt x="2180848" y="2222558"/>
                  <a:pt x="2142330" y="2169393"/>
                </a:cubicBezTo>
                <a:cubicBezTo>
                  <a:pt x="2062421" y="2059079"/>
                  <a:pt x="2162496" y="1946638"/>
                  <a:pt x="2248662" y="1880848"/>
                </a:cubicBezTo>
                <a:cubicBezTo>
                  <a:pt x="2366471" y="1790902"/>
                  <a:pt x="2485544" y="1765583"/>
                  <a:pt x="2621695" y="1722083"/>
                </a:cubicBezTo>
                <a:cubicBezTo>
                  <a:pt x="2631763" y="1718865"/>
                  <a:pt x="2642371" y="1715668"/>
                  <a:pt x="2652876" y="1714359"/>
                </a:cubicBezTo>
                <a:close/>
                <a:moveTo>
                  <a:pt x="2360986" y="1308038"/>
                </a:moveTo>
                <a:cubicBezTo>
                  <a:pt x="2369026" y="1307351"/>
                  <a:pt x="2375943" y="1308989"/>
                  <a:pt x="2381311" y="1313534"/>
                </a:cubicBezTo>
                <a:cubicBezTo>
                  <a:pt x="2389746" y="1320674"/>
                  <a:pt x="2394357" y="1334991"/>
                  <a:pt x="2393484" y="1358752"/>
                </a:cubicBezTo>
                <a:cubicBezTo>
                  <a:pt x="2391033" y="1425578"/>
                  <a:pt x="2362501" y="1491054"/>
                  <a:pt x="2315461" y="1537800"/>
                </a:cubicBezTo>
                <a:cubicBezTo>
                  <a:pt x="2307119" y="1546092"/>
                  <a:pt x="2298049" y="1553923"/>
                  <a:pt x="2287359" y="1558674"/>
                </a:cubicBezTo>
                <a:cubicBezTo>
                  <a:pt x="2262978" y="1569510"/>
                  <a:pt x="2234891" y="1562707"/>
                  <a:pt x="2209172" y="1555761"/>
                </a:cubicBezTo>
                <a:cubicBezTo>
                  <a:pt x="2193147" y="1551431"/>
                  <a:pt x="2175805" y="1546207"/>
                  <a:pt x="2166217" y="1532450"/>
                </a:cubicBezTo>
                <a:cubicBezTo>
                  <a:pt x="2152475" y="1512733"/>
                  <a:pt x="2161010" y="1485106"/>
                  <a:pt x="2173467" y="1464518"/>
                </a:cubicBezTo>
                <a:cubicBezTo>
                  <a:pt x="2193433" y="1431530"/>
                  <a:pt x="2304709" y="1312841"/>
                  <a:pt x="2360986" y="1308038"/>
                </a:cubicBezTo>
                <a:close/>
                <a:moveTo>
                  <a:pt x="527921" y="1238950"/>
                </a:moveTo>
                <a:cubicBezTo>
                  <a:pt x="549963" y="1239052"/>
                  <a:pt x="571803" y="1241152"/>
                  <a:pt x="593141" y="1245440"/>
                </a:cubicBezTo>
                <a:cubicBezTo>
                  <a:pt x="711460" y="1269228"/>
                  <a:pt x="586750" y="1413469"/>
                  <a:pt x="548971" y="1455924"/>
                </a:cubicBezTo>
                <a:cubicBezTo>
                  <a:pt x="451071" y="1565924"/>
                  <a:pt x="360900" y="1628541"/>
                  <a:pt x="205594" y="1619174"/>
                </a:cubicBezTo>
                <a:cubicBezTo>
                  <a:pt x="181524" y="1617723"/>
                  <a:pt x="155677" y="1615586"/>
                  <a:pt x="137081" y="1599982"/>
                </a:cubicBezTo>
                <a:cubicBezTo>
                  <a:pt x="99976" y="1568850"/>
                  <a:pt x="114731" y="1507940"/>
                  <a:pt x="138182" y="1465231"/>
                </a:cubicBezTo>
                <a:cubicBezTo>
                  <a:pt x="199282" y="1353952"/>
                  <a:pt x="328622" y="1266664"/>
                  <a:pt x="461492" y="1244446"/>
                </a:cubicBezTo>
                <a:cubicBezTo>
                  <a:pt x="483637" y="1240743"/>
                  <a:pt x="505880" y="1238848"/>
                  <a:pt x="527921" y="1238950"/>
                </a:cubicBezTo>
                <a:close/>
                <a:moveTo>
                  <a:pt x="1366292" y="1040242"/>
                </a:moveTo>
                <a:cubicBezTo>
                  <a:pt x="1376797" y="1038933"/>
                  <a:pt x="1387199" y="1039511"/>
                  <a:pt x="1396854" y="1043843"/>
                </a:cubicBezTo>
                <a:cubicBezTo>
                  <a:pt x="1413650" y="1051377"/>
                  <a:pt x="1424292" y="1069114"/>
                  <a:pt x="1428227" y="1087343"/>
                </a:cubicBezTo>
                <a:lnTo>
                  <a:pt x="1430789" y="1145833"/>
                </a:lnTo>
                <a:lnTo>
                  <a:pt x="1413758" y="1203040"/>
                </a:lnTo>
                <a:cubicBezTo>
                  <a:pt x="1353501" y="1331832"/>
                  <a:pt x="1160095" y="1426949"/>
                  <a:pt x="1053839" y="1470822"/>
                </a:cubicBezTo>
                <a:cubicBezTo>
                  <a:pt x="999498" y="1493257"/>
                  <a:pt x="894264" y="1548441"/>
                  <a:pt x="855746" y="1495276"/>
                </a:cubicBezTo>
                <a:cubicBezTo>
                  <a:pt x="775837" y="1384962"/>
                  <a:pt x="875912" y="1272521"/>
                  <a:pt x="962078" y="1206731"/>
                </a:cubicBezTo>
                <a:cubicBezTo>
                  <a:pt x="1079887" y="1116785"/>
                  <a:pt x="1198960" y="1091466"/>
                  <a:pt x="1335111" y="1047966"/>
                </a:cubicBezTo>
                <a:cubicBezTo>
                  <a:pt x="1345179" y="1044748"/>
                  <a:pt x="1355787" y="1041551"/>
                  <a:pt x="1366292" y="1040242"/>
                </a:cubicBezTo>
                <a:close/>
                <a:moveTo>
                  <a:pt x="2009526" y="1010510"/>
                </a:moveTo>
                <a:cubicBezTo>
                  <a:pt x="2060978" y="1010826"/>
                  <a:pt x="2107479" y="1029804"/>
                  <a:pt x="2137056" y="1080720"/>
                </a:cubicBezTo>
                <a:cubicBezTo>
                  <a:pt x="2204284" y="1196457"/>
                  <a:pt x="2083283" y="1369090"/>
                  <a:pt x="2012289" y="1449698"/>
                </a:cubicBezTo>
                <a:cubicBezTo>
                  <a:pt x="1894945" y="1591365"/>
                  <a:pt x="1730664" y="1687706"/>
                  <a:pt x="1575675" y="1779635"/>
                </a:cubicBezTo>
                <a:cubicBezTo>
                  <a:pt x="1536996" y="1802578"/>
                  <a:pt x="1497820" y="1825740"/>
                  <a:pt x="1454804" y="1838406"/>
                </a:cubicBezTo>
                <a:cubicBezTo>
                  <a:pt x="1411791" y="1851072"/>
                  <a:pt x="1363846" y="1852349"/>
                  <a:pt x="1323654" y="1832274"/>
                </a:cubicBezTo>
                <a:cubicBezTo>
                  <a:pt x="1310724" y="1825815"/>
                  <a:pt x="1298360" y="1816742"/>
                  <a:pt x="1291823" y="1803689"/>
                </a:cubicBezTo>
                <a:cubicBezTo>
                  <a:pt x="1279557" y="1779190"/>
                  <a:pt x="1291099" y="1749788"/>
                  <a:pt x="1303182" y="1725198"/>
                </a:cubicBezTo>
                <a:cubicBezTo>
                  <a:pt x="1412971" y="1501764"/>
                  <a:pt x="1562635" y="1249848"/>
                  <a:pt x="1766444" y="1102959"/>
                </a:cubicBezTo>
                <a:cubicBezTo>
                  <a:pt x="1824266" y="1061289"/>
                  <a:pt x="1923772" y="1009982"/>
                  <a:pt x="2009526" y="1010510"/>
                </a:cubicBezTo>
                <a:close/>
                <a:moveTo>
                  <a:pt x="1884093" y="675156"/>
                </a:moveTo>
                <a:cubicBezTo>
                  <a:pt x="1896357" y="673574"/>
                  <a:pt x="1908370" y="673744"/>
                  <a:pt x="1919948" y="676048"/>
                </a:cubicBezTo>
                <a:cubicBezTo>
                  <a:pt x="1959004" y="683819"/>
                  <a:pt x="1966189" y="713387"/>
                  <a:pt x="1957875" y="748138"/>
                </a:cubicBezTo>
                <a:cubicBezTo>
                  <a:pt x="1945367" y="800413"/>
                  <a:pt x="1897786" y="864421"/>
                  <a:pt x="1870861" y="883611"/>
                </a:cubicBezTo>
                <a:cubicBezTo>
                  <a:pt x="1826349" y="915333"/>
                  <a:pt x="1772888" y="931360"/>
                  <a:pt x="1719610" y="942312"/>
                </a:cubicBezTo>
                <a:cubicBezTo>
                  <a:pt x="1682563" y="949927"/>
                  <a:pt x="1632757" y="948290"/>
                  <a:pt x="1620818" y="911834"/>
                </a:cubicBezTo>
                <a:cubicBezTo>
                  <a:pt x="1611807" y="884330"/>
                  <a:pt x="1632199" y="856570"/>
                  <a:pt x="1651726" y="835437"/>
                </a:cubicBezTo>
                <a:cubicBezTo>
                  <a:pt x="1700020" y="783167"/>
                  <a:pt x="1798240" y="686228"/>
                  <a:pt x="1884093" y="675156"/>
                </a:cubicBezTo>
                <a:close/>
                <a:moveTo>
                  <a:pt x="1074402" y="633921"/>
                </a:moveTo>
                <a:cubicBezTo>
                  <a:pt x="1082442" y="633234"/>
                  <a:pt x="1089359" y="634872"/>
                  <a:pt x="1094727" y="639417"/>
                </a:cubicBezTo>
                <a:cubicBezTo>
                  <a:pt x="1103162" y="646557"/>
                  <a:pt x="1107773" y="660874"/>
                  <a:pt x="1106900" y="684635"/>
                </a:cubicBezTo>
                <a:cubicBezTo>
                  <a:pt x="1104449" y="751461"/>
                  <a:pt x="1075917" y="816937"/>
                  <a:pt x="1028877" y="863683"/>
                </a:cubicBezTo>
                <a:cubicBezTo>
                  <a:pt x="1020535" y="871975"/>
                  <a:pt x="1011465" y="879806"/>
                  <a:pt x="1000775" y="884557"/>
                </a:cubicBezTo>
                <a:cubicBezTo>
                  <a:pt x="976394" y="895393"/>
                  <a:pt x="948307" y="888590"/>
                  <a:pt x="922588" y="881644"/>
                </a:cubicBezTo>
                <a:cubicBezTo>
                  <a:pt x="906563" y="877314"/>
                  <a:pt x="889221" y="872090"/>
                  <a:pt x="879633" y="858333"/>
                </a:cubicBezTo>
                <a:cubicBezTo>
                  <a:pt x="865891" y="838616"/>
                  <a:pt x="874426" y="810989"/>
                  <a:pt x="886883" y="790401"/>
                </a:cubicBezTo>
                <a:cubicBezTo>
                  <a:pt x="906849" y="757413"/>
                  <a:pt x="1018125" y="638724"/>
                  <a:pt x="1074402" y="633921"/>
                </a:cubicBezTo>
                <a:close/>
                <a:moveTo>
                  <a:pt x="722942" y="336393"/>
                </a:moveTo>
                <a:cubicBezTo>
                  <a:pt x="774394" y="336709"/>
                  <a:pt x="820895" y="355687"/>
                  <a:pt x="850472" y="406603"/>
                </a:cubicBezTo>
                <a:cubicBezTo>
                  <a:pt x="917700" y="522340"/>
                  <a:pt x="796699" y="694973"/>
                  <a:pt x="725705" y="775581"/>
                </a:cubicBezTo>
                <a:cubicBezTo>
                  <a:pt x="608361" y="917248"/>
                  <a:pt x="444080" y="1013589"/>
                  <a:pt x="289091" y="1105518"/>
                </a:cubicBezTo>
                <a:cubicBezTo>
                  <a:pt x="250412" y="1128461"/>
                  <a:pt x="211236" y="1151623"/>
                  <a:pt x="168220" y="1164289"/>
                </a:cubicBezTo>
                <a:cubicBezTo>
                  <a:pt x="125207" y="1176955"/>
                  <a:pt x="77262" y="1178232"/>
                  <a:pt x="37070" y="1158157"/>
                </a:cubicBezTo>
                <a:cubicBezTo>
                  <a:pt x="24140" y="1151698"/>
                  <a:pt x="11776" y="1142625"/>
                  <a:pt x="5239" y="1129572"/>
                </a:cubicBezTo>
                <a:cubicBezTo>
                  <a:pt x="-7027" y="1105073"/>
                  <a:pt x="4515" y="1075671"/>
                  <a:pt x="16598" y="1051081"/>
                </a:cubicBezTo>
                <a:cubicBezTo>
                  <a:pt x="126387" y="827647"/>
                  <a:pt x="276051" y="575731"/>
                  <a:pt x="479860" y="428842"/>
                </a:cubicBezTo>
                <a:cubicBezTo>
                  <a:pt x="537682" y="387172"/>
                  <a:pt x="637188" y="335865"/>
                  <a:pt x="722942" y="336393"/>
                </a:cubicBezTo>
                <a:close/>
                <a:moveTo>
                  <a:pt x="597509" y="1039"/>
                </a:moveTo>
                <a:cubicBezTo>
                  <a:pt x="609773" y="-543"/>
                  <a:pt x="621786" y="-373"/>
                  <a:pt x="633364" y="1931"/>
                </a:cubicBezTo>
                <a:cubicBezTo>
                  <a:pt x="672420" y="9702"/>
                  <a:pt x="679605" y="39270"/>
                  <a:pt x="671291" y="74021"/>
                </a:cubicBezTo>
                <a:cubicBezTo>
                  <a:pt x="658783" y="126296"/>
                  <a:pt x="611202" y="190304"/>
                  <a:pt x="584277" y="209494"/>
                </a:cubicBezTo>
                <a:cubicBezTo>
                  <a:pt x="539765" y="241216"/>
                  <a:pt x="486304" y="257243"/>
                  <a:pt x="433026" y="268195"/>
                </a:cubicBezTo>
                <a:cubicBezTo>
                  <a:pt x="395979" y="275810"/>
                  <a:pt x="346173" y="274173"/>
                  <a:pt x="334234" y="237717"/>
                </a:cubicBezTo>
                <a:cubicBezTo>
                  <a:pt x="325223" y="210213"/>
                  <a:pt x="345615" y="182453"/>
                  <a:pt x="365142" y="161320"/>
                </a:cubicBezTo>
                <a:cubicBezTo>
                  <a:pt x="413436" y="109050"/>
                  <a:pt x="511656" y="12111"/>
                  <a:pt x="597509" y="1039"/>
                </a:cubicBezTo>
                <a:close/>
              </a:path>
            </a:pathLst>
          </a:cu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5436208" y="-2974835"/>
            <a:ext cx="4103735" cy="4050509"/>
          </a:xfrm>
          <a:custGeom>
            <a:avLst/>
            <a:gdLst/>
            <a:ahLst/>
            <a:cxnLst/>
            <a:rect l="l" t="t" r="r" b="b"/>
            <a:pathLst>
              <a:path w="2326213" h="2296042" extrusionOk="0">
                <a:moveTo>
                  <a:pt x="272935" y="316028"/>
                </a:moveTo>
                <a:cubicBezTo>
                  <a:pt x="521447" y="107449"/>
                  <a:pt x="952906" y="25020"/>
                  <a:pt x="1266473" y="3086"/>
                </a:cubicBezTo>
                <a:cubicBezTo>
                  <a:pt x="1695466" y="-26922"/>
                  <a:pt x="2084482" y="161780"/>
                  <a:pt x="2246201" y="575804"/>
                </a:cubicBezTo>
                <a:cubicBezTo>
                  <a:pt x="2374680" y="904729"/>
                  <a:pt x="2350963" y="1276554"/>
                  <a:pt x="2156680" y="1574335"/>
                </a:cubicBezTo>
                <a:cubicBezTo>
                  <a:pt x="1844807" y="2052345"/>
                  <a:pt x="1209703" y="2523110"/>
                  <a:pt x="645224" y="2176558"/>
                </a:cubicBezTo>
                <a:cubicBezTo>
                  <a:pt x="348911" y="1994641"/>
                  <a:pt x="121578" y="1690318"/>
                  <a:pt x="36985" y="1346823"/>
                </a:cubicBezTo>
                <a:cubicBezTo>
                  <a:pt x="-43888" y="1018437"/>
                  <a:pt x="-3584" y="548122"/>
                  <a:pt x="272935" y="316028"/>
                </a:cubicBezTo>
                <a:close/>
              </a:path>
            </a:pathLst>
          </a:custGeom>
          <a:solidFill>
            <a:schemeClr val="accent4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 rot="10800000" flipH="1">
            <a:off x="-1181586" y="-221914"/>
            <a:ext cx="2286000" cy="1297588"/>
            <a:chOff x="14482114" y="3921072"/>
            <a:chExt cx="3605337" cy="2046474"/>
          </a:xfrm>
        </p:grpSpPr>
        <p:sp>
          <p:nvSpPr>
            <p:cNvPr id="148" name="Google Shape;148;p2"/>
            <p:cNvSpPr/>
            <p:nvPr/>
          </p:nvSpPr>
          <p:spPr>
            <a:xfrm>
              <a:off x="15140764" y="3921072"/>
              <a:ext cx="2946687" cy="1764560"/>
            </a:xfrm>
            <a:custGeom>
              <a:avLst/>
              <a:gdLst/>
              <a:ahLst/>
              <a:cxnLst/>
              <a:rect l="l" t="t" r="r" b="b"/>
              <a:pathLst>
                <a:path w="2946687" h="1764560" extrusionOk="0">
                  <a:moveTo>
                    <a:pt x="13346" y="1721440"/>
                  </a:moveTo>
                  <a:cubicBezTo>
                    <a:pt x="-5519" y="1534742"/>
                    <a:pt x="-4381" y="1346049"/>
                    <a:pt x="16737" y="1159588"/>
                  </a:cubicBezTo>
                  <a:cubicBezTo>
                    <a:pt x="31472" y="1029486"/>
                    <a:pt x="81653" y="933327"/>
                    <a:pt x="143240" y="820056"/>
                  </a:cubicBezTo>
                  <a:cubicBezTo>
                    <a:pt x="217595" y="683303"/>
                    <a:pt x="316042" y="561316"/>
                    <a:pt x="413921" y="440178"/>
                  </a:cubicBezTo>
                  <a:cubicBezTo>
                    <a:pt x="486368" y="350516"/>
                    <a:pt x="559597" y="260073"/>
                    <a:pt x="649846" y="188233"/>
                  </a:cubicBezTo>
                  <a:cubicBezTo>
                    <a:pt x="846871" y="31392"/>
                    <a:pt x="1148156" y="20898"/>
                    <a:pt x="1388853" y="55003"/>
                  </a:cubicBezTo>
                  <a:cubicBezTo>
                    <a:pt x="1492085" y="69628"/>
                    <a:pt x="1599479" y="96345"/>
                    <a:pt x="1698272" y="63155"/>
                  </a:cubicBezTo>
                  <a:cubicBezTo>
                    <a:pt x="1747650" y="46568"/>
                    <a:pt x="1791903" y="15660"/>
                    <a:pt x="1842795" y="4535"/>
                  </a:cubicBezTo>
                  <a:cubicBezTo>
                    <a:pt x="1923110" y="-13021"/>
                    <a:pt x="2007368" y="22412"/>
                    <a:pt x="2069528" y="76075"/>
                  </a:cubicBezTo>
                  <a:cubicBezTo>
                    <a:pt x="2131679" y="129737"/>
                    <a:pt x="2176408" y="200097"/>
                    <a:pt x="2223424" y="267351"/>
                  </a:cubicBezTo>
                  <a:cubicBezTo>
                    <a:pt x="2374728" y="483808"/>
                    <a:pt x="2564133" y="662179"/>
                    <a:pt x="2748937" y="849073"/>
                  </a:cubicBezTo>
                  <a:cubicBezTo>
                    <a:pt x="2793742" y="894390"/>
                    <a:pt x="2838996" y="940276"/>
                    <a:pt x="2871800" y="994864"/>
                  </a:cubicBezTo>
                  <a:cubicBezTo>
                    <a:pt x="2939704" y="1107845"/>
                    <a:pt x="2947619" y="1245963"/>
                    <a:pt x="2946609" y="1377661"/>
                  </a:cubicBezTo>
                  <a:cubicBezTo>
                    <a:pt x="2945628" y="1506919"/>
                    <a:pt x="2937770" y="1636129"/>
                    <a:pt x="2923111" y="1764561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904299" y="4064134"/>
              <a:ext cx="2828122" cy="1738887"/>
            </a:xfrm>
            <a:custGeom>
              <a:avLst/>
              <a:gdLst/>
              <a:ahLst/>
              <a:cxnLst/>
              <a:rect l="l" t="t" r="r" b="b"/>
              <a:pathLst>
                <a:path w="2828122" h="1738887" extrusionOk="0">
                  <a:moveTo>
                    <a:pt x="1256" y="1738888"/>
                  </a:moveTo>
                  <a:cubicBezTo>
                    <a:pt x="-3317" y="1506941"/>
                    <a:pt x="175" y="1236869"/>
                    <a:pt x="89865" y="1021389"/>
                  </a:cubicBezTo>
                  <a:cubicBezTo>
                    <a:pt x="179331" y="806450"/>
                    <a:pt x="309521" y="608357"/>
                    <a:pt x="471993" y="441227"/>
                  </a:cubicBezTo>
                  <a:cubicBezTo>
                    <a:pt x="601618" y="307887"/>
                    <a:pt x="772802" y="126037"/>
                    <a:pt x="959053" y="81214"/>
                  </a:cubicBezTo>
                  <a:cubicBezTo>
                    <a:pt x="1196521" y="24066"/>
                    <a:pt x="1444019" y="136681"/>
                    <a:pt x="1684592" y="74313"/>
                  </a:cubicBezTo>
                  <a:cubicBezTo>
                    <a:pt x="1822571" y="38541"/>
                    <a:pt x="1977143" y="-54461"/>
                    <a:pt x="2101739" y="43567"/>
                  </a:cubicBezTo>
                  <a:cubicBezTo>
                    <a:pt x="2229184" y="143844"/>
                    <a:pt x="2344579" y="258426"/>
                    <a:pt x="2452078" y="379514"/>
                  </a:cubicBezTo>
                  <a:cubicBezTo>
                    <a:pt x="2554329" y="494682"/>
                    <a:pt x="2622709" y="626560"/>
                    <a:pt x="2721998" y="744283"/>
                  </a:cubicBezTo>
                  <a:cubicBezTo>
                    <a:pt x="2747820" y="774892"/>
                    <a:pt x="2775652" y="805216"/>
                    <a:pt x="2789806" y="842639"/>
                  </a:cubicBezTo>
                  <a:cubicBezTo>
                    <a:pt x="2798026" y="864346"/>
                    <a:pt x="2801255" y="887573"/>
                    <a:pt x="2804170" y="910601"/>
                  </a:cubicBezTo>
                  <a:cubicBezTo>
                    <a:pt x="2834221" y="1148036"/>
                    <a:pt x="2836003" y="1389012"/>
                    <a:pt x="2809475" y="1626865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789865" y="4275905"/>
              <a:ext cx="2886462" cy="1627342"/>
            </a:xfrm>
            <a:custGeom>
              <a:avLst/>
              <a:gdLst/>
              <a:ahLst/>
              <a:cxnLst/>
              <a:rect l="l" t="t" r="r" b="b"/>
              <a:pathLst>
                <a:path w="2886462" h="1627342" extrusionOk="0">
                  <a:moveTo>
                    <a:pt x="4456" y="1537939"/>
                  </a:moveTo>
                  <a:cubicBezTo>
                    <a:pt x="-36950" y="1021401"/>
                    <a:pt x="213011" y="491216"/>
                    <a:pt x="638356" y="193389"/>
                  </a:cubicBezTo>
                  <a:cubicBezTo>
                    <a:pt x="816476" y="68670"/>
                    <a:pt x="1031817" y="-18277"/>
                    <a:pt x="1248397" y="3287"/>
                  </a:cubicBezTo>
                  <a:cubicBezTo>
                    <a:pt x="1344333" y="12838"/>
                    <a:pt x="1436821" y="43141"/>
                    <a:pt x="1531328" y="62160"/>
                  </a:cubicBezTo>
                  <a:cubicBezTo>
                    <a:pt x="1689947" y="94082"/>
                    <a:pt x="1855006" y="93887"/>
                    <a:pt x="2013559" y="61593"/>
                  </a:cubicBezTo>
                  <a:cubicBezTo>
                    <a:pt x="2059470" y="52241"/>
                    <a:pt x="2106018" y="40160"/>
                    <a:pt x="2152548" y="45718"/>
                  </a:cubicBezTo>
                  <a:cubicBezTo>
                    <a:pt x="2209431" y="52516"/>
                    <a:pt x="2259847" y="84982"/>
                    <a:pt x="2304576" y="120678"/>
                  </a:cubicBezTo>
                  <a:cubicBezTo>
                    <a:pt x="2446604" y="234038"/>
                    <a:pt x="2551712" y="385873"/>
                    <a:pt x="2654697" y="535402"/>
                  </a:cubicBezTo>
                  <a:cubicBezTo>
                    <a:pt x="2706036" y="609941"/>
                    <a:pt x="2757376" y="684478"/>
                    <a:pt x="2808716" y="759021"/>
                  </a:cubicBezTo>
                  <a:cubicBezTo>
                    <a:pt x="2826985" y="785552"/>
                    <a:pt x="2845359" y="812255"/>
                    <a:pt x="2858655" y="841578"/>
                  </a:cubicBezTo>
                  <a:cubicBezTo>
                    <a:pt x="2913177" y="961834"/>
                    <a:pt x="2874543" y="1100768"/>
                    <a:pt x="2852188" y="1230842"/>
                  </a:cubicBezTo>
                  <a:cubicBezTo>
                    <a:pt x="2829719" y="1361581"/>
                    <a:pt x="2824785" y="1495312"/>
                    <a:pt x="2837558" y="1627342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482114" y="4398604"/>
              <a:ext cx="2832533" cy="1568942"/>
            </a:xfrm>
            <a:custGeom>
              <a:avLst/>
              <a:gdLst/>
              <a:ahLst/>
              <a:cxnLst/>
              <a:rect l="l" t="t" r="r" b="b"/>
              <a:pathLst>
                <a:path w="2832533" h="1568942" extrusionOk="0">
                  <a:moveTo>
                    <a:pt x="0" y="1256680"/>
                  </a:moveTo>
                  <a:cubicBezTo>
                    <a:pt x="23006" y="880615"/>
                    <a:pt x="227638" y="531234"/>
                    <a:pt x="505015" y="275326"/>
                  </a:cubicBezTo>
                  <a:cubicBezTo>
                    <a:pt x="573349" y="212281"/>
                    <a:pt x="646625" y="153778"/>
                    <a:pt x="728260" y="109142"/>
                  </a:cubicBezTo>
                  <a:cubicBezTo>
                    <a:pt x="920682" y="3932"/>
                    <a:pt x="1115548" y="-21652"/>
                    <a:pt x="1327080" y="17127"/>
                  </a:cubicBezTo>
                  <a:cubicBezTo>
                    <a:pt x="1629079" y="72491"/>
                    <a:pt x="1936908" y="140926"/>
                    <a:pt x="2240232" y="93311"/>
                  </a:cubicBezTo>
                  <a:cubicBezTo>
                    <a:pt x="2284075" y="86428"/>
                    <a:pt x="2328595" y="77117"/>
                    <a:pt x="2372448" y="83914"/>
                  </a:cubicBezTo>
                  <a:cubicBezTo>
                    <a:pt x="2457649" y="97117"/>
                    <a:pt x="2455249" y="163168"/>
                    <a:pt x="2502389" y="212499"/>
                  </a:cubicBezTo>
                  <a:cubicBezTo>
                    <a:pt x="2557205" y="269864"/>
                    <a:pt x="2624032" y="305350"/>
                    <a:pt x="2672533" y="373093"/>
                  </a:cubicBezTo>
                  <a:cubicBezTo>
                    <a:pt x="2767898" y="506298"/>
                    <a:pt x="2815218" y="671184"/>
                    <a:pt x="2828039" y="832946"/>
                  </a:cubicBezTo>
                  <a:cubicBezTo>
                    <a:pt x="2847489" y="1078367"/>
                    <a:pt x="2798606" y="1323408"/>
                    <a:pt x="2780738" y="1568943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762000" y="383177"/>
            <a:ext cx="10668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i="0" u="none" strike="noStrike" cap="none" dirty="0">
                <a:solidFill>
                  <a:srgbClr val="3030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ril Fatface"/>
                <a:sym typeface="Abril Fatface"/>
              </a:rPr>
              <a:t>背景說明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53;p2">
            <a:extLst>
              <a:ext uri="{FF2B5EF4-FFF2-40B4-BE49-F238E27FC236}">
                <a16:creationId xmlns:a16="http://schemas.microsoft.com/office/drawing/2014/main" id="{E71C4083-0FEE-6F71-9D4C-2A8C2E8A8033}"/>
              </a:ext>
            </a:extLst>
          </p:cNvPr>
          <p:cNvSpPr txBox="1"/>
          <p:nvPr/>
        </p:nvSpPr>
        <p:spPr>
          <a:xfrm>
            <a:off x="939963" y="1578959"/>
            <a:ext cx="10312073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國內旅遊的優勢</a:t>
            </a:r>
            <a:r>
              <a: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?</a:t>
            </a:r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景點分佈</a:t>
            </a:r>
            <a:r>
              <a: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?</a:t>
            </a:r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交通狀況</a:t>
            </a:r>
            <a:r>
              <a: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?</a:t>
            </a:r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endParaRPr lang="en-US" altLang="zh-TW" sz="3200" dirty="0">
              <a:solidFill>
                <a:srgbClr val="3737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9902CD-3C42-0F6B-DEF4-90A6F330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9" y="4162029"/>
            <a:ext cx="7772400" cy="131376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6CFACC3-8E1A-2814-78AB-16B0BF16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178" y="3232852"/>
            <a:ext cx="6789263" cy="12777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22F43D-EA6C-04E4-E90E-741F08DE0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658" y="5146333"/>
            <a:ext cx="6920947" cy="11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0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 rot="2700000">
            <a:off x="-1074754" y="5551662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1270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4" name="Google Shape;144;p2"/>
          <p:cNvSpPr/>
          <p:nvPr/>
        </p:nvSpPr>
        <p:spPr>
          <a:xfrm rot="-5400000" flipH="1">
            <a:off x="11859888" y="58968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38100" cap="sq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1577542" y="5943204"/>
            <a:ext cx="1358687" cy="1147106"/>
          </a:xfrm>
          <a:custGeom>
            <a:avLst/>
            <a:gdLst/>
            <a:ahLst/>
            <a:cxnLst/>
            <a:rect l="l" t="t" r="r" b="b"/>
            <a:pathLst>
              <a:path w="2717373" h="2294212" extrusionOk="0">
                <a:moveTo>
                  <a:pt x="1814505" y="1913067"/>
                </a:moveTo>
                <a:cubicBezTo>
                  <a:pt x="1836546" y="1913169"/>
                  <a:pt x="1858386" y="1915269"/>
                  <a:pt x="1879725" y="1919557"/>
                </a:cubicBezTo>
                <a:cubicBezTo>
                  <a:pt x="1998044" y="1943345"/>
                  <a:pt x="1873334" y="2087586"/>
                  <a:pt x="1835555" y="2130041"/>
                </a:cubicBezTo>
                <a:cubicBezTo>
                  <a:pt x="1737655" y="2240041"/>
                  <a:pt x="1647484" y="2302658"/>
                  <a:pt x="1492178" y="2293291"/>
                </a:cubicBezTo>
                <a:cubicBezTo>
                  <a:pt x="1468108" y="2291840"/>
                  <a:pt x="1442261" y="2289704"/>
                  <a:pt x="1423665" y="2274099"/>
                </a:cubicBezTo>
                <a:cubicBezTo>
                  <a:pt x="1386560" y="2242967"/>
                  <a:pt x="1401315" y="2182057"/>
                  <a:pt x="1424766" y="2139348"/>
                </a:cubicBezTo>
                <a:cubicBezTo>
                  <a:pt x="1496049" y="2009523"/>
                  <a:pt x="1660215" y="1912352"/>
                  <a:pt x="1814505" y="1913067"/>
                </a:cubicBezTo>
                <a:close/>
                <a:moveTo>
                  <a:pt x="2717373" y="1819950"/>
                </a:moveTo>
                <a:lnTo>
                  <a:pt x="2717373" y="1819952"/>
                </a:lnTo>
                <a:lnTo>
                  <a:pt x="2717373" y="1819950"/>
                </a:lnTo>
                <a:close/>
                <a:moveTo>
                  <a:pt x="2652876" y="1714359"/>
                </a:moveTo>
                <a:cubicBezTo>
                  <a:pt x="2663381" y="1713050"/>
                  <a:pt x="2673783" y="1713628"/>
                  <a:pt x="2683438" y="1717960"/>
                </a:cubicBezTo>
                <a:cubicBezTo>
                  <a:pt x="2700234" y="1725494"/>
                  <a:pt x="2710876" y="1743231"/>
                  <a:pt x="2714811" y="1761460"/>
                </a:cubicBezTo>
                <a:lnTo>
                  <a:pt x="2717373" y="1819950"/>
                </a:lnTo>
                <a:lnTo>
                  <a:pt x="2700342" y="1877157"/>
                </a:lnTo>
                <a:cubicBezTo>
                  <a:pt x="2640085" y="2005949"/>
                  <a:pt x="2446679" y="2101066"/>
                  <a:pt x="2340423" y="2144939"/>
                </a:cubicBezTo>
                <a:cubicBezTo>
                  <a:pt x="2286082" y="2167374"/>
                  <a:pt x="2180848" y="2222558"/>
                  <a:pt x="2142330" y="2169393"/>
                </a:cubicBezTo>
                <a:cubicBezTo>
                  <a:pt x="2062421" y="2059079"/>
                  <a:pt x="2162496" y="1946638"/>
                  <a:pt x="2248662" y="1880848"/>
                </a:cubicBezTo>
                <a:cubicBezTo>
                  <a:pt x="2366471" y="1790902"/>
                  <a:pt x="2485544" y="1765583"/>
                  <a:pt x="2621695" y="1722083"/>
                </a:cubicBezTo>
                <a:cubicBezTo>
                  <a:pt x="2631763" y="1718865"/>
                  <a:pt x="2642371" y="1715668"/>
                  <a:pt x="2652876" y="1714359"/>
                </a:cubicBezTo>
                <a:close/>
                <a:moveTo>
                  <a:pt x="2360986" y="1308038"/>
                </a:moveTo>
                <a:cubicBezTo>
                  <a:pt x="2369026" y="1307351"/>
                  <a:pt x="2375943" y="1308989"/>
                  <a:pt x="2381311" y="1313534"/>
                </a:cubicBezTo>
                <a:cubicBezTo>
                  <a:pt x="2389746" y="1320674"/>
                  <a:pt x="2394357" y="1334991"/>
                  <a:pt x="2393484" y="1358752"/>
                </a:cubicBezTo>
                <a:cubicBezTo>
                  <a:pt x="2391033" y="1425578"/>
                  <a:pt x="2362501" y="1491054"/>
                  <a:pt x="2315461" y="1537800"/>
                </a:cubicBezTo>
                <a:cubicBezTo>
                  <a:pt x="2307119" y="1546092"/>
                  <a:pt x="2298049" y="1553923"/>
                  <a:pt x="2287359" y="1558674"/>
                </a:cubicBezTo>
                <a:cubicBezTo>
                  <a:pt x="2262978" y="1569510"/>
                  <a:pt x="2234891" y="1562707"/>
                  <a:pt x="2209172" y="1555761"/>
                </a:cubicBezTo>
                <a:cubicBezTo>
                  <a:pt x="2193147" y="1551431"/>
                  <a:pt x="2175805" y="1546207"/>
                  <a:pt x="2166217" y="1532450"/>
                </a:cubicBezTo>
                <a:cubicBezTo>
                  <a:pt x="2152475" y="1512733"/>
                  <a:pt x="2161010" y="1485106"/>
                  <a:pt x="2173467" y="1464518"/>
                </a:cubicBezTo>
                <a:cubicBezTo>
                  <a:pt x="2193433" y="1431530"/>
                  <a:pt x="2304709" y="1312841"/>
                  <a:pt x="2360986" y="1308038"/>
                </a:cubicBezTo>
                <a:close/>
                <a:moveTo>
                  <a:pt x="527921" y="1238950"/>
                </a:moveTo>
                <a:cubicBezTo>
                  <a:pt x="549963" y="1239052"/>
                  <a:pt x="571803" y="1241152"/>
                  <a:pt x="593141" y="1245440"/>
                </a:cubicBezTo>
                <a:cubicBezTo>
                  <a:pt x="711460" y="1269228"/>
                  <a:pt x="586750" y="1413469"/>
                  <a:pt x="548971" y="1455924"/>
                </a:cubicBezTo>
                <a:cubicBezTo>
                  <a:pt x="451071" y="1565924"/>
                  <a:pt x="360900" y="1628541"/>
                  <a:pt x="205594" y="1619174"/>
                </a:cubicBezTo>
                <a:cubicBezTo>
                  <a:pt x="181524" y="1617723"/>
                  <a:pt x="155677" y="1615586"/>
                  <a:pt x="137081" y="1599982"/>
                </a:cubicBezTo>
                <a:cubicBezTo>
                  <a:pt x="99976" y="1568850"/>
                  <a:pt x="114731" y="1507940"/>
                  <a:pt x="138182" y="1465231"/>
                </a:cubicBezTo>
                <a:cubicBezTo>
                  <a:pt x="199282" y="1353952"/>
                  <a:pt x="328622" y="1266664"/>
                  <a:pt x="461492" y="1244446"/>
                </a:cubicBezTo>
                <a:cubicBezTo>
                  <a:pt x="483637" y="1240743"/>
                  <a:pt x="505880" y="1238848"/>
                  <a:pt x="527921" y="1238950"/>
                </a:cubicBezTo>
                <a:close/>
                <a:moveTo>
                  <a:pt x="1366292" y="1040242"/>
                </a:moveTo>
                <a:cubicBezTo>
                  <a:pt x="1376797" y="1038933"/>
                  <a:pt x="1387199" y="1039511"/>
                  <a:pt x="1396854" y="1043843"/>
                </a:cubicBezTo>
                <a:cubicBezTo>
                  <a:pt x="1413650" y="1051377"/>
                  <a:pt x="1424292" y="1069114"/>
                  <a:pt x="1428227" y="1087343"/>
                </a:cubicBezTo>
                <a:lnTo>
                  <a:pt x="1430789" y="1145833"/>
                </a:lnTo>
                <a:lnTo>
                  <a:pt x="1413758" y="1203040"/>
                </a:lnTo>
                <a:cubicBezTo>
                  <a:pt x="1353501" y="1331832"/>
                  <a:pt x="1160095" y="1426949"/>
                  <a:pt x="1053839" y="1470822"/>
                </a:cubicBezTo>
                <a:cubicBezTo>
                  <a:pt x="999498" y="1493257"/>
                  <a:pt x="894264" y="1548441"/>
                  <a:pt x="855746" y="1495276"/>
                </a:cubicBezTo>
                <a:cubicBezTo>
                  <a:pt x="775837" y="1384962"/>
                  <a:pt x="875912" y="1272521"/>
                  <a:pt x="962078" y="1206731"/>
                </a:cubicBezTo>
                <a:cubicBezTo>
                  <a:pt x="1079887" y="1116785"/>
                  <a:pt x="1198960" y="1091466"/>
                  <a:pt x="1335111" y="1047966"/>
                </a:cubicBezTo>
                <a:cubicBezTo>
                  <a:pt x="1345179" y="1044748"/>
                  <a:pt x="1355787" y="1041551"/>
                  <a:pt x="1366292" y="1040242"/>
                </a:cubicBezTo>
                <a:close/>
                <a:moveTo>
                  <a:pt x="2009526" y="1010510"/>
                </a:moveTo>
                <a:cubicBezTo>
                  <a:pt x="2060978" y="1010826"/>
                  <a:pt x="2107479" y="1029804"/>
                  <a:pt x="2137056" y="1080720"/>
                </a:cubicBezTo>
                <a:cubicBezTo>
                  <a:pt x="2204284" y="1196457"/>
                  <a:pt x="2083283" y="1369090"/>
                  <a:pt x="2012289" y="1449698"/>
                </a:cubicBezTo>
                <a:cubicBezTo>
                  <a:pt x="1894945" y="1591365"/>
                  <a:pt x="1730664" y="1687706"/>
                  <a:pt x="1575675" y="1779635"/>
                </a:cubicBezTo>
                <a:cubicBezTo>
                  <a:pt x="1536996" y="1802578"/>
                  <a:pt x="1497820" y="1825740"/>
                  <a:pt x="1454804" y="1838406"/>
                </a:cubicBezTo>
                <a:cubicBezTo>
                  <a:pt x="1411791" y="1851072"/>
                  <a:pt x="1363846" y="1852349"/>
                  <a:pt x="1323654" y="1832274"/>
                </a:cubicBezTo>
                <a:cubicBezTo>
                  <a:pt x="1310724" y="1825815"/>
                  <a:pt x="1298360" y="1816742"/>
                  <a:pt x="1291823" y="1803689"/>
                </a:cubicBezTo>
                <a:cubicBezTo>
                  <a:pt x="1279557" y="1779190"/>
                  <a:pt x="1291099" y="1749788"/>
                  <a:pt x="1303182" y="1725198"/>
                </a:cubicBezTo>
                <a:cubicBezTo>
                  <a:pt x="1412971" y="1501764"/>
                  <a:pt x="1562635" y="1249848"/>
                  <a:pt x="1766444" y="1102959"/>
                </a:cubicBezTo>
                <a:cubicBezTo>
                  <a:pt x="1824266" y="1061289"/>
                  <a:pt x="1923772" y="1009982"/>
                  <a:pt x="2009526" y="1010510"/>
                </a:cubicBezTo>
                <a:close/>
                <a:moveTo>
                  <a:pt x="1884093" y="675156"/>
                </a:moveTo>
                <a:cubicBezTo>
                  <a:pt x="1896357" y="673574"/>
                  <a:pt x="1908370" y="673744"/>
                  <a:pt x="1919948" y="676048"/>
                </a:cubicBezTo>
                <a:cubicBezTo>
                  <a:pt x="1959004" y="683819"/>
                  <a:pt x="1966189" y="713387"/>
                  <a:pt x="1957875" y="748138"/>
                </a:cubicBezTo>
                <a:cubicBezTo>
                  <a:pt x="1945367" y="800413"/>
                  <a:pt x="1897786" y="864421"/>
                  <a:pt x="1870861" y="883611"/>
                </a:cubicBezTo>
                <a:cubicBezTo>
                  <a:pt x="1826349" y="915333"/>
                  <a:pt x="1772888" y="931360"/>
                  <a:pt x="1719610" y="942312"/>
                </a:cubicBezTo>
                <a:cubicBezTo>
                  <a:pt x="1682563" y="949927"/>
                  <a:pt x="1632757" y="948290"/>
                  <a:pt x="1620818" y="911834"/>
                </a:cubicBezTo>
                <a:cubicBezTo>
                  <a:pt x="1611807" y="884330"/>
                  <a:pt x="1632199" y="856570"/>
                  <a:pt x="1651726" y="835437"/>
                </a:cubicBezTo>
                <a:cubicBezTo>
                  <a:pt x="1700020" y="783167"/>
                  <a:pt x="1798240" y="686228"/>
                  <a:pt x="1884093" y="675156"/>
                </a:cubicBezTo>
                <a:close/>
                <a:moveTo>
                  <a:pt x="1074402" y="633921"/>
                </a:moveTo>
                <a:cubicBezTo>
                  <a:pt x="1082442" y="633234"/>
                  <a:pt x="1089359" y="634872"/>
                  <a:pt x="1094727" y="639417"/>
                </a:cubicBezTo>
                <a:cubicBezTo>
                  <a:pt x="1103162" y="646557"/>
                  <a:pt x="1107773" y="660874"/>
                  <a:pt x="1106900" y="684635"/>
                </a:cubicBezTo>
                <a:cubicBezTo>
                  <a:pt x="1104449" y="751461"/>
                  <a:pt x="1075917" y="816937"/>
                  <a:pt x="1028877" y="863683"/>
                </a:cubicBezTo>
                <a:cubicBezTo>
                  <a:pt x="1020535" y="871975"/>
                  <a:pt x="1011465" y="879806"/>
                  <a:pt x="1000775" y="884557"/>
                </a:cubicBezTo>
                <a:cubicBezTo>
                  <a:pt x="976394" y="895393"/>
                  <a:pt x="948307" y="888590"/>
                  <a:pt x="922588" y="881644"/>
                </a:cubicBezTo>
                <a:cubicBezTo>
                  <a:pt x="906563" y="877314"/>
                  <a:pt x="889221" y="872090"/>
                  <a:pt x="879633" y="858333"/>
                </a:cubicBezTo>
                <a:cubicBezTo>
                  <a:pt x="865891" y="838616"/>
                  <a:pt x="874426" y="810989"/>
                  <a:pt x="886883" y="790401"/>
                </a:cubicBezTo>
                <a:cubicBezTo>
                  <a:pt x="906849" y="757413"/>
                  <a:pt x="1018125" y="638724"/>
                  <a:pt x="1074402" y="633921"/>
                </a:cubicBezTo>
                <a:close/>
                <a:moveTo>
                  <a:pt x="722942" y="336393"/>
                </a:moveTo>
                <a:cubicBezTo>
                  <a:pt x="774394" y="336709"/>
                  <a:pt x="820895" y="355687"/>
                  <a:pt x="850472" y="406603"/>
                </a:cubicBezTo>
                <a:cubicBezTo>
                  <a:pt x="917700" y="522340"/>
                  <a:pt x="796699" y="694973"/>
                  <a:pt x="725705" y="775581"/>
                </a:cubicBezTo>
                <a:cubicBezTo>
                  <a:pt x="608361" y="917248"/>
                  <a:pt x="444080" y="1013589"/>
                  <a:pt x="289091" y="1105518"/>
                </a:cubicBezTo>
                <a:cubicBezTo>
                  <a:pt x="250412" y="1128461"/>
                  <a:pt x="211236" y="1151623"/>
                  <a:pt x="168220" y="1164289"/>
                </a:cubicBezTo>
                <a:cubicBezTo>
                  <a:pt x="125207" y="1176955"/>
                  <a:pt x="77262" y="1178232"/>
                  <a:pt x="37070" y="1158157"/>
                </a:cubicBezTo>
                <a:cubicBezTo>
                  <a:pt x="24140" y="1151698"/>
                  <a:pt x="11776" y="1142625"/>
                  <a:pt x="5239" y="1129572"/>
                </a:cubicBezTo>
                <a:cubicBezTo>
                  <a:pt x="-7027" y="1105073"/>
                  <a:pt x="4515" y="1075671"/>
                  <a:pt x="16598" y="1051081"/>
                </a:cubicBezTo>
                <a:cubicBezTo>
                  <a:pt x="126387" y="827647"/>
                  <a:pt x="276051" y="575731"/>
                  <a:pt x="479860" y="428842"/>
                </a:cubicBezTo>
                <a:cubicBezTo>
                  <a:pt x="537682" y="387172"/>
                  <a:pt x="637188" y="335865"/>
                  <a:pt x="722942" y="336393"/>
                </a:cubicBezTo>
                <a:close/>
                <a:moveTo>
                  <a:pt x="597509" y="1039"/>
                </a:moveTo>
                <a:cubicBezTo>
                  <a:pt x="609773" y="-543"/>
                  <a:pt x="621786" y="-373"/>
                  <a:pt x="633364" y="1931"/>
                </a:cubicBezTo>
                <a:cubicBezTo>
                  <a:pt x="672420" y="9702"/>
                  <a:pt x="679605" y="39270"/>
                  <a:pt x="671291" y="74021"/>
                </a:cubicBezTo>
                <a:cubicBezTo>
                  <a:pt x="658783" y="126296"/>
                  <a:pt x="611202" y="190304"/>
                  <a:pt x="584277" y="209494"/>
                </a:cubicBezTo>
                <a:cubicBezTo>
                  <a:pt x="539765" y="241216"/>
                  <a:pt x="486304" y="257243"/>
                  <a:pt x="433026" y="268195"/>
                </a:cubicBezTo>
                <a:cubicBezTo>
                  <a:pt x="395979" y="275810"/>
                  <a:pt x="346173" y="274173"/>
                  <a:pt x="334234" y="237717"/>
                </a:cubicBezTo>
                <a:cubicBezTo>
                  <a:pt x="325223" y="210213"/>
                  <a:pt x="345615" y="182453"/>
                  <a:pt x="365142" y="161320"/>
                </a:cubicBezTo>
                <a:cubicBezTo>
                  <a:pt x="413436" y="109050"/>
                  <a:pt x="511656" y="12111"/>
                  <a:pt x="597509" y="1039"/>
                </a:cubicBezTo>
                <a:close/>
              </a:path>
            </a:pathLst>
          </a:cu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5436208" y="-2974835"/>
            <a:ext cx="4103735" cy="4050509"/>
          </a:xfrm>
          <a:custGeom>
            <a:avLst/>
            <a:gdLst/>
            <a:ahLst/>
            <a:cxnLst/>
            <a:rect l="l" t="t" r="r" b="b"/>
            <a:pathLst>
              <a:path w="2326213" h="2296042" extrusionOk="0">
                <a:moveTo>
                  <a:pt x="272935" y="316028"/>
                </a:moveTo>
                <a:cubicBezTo>
                  <a:pt x="521447" y="107449"/>
                  <a:pt x="952906" y="25020"/>
                  <a:pt x="1266473" y="3086"/>
                </a:cubicBezTo>
                <a:cubicBezTo>
                  <a:pt x="1695466" y="-26922"/>
                  <a:pt x="2084482" y="161780"/>
                  <a:pt x="2246201" y="575804"/>
                </a:cubicBezTo>
                <a:cubicBezTo>
                  <a:pt x="2374680" y="904729"/>
                  <a:pt x="2350963" y="1276554"/>
                  <a:pt x="2156680" y="1574335"/>
                </a:cubicBezTo>
                <a:cubicBezTo>
                  <a:pt x="1844807" y="2052345"/>
                  <a:pt x="1209703" y="2523110"/>
                  <a:pt x="645224" y="2176558"/>
                </a:cubicBezTo>
                <a:cubicBezTo>
                  <a:pt x="348911" y="1994641"/>
                  <a:pt x="121578" y="1690318"/>
                  <a:pt x="36985" y="1346823"/>
                </a:cubicBezTo>
                <a:cubicBezTo>
                  <a:pt x="-43888" y="1018437"/>
                  <a:pt x="-3584" y="548122"/>
                  <a:pt x="272935" y="316028"/>
                </a:cubicBezTo>
                <a:close/>
              </a:path>
            </a:pathLst>
          </a:custGeom>
          <a:solidFill>
            <a:schemeClr val="accent4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 rot="10800000" flipH="1">
            <a:off x="-1181586" y="-221914"/>
            <a:ext cx="2286000" cy="1297588"/>
            <a:chOff x="14482114" y="3921072"/>
            <a:chExt cx="3605337" cy="2046474"/>
          </a:xfrm>
        </p:grpSpPr>
        <p:sp>
          <p:nvSpPr>
            <p:cNvPr id="148" name="Google Shape;148;p2"/>
            <p:cNvSpPr/>
            <p:nvPr/>
          </p:nvSpPr>
          <p:spPr>
            <a:xfrm>
              <a:off x="15140764" y="3921072"/>
              <a:ext cx="2946687" cy="1764560"/>
            </a:xfrm>
            <a:custGeom>
              <a:avLst/>
              <a:gdLst/>
              <a:ahLst/>
              <a:cxnLst/>
              <a:rect l="l" t="t" r="r" b="b"/>
              <a:pathLst>
                <a:path w="2946687" h="1764560" extrusionOk="0">
                  <a:moveTo>
                    <a:pt x="13346" y="1721440"/>
                  </a:moveTo>
                  <a:cubicBezTo>
                    <a:pt x="-5519" y="1534742"/>
                    <a:pt x="-4381" y="1346049"/>
                    <a:pt x="16737" y="1159588"/>
                  </a:cubicBezTo>
                  <a:cubicBezTo>
                    <a:pt x="31472" y="1029486"/>
                    <a:pt x="81653" y="933327"/>
                    <a:pt x="143240" y="820056"/>
                  </a:cubicBezTo>
                  <a:cubicBezTo>
                    <a:pt x="217595" y="683303"/>
                    <a:pt x="316042" y="561316"/>
                    <a:pt x="413921" y="440178"/>
                  </a:cubicBezTo>
                  <a:cubicBezTo>
                    <a:pt x="486368" y="350516"/>
                    <a:pt x="559597" y="260073"/>
                    <a:pt x="649846" y="188233"/>
                  </a:cubicBezTo>
                  <a:cubicBezTo>
                    <a:pt x="846871" y="31392"/>
                    <a:pt x="1148156" y="20898"/>
                    <a:pt x="1388853" y="55003"/>
                  </a:cubicBezTo>
                  <a:cubicBezTo>
                    <a:pt x="1492085" y="69628"/>
                    <a:pt x="1599479" y="96345"/>
                    <a:pt x="1698272" y="63155"/>
                  </a:cubicBezTo>
                  <a:cubicBezTo>
                    <a:pt x="1747650" y="46568"/>
                    <a:pt x="1791903" y="15660"/>
                    <a:pt x="1842795" y="4535"/>
                  </a:cubicBezTo>
                  <a:cubicBezTo>
                    <a:pt x="1923110" y="-13021"/>
                    <a:pt x="2007368" y="22412"/>
                    <a:pt x="2069528" y="76075"/>
                  </a:cubicBezTo>
                  <a:cubicBezTo>
                    <a:pt x="2131679" y="129737"/>
                    <a:pt x="2176408" y="200097"/>
                    <a:pt x="2223424" y="267351"/>
                  </a:cubicBezTo>
                  <a:cubicBezTo>
                    <a:pt x="2374728" y="483808"/>
                    <a:pt x="2564133" y="662179"/>
                    <a:pt x="2748937" y="849073"/>
                  </a:cubicBezTo>
                  <a:cubicBezTo>
                    <a:pt x="2793742" y="894390"/>
                    <a:pt x="2838996" y="940276"/>
                    <a:pt x="2871800" y="994864"/>
                  </a:cubicBezTo>
                  <a:cubicBezTo>
                    <a:pt x="2939704" y="1107845"/>
                    <a:pt x="2947619" y="1245963"/>
                    <a:pt x="2946609" y="1377661"/>
                  </a:cubicBezTo>
                  <a:cubicBezTo>
                    <a:pt x="2945628" y="1506919"/>
                    <a:pt x="2937770" y="1636129"/>
                    <a:pt x="2923111" y="1764561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904299" y="4064134"/>
              <a:ext cx="2828122" cy="1738887"/>
            </a:xfrm>
            <a:custGeom>
              <a:avLst/>
              <a:gdLst/>
              <a:ahLst/>
              <a:cxnLst/>
              <a:rect l="l" t="t" r="r" b="b"/>
              <a:pathLst>
                <a:path w="2828122" h="1738887" extrusionOk="0">
                  <a:moveTo>
                    <a:pt x="1256" y="1738888"/>
                  </a:moveTo>
                  <a:cubicBezTo>
                    <a:pt x="-3317" y="1506941"/>
                    <a:pt x="175" y="1236869"/>
                    <a:pt x="89865" y="1021389"/>
                  </a:cubicBezTo>
                  <a:cubicBezTo>
                    <a:pt x="179331" y="806450"/>
                    <a:pt x="309521" y="608357"/>
                    <a:pt x="471993" y="441227"/>
                  </a:cubicBezTo>
                  <a:cubicBezTo>
                    <a:pt x="601618" y="307887"/>
                    <a:pt x="772802" y="126037"/>
                    <a:pt x="959053" y="81214"/>
                  </a:cubicBezTo>
                  <a:cubicBezTo>
                    <a:pt x="1196521" y="24066"/>
                    <a:pt x="1444019" y="136681"/>
                    <a:pt x="1684592" y="74313"/>
                  </a:cubicBezTo>
                  <a:cubicBezTo>
                    <a:pt x="1822571" y="38541"/>
                    <a:pt x="1977143" y="-54461"/>
                    <a:pt x="2101739" y="43567"/>
                  </a:cubicBezTo>
                  <a:cubicBezTo>
                    <a:pt x="2229184" y="143844"/>
                    <a:pt x="2344579" y="258426"/>
                    <a:pt x="2452078" y="379514"/>
                  </a:cubicBezTo>
                  <a:cubicBezTo>
                    <a:pt x="2554329" y="494682"/>
                    <a:pt x="2622709" y="626560"/>
                    <a:pt x="2721998" y="744283"/>
                  </a:cubicBezTo>
                  <a:cubicBezTo>
                    <a:pt x="2747820" y="774892"/>
                    <a:pt x="2775652" y="805216"/>
                    <a:pt x="2789806" y="842639"/>
                  </a:cubicBezTo>
                  <a:cubicBezTo>
                    <a:pt x="2798026" y="864346"/>
                    <a:pt x="2801255" y="887573"/>
                    <a:pt x="2804170" y="910601"/>
                  </a:cubicBezTo>
                  <a:cubicBezTo>
                    <a:pt x="2834221" y="1148036"/>
                    <a:pt x="2836003" y="1389012"/>
                    <a:pt x="2809475" y="1626865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789865" y="4275905"/>
              <a:ext cx="2886462" cy="1627342"/>
            </a:xfrm>
            <a:custGeom>
              <a:avLst/>
              <a:gdLst/>
              <a:ahLst/>
              <a:cxnLst/>
              <a:rect l="l" t="t" r="r" b="b"/>
              <a:pathLst>
                <a:path w="2886462" h="1627342" extrusionOk="0">
                  <a:moveTo>
                    <a:pt x="4456" y="1537939"/>
                  </a:moveTo>
                  <a:cubicBezTo>
                    <a:pt x="-36950" y="1021401"/>
                    <a:pt x="213011" y="491216"/>
                    <a:pt x="638356" y="193389"/>
                  </a:cubicBezTo>
                  <a:cubicBezTo>
                    <a:pt x="816476" y="68670"/>
                    <a:pt x="1031817" y="-18277"/>
                    <a:pt x="1248397" y="3287"/>
                  </a:cubicBezTo>
                  <a:cubicBezTo>
                    <a:pt x="1344333" y="12838"/>
                    <a:pt x="1436821" y="43141"/>
                    <a:pt x="1531328" y="62160"/>
                  </a:cubicBezTo>
                  <a:cubicBezTo>
                    <a:pt x="1689947" y="94082"/>
                    <a:pt x="1855006" y="93887"/>
                    <a:pt x="2013559" y="61593"/>
                  </a:cubicBezTo>
                  <a:cubicBezTo>
                    <a:pt x="2059470" y="52241"/>
                    <a:pt x="2106018" y="40160"/>
                    <a:pt x="2152548" y="45718"/>
                  </a:cubicBezTo>
                  <a:cubicBezTo>
                    <a:pt x="2209431" y="52516"/>
                    <a:pt x="2259847" y="84982"/>
                    <a:pt x="2304576" y="120678"/>
                  </a:cubicBezTo>
                  <a:cubicBezTo>
                    <a:pt x="2446604" y="234038"/>
                    <a:pt x="2551712" y="385873"/>
                    <a:pt x="2654697" y="535402"/>
                  </a:cubicBezTo>
                  <a:cubicBezTo>
                    <a:pt x="2706036" y="609941"/>
                    <a:pt x="2757376" y="684478"/>
                    <a:pt x="2808716" y="759021"/>
                  </a:cubicBezTo>
                  <a:cubicBezTo>
                    <a:pt x="2826985" y="785552"/>
                    <a:pt x="2845359" y="812255"/>
                    <a:pt x="2858655" y="841578"/>
                  </a:cubicBezTo>
                  <a:cubicBezTo>
                    <a:pt x="2913177" y="961834"/>
                    <a:pt x="2874543" y="1100768"/>
                    <a:pt x="2852188" y="1230842"/>
                  </a:cubicBezTo>
                  <a:cubicBezTo>
                    <a:pt x="2829719" y="1361581"/>
                    <a:pt x="2824785" y="1495312"/>
                    <a:pt x="2837558" y="1627342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482114" y="4398604"/>
              <a:ext cx="2832533" cy="1568942"/>
            </a:xfrm>
            <a:custGeom>
              <a:avLst/>
              <a:gdLst/>
              <a:ahLst/>
              <a:cxnLst/>
              <a:rect l="l" t="t" r="r" b="b"/>
              <a:pathLst>
                <a:path w="2832533" h="1568942" extrusionOk="0">
                  <a:moveTo>
                    <a:pt x="0" y="1256680"/>
                  </a:moveTo>
                  <a:cubicBezTo>
                    <a:pt x="23006" y="880615"/>
                    <a:pt x="227638" y="531234"/>
                    <a:pt x="505015" y="275326"/>
                  </a:cubicBezTo>
                  <a:cubicBezTo>
                    <a:pt x="573349" y="212281"/>
                    <a:pt x="646625" y="153778"/>
                    <a:pt x="728260" y="109142"/>
                  </a:cubicBezTo>
                  <a:cubicBezTo>
                    <a:pt x="920682" y="3932"/>
                    <a:pt x="1115548" y="-21652"/>
                    <a:pt x="1327080" y="17127"/>
                  </a:cubicBezTo>
                  <a:cubicBezTo>
                    <a:pt x="1629079" y="72491"/>
                    <a:pt x="1936908" y="140926"/>
                    <a:pt x="2240232" y="93311"/>
                  </a:cubicBezTo>
                  <a:cubicBezTo>
                    <a:pt x="2284075" y="86428"/>
                    <a:pt x="2328595" y="77117"/>
                    <a:pt x="2372448" y="83914"/>
                  </a:cubicBezTo>
                  <a:cubicBezTo>
                    <a:pt x="2457649" y="97117"/>
                    <a:pt x="2455249" y="163168"/>
                    <a:pt x="2502389" y="212499"/>
                  </a:cubicBezTo>
                  <a:cubicBezTo>
                    <a:pt x="2557205" y="269864"/>
                    <a:pt x="2624032" y="305350"/>
                    <a:pt x="2672533" y="373093"/>
                  </a:cubicBezTo>
                  <a:cubicBezTo>
                    <a:pt x="2767898" y="506298"/>
                    <a:pt x="2815218" y="671184"/>
                    <a:pt x="2828039" y="832946"/>
                  </a:cubicBezTo>
                  <a:cubicBezTo>
                    <a:pt x="2847489" y="1078367"/>
                    <a:pt x="2798606" y="1323408"/>
                    <a:pt x="2780738" y="1568943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762000" y="383177"/>
            <a:ext cx="10668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i="0" u="none" strike="noStrike" cap="none" dirty="0">
                <a:solidFill>
                  <a:srgbClr val="3030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ril Fatface"/>
                <a:sym typeface="Abril Fatface"/>
              </a:rPr>
              <a:t>專案內容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53;p2">
            <a:extLst>
              <a:ext uri="{FF2B5EF4-FFF2-40B4-BE49-F238E27FC236}">
                <a16:creationId xmlns:a16="http://schemas.microsoft.com/office/drawing/2014/main" id="{E71C4083-0FEE-6F71-9D4C-2A8C2E8A8033}"/>
              </a:ext>
            </a:extLst>
          </p:cNvPr>
          <p:cNvSpPr txBox="1"/>
          <p:nvPr/>
        </p:nvSpPr>
        <p:spPr>
          <a:xfrm>
            <a:off x="939963" y="1135309"/>
            <a:ext cx="10312073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景點</a:t>
            </a:r>
            <a:r>
              <a:rPr lang="en-US" altLang="zh-TW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(attraction)</a:t>
            </a:r>
            <a:r>
              <a:rPr lang="zh-TW" altLang="en-US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、景點活動</a:t>
            </a:r>
            <a:r>
              <a:rPr lang="en-US" altLang="zh-TW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(attraction activity)</a:t>
            </a:r>
            <a:r>
              <a:rPr lang="zh-TW" altLang="en-US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、風景</a:t>
            </a:r>
            <a:r>
              <a:rPr lang="en-US" altLang="zh-TW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(scenic spot)</a:t>
            </a:r>
            <a:r>
              <a:rPr lang="zh-TW" altLang="en-US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資料</a:t>
            </a:r>
            <a:endParaRPr lang="en-US" altLang="zh-TW" sz="2800" dirty="0">
              <a:solidFill>
                <a:srgbClr val="3737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D4F32D-D608-4A51-9C9C-B0C7A69A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87" y="2549215"/>
            <a:ext cx="3186423" cy="37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1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 rot="2700000">
            <a:off x="-1074754" y="5551662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1270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4" name="Google Shape;144;p2"/>
          <p:cNvSpPr/>
          <p:nvPr/>
        </p:nvSpPr>
        <p:spPr>
          <a:xfrm rot="-5400000" flipH="1">
            <a:off x="11859888" y="58968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38100" cap="sq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1577542" y="5943204"/>
            <a:ext cx="1358687" cy="1147106"/>
          </a:xfrm>
          <a:custGeom>
            <a:avLst/>
            <a:gdLst/>
            <a:ahLst/>
            <a:cxnLst/>
            <a:rect l="l" t="t" r="r" b="b"/>
            <a:pathLst>
              <a:path w="2717373" h="2294212" extrusionOk="0">
                <a:moveTo>
                  <a:pt x="1814505" y="1913067"/>
                </a:moveTo>
                <a:cubicBezTo>
                  <a:pt x="1836546" y="1913169"/>
                  <a:pt x="1858386" y="1915269"/>
                  <a:pt x="1879725" y="1919557"/>
                </a:cubicBezTo>
                <a:cubicBezTo>
                  <a:pt x="1998044" y="1943345"/>
                  <a:pt x="1873334" y="2087586"/>
                  <a:pt x="1835555" y="2130041"/>
                </a:cubicBezTo>
                <a:cubicBezTo>
                  <a:pt x="1737655" y="2240041"/>
                  <a:pt x="1647484" y="2302658"/>
                  <a:pt x="1492178" y="2293291"/>
                </a:cubicBezTo>
                <a:cubicBezTo>
                  <a:pt x="1468108" y="2291840"/>
                  <a:pt x="1442261" y="2289704"/>
                  <a:pt x="1423665" y="2274099"/>
                </a:cubicBezTo>
                <a:cubicBezTo>
                  <a:pt x="1386560" y="2242967"/>
                  <a:pt x="1401315" y="2182057"/>
                  <a:pt x="1424766" y="2139348"/>
                </a:cubicBezTo>
                <a:cubicBezTo>
                  <a:pt x="1496049" y="2009523"/>
                  <a:pt x="1660215" y="1912352"/>
                  <a:pt x="1814505" y="1913067"/>
                </a:cubicBezTo>
                <a:close/>
                <a:moveTo>
                  <a:pt x="2717373" y="1819950"/>
                </a:moveTo>
                <a:lnTo>
                  <a:pt x="2717373" y="1819952"/>
                </a:lnTo>
                <a:lnTo>
                  <a:pt x="2717373" y="1819950"/>
                </a:lnTo>
                <a:close/>
                <a:moveTo>
                  <a:pt x="2652876" y="1714359"/>
                </a:moveTo>
                <a:cubicBezTo>
                  <a:pt x="2663381" y="1713050"/>
                  <a:pt x="2673783" y="1713628"/>
                  <a:pt x="2683438" y="1717960"/>
                </a:cubicBezTo>
                <a:cubicBezTo>
                  <a:pt x="2700234" y="1725494"/>
                  <a:pt x="2710876" y="1743231"/>
                  <a:pt x="2714811" y="1761460"/>
                </a:cubicBezTo>
                <a:lnTo>
                  <a:pt x="2717373" y="1819950"/>
                </a:lnTo>
                <a:lnTo>
                  <a:pt x="2700342" y="1877157"/>
                </a:lnTo>
                <a:cubicBezTo>
                  <a:pt x="2640085" y="2005949"/>
                  <a:pt x="2446679" y="2101066"/>
                  <a:pt x="2340423" y="2144939"/>
                </a:cubicBezTo>
                <a:cubicBezTo>
                  <a:pt x="2286082" y="2167374"/>
                  <a:pt x="2180848" y="2222558"/>
                  <a:pt x="2142330" y="2169393"/>
                </a:cubicBezTo>
                <a:cubicBezTo>
                  <a:pt x="2062421" y="2059079"/>
                  <a:pt x="2162496" y="1946638"/>
                  <a:pt x="2248662" y="1880848"/>
                </a:cubicBezTo>
                <a:cubicBezTo>
                  <a:pt x="2366471" y="1790902"/>
                  <a:pt x="2485544" y="1765583"/>
                  <a:pt x="2621695" y="1722083"/>
                </a:cubicBezTo>
                <a:cubicBezTo>
                  <a:pt x="2631763" y="1718865"/>
                  <a:pt x="2642371" y="1715668"/>
                  <a:pt x="2652876" y="1714359"/>
                </a:cubicBezTo>
                <a:close/>
                <a:moveTo>
                  <a:pt x="2360986" y="1308038"/>
                </a:moveTo>
                <a:cubicBezTo>
                  <a:pt x="2369026" y="1307351"/>
                  <a:pt x="2375943" y="1308989"/>
                  <a:pt x="2381311" y="1313534"/>
                </a:cubicBezTo>
                <a:cubicBezTo>
                  <a:pt x="2389746" y="1320674"/>
                  <a:pt x="2394357" y="1334991"/>
                  <a:pt x="2393484" y="1358752"/>
                </a:cubicBezTo>
                <a:cubicBezTo>
                  <a:pt x="2391033" y="1425578"/>
                  <a:pt x="2362501" y="1491054"/>
                  <a:pt x="2315461" y="1537800"/>
                </a:cubicBezTo>
                <a:cubicBezTo>
                  <a:pt x="2307119" y="1546092"/>
                  <a:pt x="2298049" y="1553923"/>
                  <a:pt x="2287359" y="1558674"/>
                </a:cubicBezTo>
                <a:cubicBezTo>
                  <a:pt x="2262978" y="1569510"/>
                  <a:pt x="2234891" y="1562707"/>
                  <a:pt x="2209172" y="1555761"/>
                </a:cubicBezTo>
                <a:cubicBezTo>
                  <a:pt x="2193147" y="1551431"/>
                  <a:pt x="2175805" y="1546207"/>
                  <a:pt x="2166217" y="1532450"/>
                </a:cubicBezTo>
                <a:cubicBezTo>
                  <a:pt x="2152475" y="1512733"/>
                  <a:pt x="2161010" y="1485106"/>
                  <a:pt x="2173467" y="1464518"/>
                </a:cubicBezTo>
                <a:cubicBezTo>
                  <a:pt x="2193433" y="1431530"/>
                  <a:pt x="2304709" y="1312841"/>
                  <a:pt x="2360986" y="1308038"/>
                </a:cubicBezTo>
                <a:close/>
                <a:moveTo>
                  <a:pt x="527921" y="1238950"/>
                </a:moveTo>
                <a:cubicBezTo>
                  <a:pt x="549963" y="1239052"/>
                  <a:pt x="571803" y="1241152"/>
                  <a:pt x="593141" y="1245440"/>
                </a:cubicBezTo>
                <a:cubicBezTo>
                  <a:pt x="711460" y="1269228"/>
                  <a:pt x="586750" y="1413469"/>
                  <a:pt x="548971" y="1455924"/>
                </a:cubicBezTo>
                <a:cubicBezTo>
                  <a:pt x="451071" y="1565924"/>
                  <a:pt x="360900" y="1628541"/>
                  <a:pt x="205594" y="1619174"/>
                </a:cubicBezTo>
                <a:cubicBezTo>
                  <a:pt x="181524" y="1617723"/>
                  <a:pt x="155677" y="1615586"/>
                  <a:pt x="137081" y="1599982"/>
                </a:cubicBezTo>
                <a:cubicBezTo>
                  <a:pt x="99976" y="1568850"/>
                  <a:pt x="114731" y="1507940"/>
                  <a:pt x="138182" y="1465231"/>
                </a:cubicBezTo>
                <a:cubicBezTo>
                  <a:pt x="199282" y="1353952"/>
                  <a:pt x="328622" y="1266664"/>
                  <a:pt x="461492" y="1244446"/>
                </a:cubicBezTo>
                <a:cubicBezTo>
                  <a:pt x="483637" y="1240743"/>
                  <a:pt x="505880" y="1238848"/>
                  <a:pt x="527921" y="1238950"/>
                </a:cubicBezTo>
                <a:close/>
                <a:moveTo>
                  <a:pt x="1366292" y="1040242"/>
                </a:moveTo>
                <a:cubicBezTo>
                  <a:pt x="1376797" y="1038933"/>
                  <a:pt x="1387199" y="1039511"/>
                  <a:pt x="1396854" y="1043843"/>
                </a:cubicBezTo>
                <a:cubicBezTo>
                  <a:pt x="1413650" y="1051377"/>
                  <a:pt x="1424292" y="1069114"/>
                  <a:pt x="1428227" y="1087343"/>
                </a:cubicBezTo>
                <a:lnTo>
                  <a:pt x="1430789" y="1145833"/>
                </a:lnTo>
                <a:lnTo>
                  <a:pt x="1413758" y="1203040"/>
                </a:lnTo>
                <a:cubicBezTo>
                  <a:pt x="1353501" y="1331832"/>
                  <a:pt x="1160095" y="1426949"/>
                  <a:pt x="1053839" y="1470822"/>
                </a:cubicBezTo>
                <a:cubicBezTo>
                  <a:pt x="999498" y="1493257"/>
                  <a:pt x="894264" y="1548441"/>
                  <a:pt x="855746" y="1495276"/>
                </a:cubicBezTo>
                <a:cubicBezTo>
                  <a:pt x="775837" y="1384962"/>
                  <a:pt x="875912" y="1272521"/>
                  <a:pt x="962078" y="1206731"/>
                </a:cubicBezTo>
                <a:cubicBezTo>
                  <a:pt x="1079887" y="1116785"/>
                  <a:pt x="1198960" y="1091466"/>
                  <a:pt x="1335111" y="1047966"/>
                </a:cubicBezTo>
                <a:cubicBezTo>
                  <a:pt x="1345179" y="1044748"/>
                  <a:pt x="1355787" y="1041551"/>
                  <a:pt x="1366292" y="1040242"/>
                </a:cubicBezTo>
                <a:close/>
                <a:moveTo>
                  <a:pt x="2009526" y="1010510"/>
                </a:moveTo>
                <a:cubicBezTo>
                  <a:pt x="2060978" y="1010826"/>
                  <a:pt x="2107479" y="1029804"/>
                  <a:pt x="2137056" y="1080720"/>
                </a:cubicBezTo>
                <a:cubicBezTo>
                  <a:pt x="2204284" y="1196457"/>
                  <a:pt x="2083283" y="1369090"/>
                  <a:pt x="2012289" y="1449698"/>
                </a:cubicBezTo>
                <a:cubicBezTo>
                  <a:pt x="1894945" y="1591365"/>
                  <a:pt x="1730664" y="1687706"/>
                  <a:pt x="1575675" y="1779635"/>
                </a:cubicBezTo>
                <a:cubicBezTo>
                  <a:pt x="1536996" y="1802578"/>
                  <a:pt x="1497820" y="1825740"/>
                  <a:pt x="1454804" y="1838406"/>
                </a:cubicBezTo>
                <a:cubicBezTo>
                  <a:pt x="1411791" y="1851072"/>
                  <a:pt x="1363846" y="1852349"/>
                  <a:pt x="1323654" y="1832274"/>
                </a:cubicBezTo>
                <a:cubicBezTo>
                  <a:pt x="1310724" y="1825815"/>
                  <a:pt x="1298360" y="1816742"/>
                  <a:pt x="1291823" y="1803689"/>
                </a:cubicBezTo>
                <a:cubicBezTo>
                  <a:pt x="1279557" y="1779190"/>
                  <a:pt x="1291099" y="1749788"/>
                  <a:pt x="1303182" y="1725198"/>
                </a:cubicBezTo>
                <a:cubicBezTo>
                  <a:pt x="1412971" y="1501764"/>
                  <a:pt x="1562635" y="1249848"/>
                  <a:pt x="1766444" y="1102959"/>
                </a:cubicBezTo>
                <a:cubicBezTo>
                  <a:pt x="1824266" y="1061289"/>
                  <a:pt x="1923772" y="1009982"/>
                  <a:pt x="2009526" y="1010510"/>
                </a:cubicBezTo>
                <a:close/>
                <a:moveTo>
                  <a:pt x="1884093" y="675156"/>
                </a:moveTo>
                <a:cubicBezTo>
                  <a:pt x="1896357" y="673574"/>
                  <a:pt x="1908370" y="673744"/>
                  <a:pt x="1919948" y="676048"/>
                </a:cubicBezTo>
                <a:cubicBezTo>
                  <a:pt x="1959004" y="683819"/>
                  <a:pt x="1966189" y="713387"/>
                  <a:pt x="1957875" y="748138"/>
                </a:cubicBezTo>
                <a:cubicBezTo>
                  <a:pt x="1945367" y="800413"/>
                  <a:pt x="1897786" y="864421"/>
                  <a:pt x="1870861" y="883611"/>
                </a:cubicBezTo>
                <a:cubicBezTo>
                  <a:pt x="1826349" y="915333"/>
                  <a:pt x="1772888" y="931360"/>
                  <a:pt x="1719610" y="942312"/>
                </a:cubicBezTo>
                <a:cubicBezTo>
                  <a:pt x="1682563" y="949927"/>
                  <a:pt x="1632757" y="948290"/>
                  <a:pt x="1620818" y="911834"/>
                </a:cubicBezTo>
                <a:cubicBezTo>
                  <a:pt x="1611807" y="884330"/>
                  <a:pt x="1632199" y="856570"/>
                  <a:pt x="1651726" y="835437"/>
                </a:cubicBezTo>
                <a:cubicBezTo>
                  <a:pt x="1700020" y="783167"/>
                  <a:pt x="1798240" y="686228"/>
                  <a:pt x="1884093" y="675156"/>
                </a:cubicBezTo>
                <a:close/>
                <a:moveTo>
                  <a:pt x="1074402" y="633921"/>
                </a:moveTo>
                <a:cubicBezTo>
                  <a:pt x="1082442" y="633234"/>
                  <a:pt x="1089359" y="634872"/>
                  <a:pt x="1094727" y="639417"/>
                </a:cubicBezTo>
                <a:cubicBezTo>
                  <a:pt x="1103162" y="646557"/>
                  <a:pt x="1107773" y="660874"/>
                  <a:pt x="1106900" y="684635"/>
                </a:cubicBezTo>
                <a:cubicBezTo>
                  <a:pt x="1104449" y="751461"/>
                  <a:pt x="1075917" y="816937"/>
                  <a:pt x="1028877" y="863683"/>
                </a:cubicBezTo>
                <a:cubicBezTo>
                  <a:pt x="1020535" y="871975"/>
                  <a:pt x="1011465" y="879806"/>
                  <a:pt x="1000775" y="884557"/>
                </a:cubicBezTo>
                <a:cubicBezTo>
                  <a:pt x="976394" y="895393"/>
                  <a:pt x="948307" y="888590"/>
                  <a:pt x="922588" y="881644"/>
                </a:cubicBezTo>
                <a:cubicBezTo>
                  <a:pt x="906563" y="877314"/>
                  <a:pt x="889221" y="872090"/>
                  <a:pt x="879633" y="858333"/>
                </a:cubicBezTo>
                <a:cubicBezTo>
                  <a:pt x="865891" y="838616"/>
                  <a:pt x="874426" y="810989"/>
                  <a:pt x="886883" y="790401"/>
                </a:cubicBezTo>
                <a:cubicBezTo>
                  <a:pt x="906849" y="757413"/>
                  <a:pt x="1018125" y="638724"/>
                  <a:pt x="1074402" y="633921"/>
                </a:cubicBezTo>
                <a:close/>
                <a:moveTo>
                  <a:pt x="722942" y="336393"/>
                </a:moveTo>
                <a:cubicBezTo>
                  <a:pt x="774394" y="336709"/>
                  <a:pt x="820895" y="355687"/>
                  <a:pt x="850472" y="406603"/>
                </a:cubicBezTo>
                <a:cubicBezTo>
                  <a:pt x="917700" y="522340"/>
                  <a:pt x="796699" y="694973"/>
                  <a:pt x="725705" y="775581"/>
                </a:cubicBezTo>
                <a:cubicBezTo>
                  <a:pt x="608361" y="917248"/>
                  <a:pt x="444080" y="1013589"/>
                  <a:pt x="289091" y="1105518"/>
                </a:cubicBezTo>
                <a:cubicBezTo>
                  <a:pt x="250412" y="1128461"/>
                  <a:pt x="211236" y="1151623"/>
                  <a:pt x="168220" y="1164289"/>
                </a:cubicBezTo>
                <a:cubicBezTo>
                  <a:pt x="125207" y="1176955"/>
                  <a:pt x="77262" y="1178232"/>
                  <a:pt x="37070" y="1158157"/>
                </a:cubicBezTo>
                <a:cubicBezTo>
                  <a:pt x="24140" y="1151698"/>
                  <a:pt x="11776" y="1142625"/>
                  <a:pt x="5239" y="1129572"/>
                </a:cubicBezTo>
                <a:cubicBezTo>
                  <a:pt x="-7027" y="1105073"/>
                  <a:pt x="4515" y="1075671"/>
                  <a:pt x="16598" y="1051081"/>
                </a:cubicBezTo>
                <a:cubicBezTo>
                  <a:pt x="126387" y="827647"/>
                  <a:pt x="276051" y="575731"/>
                  <a:pt x="479860" y="428842"/>
                </a:cubicBezTo>
                <a:cubicBezTo>
                  <a:pt x="537682" y="387172"/>
                  <a:pt x="637188" y="335865"/>
                  <a:pt x="722942" y="336393"/>
                </a:cubicBezTo>
                <a:close/>
                <a:moveTo>
                  <a:pt x="597509" y="1039"/>
                </a:moveTo>
                <a:cubicBezTo>
                  <a:pt x="609773" y="-543"/>
                  <a:pt x="621786" y="-373"/>
                  <a:pt x="633364" y="1931"/>
                </a:cubicBezTo>
                <a:cubicBezTo>
                  <a:pt x="672420" y="9702"/>
                  <a:pt x="679605" y="39270"/>
                  <a:pt x="671291" y="74021"/>
                </a:cubicBezTo>
                <a:cubicBezTo>
                  <a:pt x="658783" y="126296"/>
                  <a:pt x="611202" y="190304"/>
                  <a:pt x="584277" y="209494"/>
                </a:cubicBezTo>
                <a:cubicBezTo>
                  <a:pt x="539765" y="241216"/>
                  <a:pt x="486304" y="257243"/>
                  <a:pt x="433026" y="268195"/>
                </a:cubicBezTo>
                <a:cubicBezTo>
                  <a:pt x="395979" y="275810"/>
                  <a:pt x="346173" y="274173"/>
                  <a:pt x="334234" y="237717"/>
                </a:cubicBezTo>
                <a:cubicBezTo>
                  <a:pt x="325223" y="210213"/>
                  <a:pt x="345615" y="182453"/>
                  <a:pt x="365142" y="161320"/>
                </a:cubicBezTo>
                <a:cubicBezTo>
                  <a:pt x="413436" y="109050"/>
                  <a:pt x="511656" y="12111"/>
                  <a:pt x="597509" y="1039"/>
                </a:cubicBezTo>
                <a:close/>
              </a:path>
            </a:pathLst>
          </a:cu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5436208" y="-2974835"/>
            <a:ext cx="4103735" cy="4050509"/>
          </a:xfrm>
          <a:custGeom>
            <a:avLst/>
            <a:gdLst/>
            <a:ahLst/>
            <a:cxnLst/>
            <a:rect l="l" t="t" r="r" b="b"/>
            <a:pathLst>
              <a:path w="2326213" h="2296042" extrusionOk="0">
                <a:moveTo>
                  <a:pt x="272935" y="316028"/>
                </a:moveTo>
                <a:cubicBezTo>
                  <a:pt x="521447" y="107449"/>
                  <a:pt x="952906" y="25020"/>
                  <a:pt x="1266473" y="3086"/>
                </a:cubicBezTo>
                <a:cubicBezTo>
                  <a:pt x="1695466" y="-26922"/>
                  <a:pt x="2084482" y="161780"/>
                  <a:pt x="2246201" y="575804"/>
                </a:cubicBezTo>
                <a:cubicBezTo>
                  <a:pt x="2374680" y="904729"/>
                  <a:pt x="2350963" y="1276554"/>
                  <a:pt x="2156680" y="1574335"/>
                </a:cubicBezTo>
                <a:cubicBezTo>
                  <a:pt x="1844807" y="2052345"/>
                  <a:pt x="1209703" y="2523110"/>
                  <a:pt x="645224" y="2176558"/>
                </a:cubicBezTo>
                <a:cubicBezTo>
                  <a:pt x="348911" y="1994641"/>
                  <a:pt x="121578" y="1690318"/>
                  <a:pt x="36985" y="1346823"/>
                </a:cubicBezTo>
                <a:cubicBezTo>
                  <a:pt x="-43888" y="1018437"/>
                  <a:pt x="-3584" y="548122"/>
                  <a:pt x="272935" y="316028"/>
                </a:cubicBezTo>
                <a:close/>
              </a:path>
            </a:pathLst>
          </a:custGeom>
          <a:solidFill>
            <a:schemeClr val="accent4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 rot="10800000" flipH="1">
            <a:off x="-1181586" y="-221914"/>
            <a:ext cx="2286000" cy="1297588"/>
            <a:chOff x="14482114" y="3921072"/>
            <a:chExt cx="3605337" cy="2046474"/>
          </a:xfrm>
        </p:grpSpPr>
        <p:sp>
          <p:nvSpPr>
            <p:cNvPr id="148" name="Google Shape;148;p2"/>
            <p:cNvSpPr/>
            <p:nvPr/>
          </p:nvSpPr>
          <p:spPr>
            <a:xfrm>
              <a:off x="15140764" y="3921072"/>
              <a:ext cx="2946687" cy="1764560"/>
            </a:xfrm>
            <a:custGeom>
              <a:avLst/>
              <a:gdLst/>
              <a:ahLst/>
              <a:cxnLst/>
              <a:rect l="l" t="t" r="r" b="b"/>
              <a:pathLst>
                <a:path w="2946687" h="1764560" extrusionOk="0">
                  <a:moveTo>
                    <a:pt x="13346" y="1721440"/>
                  </a:moveTo>
                  <a:cubicBezTo>
                    <a:pt x="-5519" y="1534742"/>
                    <a:pt x="-4381" y="1346049"/>
                    <a:pt x="16737" y="1159588"/>
                  </a:cubicBezTo>
                  <a:cubicBezTo>
                    <a:pt x="31472" y="1029486"/>
                    <a:pt x="81653" y="933327"/>
                    <a:pt x="143240" y="820056"/>
                  </a:cubicBezTo>
                  <a:cubicBezTo>
                    <a:pt x="217595" y="683303"/>
                    <a:pt x="316042" y="561316"/>
                    <a:pt x="413921" y="440178"/>
                  </a:cubicBezTo>
                  <a:cubicBezTo>
                    <a:pt x="486368" y="350516"/>
                    <a:pt x="559597" y="260073"/>
                    <a:pt x="649846" y="188233"/>
                  </a:cubicBezTo>
                  <a:cubicBezTo>
                    <a:pt x="846871" y="31392"/>
                    <a:pt x="1148156" y="20898"/>
                    <a:pt x="1388853" y="55003"/>
                  </a:cubicBezTo>
                  <a:cubicBezTo>
                    <a:pt x="1492085" y="69628"/>
                    <a:pt x="1599479" y="96345"/>
                    <a:pt x="1698272" y="63155"/>
                  </a:cubicBezTo>
                  <a:cubicBezTo>
                    <a:pt x="1747650" y="46568"/>
                    <a:pt x="1791903" y="15660"/>
                    <a:pt x="1842795" y="4535"/>
                  </a:cubicBezTo>
                  <a:cubicBezTo>
                    <a:pt x="1923110" y="-13021"/>
                    <a:pt x="2007368" y="22412"/>
                    <a:pt x="2069528" y="76075"/>
                  </a:cubicBezTo>
                  <a:cubicBezTo>
                    <a:pt x="2131679" y="129737"/>
                    <a:pt x="2176408" y="200097"/>
                    <a:pt x="2223424" y="267351"/>
                  </a:cubicBezTo>
                  <a:cubicBezTo>
                    <a:pt x="2374728" y="483808"/>
                    <a:pt x="2564133" y="662179"/>
                    <a:pt x="2748937" y="849073"/>
                  </a:cubicBezTo>
                  <a:cubicBezTo>
                    <a:pt x="2793742" y="894390"/>
                    <a:pt x="2838996" y="940276"/>
                    <a:pt x="2871800" y="994864"/>
                  </a:cubicBezTo>
                  <a:cubicBezTo>
                    <a:pt x="2939704" y="1107845"/>
                    <a:pt x="2947619" y="1245963"/>
                    <a:pt x="2946609" y="1377661"/>
                  </a:cubicBezTo>
                  <a:cubicBezTo>
                    <a:pt x="2945628" y="1506919"/>
                    <a:pt x="2937770" y="1636129"/>
                    <a:pt x="2923111" y="1764561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904299" y="4064134"/>
              <a:ext cx="2828122" cy="1738887"/>
            </a:xfrm>
            <a:custGeom>
              <a:avLst/>
              <a:gdLst/>
              <a:ahLst/>
              <a:cxnLst/>
              <a:rect l="l" t="t" r="r" b="b"/>
              <a:pathLst>
                <a:path w="2828122" h="1738887" extrusionOk="0">
                  <a:moveTo>
                    <a:pt x="1256" y="1738888"/>
                  </a:moveTo>
                  <a:cubicBezTo>
                    <a:pt x="-3317" y="1506941"/>
                    <a:pt x="175" y="1236869"/>
                    <a:pt x="89865" y="1021389"/>
                  </a:cubicBezTo>
                  <a:cubicBezTo>
                    <a:pt x="179331" y="806450"/>
                    <a:pt x="309521" y="608357"/>
                    <a:pt x="471993" y="441227"/>
                  </a:cubicBezTo>
                  <a:cubicBezTo>
                    <a:pt x="601618" y="307887"/>
                    <a:pt x="772802" y="126037"/>
                    <a:pt x="959053" y="81214"/>
                  </a:cubicBezTo>
                  <a:cubicBezTo>
                    <a:pt x="1196521" y="24066"/>
                    <a:pt x="1444019" y="136681"/>
                    <a:pt x="1684592" y="74313"/>
                  </a:cubicBezTo>
                  <a:cubicBezTo>
                    <a:pt x="1822571" y="38541"/>
                    <a:pt x="1977143" y="-54461"/>
                    <a:pt x="2101739" y="43567"/>
                  </a:cubicBezTo>
                  <a:cubicBezTo>
                    <a:pt x="2229184" y="143844"/>
                    <a:pt x="2344579" y="258426"/>
                    <a:pt x="2452078" y="379514"/>
                  </a:cubicBezTo>
                  <a:cubicBezTo>
                    <a:pt x="2554329" y="494682"/>
                    <a:pt x="2622709" y="626560"/>
                    <a:pt x="2721998" y="744283"/>
                  </a:cubicBezTo>
                  <a:cubicBezTo>
                    <a:pt x="2747820" y="774892"/>
                    <a:pt x="2775652" y="805216"/>
                    <a:pt x="2789806" y="842639"/>
                  </a:cubicBezTo>
                  <a:cubicBezTo>
                    <a:pt x="2798026" y="864346"/>
                    <a:pt x="2801255" y="887573"/>
                    <a:pt x="2804170" y="910601"/>
                  </a:cubicBezTo>
                  <a:cubicBezTo>
                    <a:pt x="2834221" y="1148036"/>
                    <a:pt x="2836003" y="1389012"/>
                    <a:pt x="2809475" y="1626865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789865" y="4275905"/>
              <a:ext cx="2886462" cy="1627342"/>
            </a:xfrm>
            <a:custGeom>
              <a:avLst/>
              <a:gdLst/>
              <a:ahLst/>
              <a:cxnLst/>
              <a:rect l="l" t="t" r="r" b="b"/>
              <a:pathLst>
                <a:path w="2886462" h="1627342" extrusionOk="0">
                  <a:moveTo>
                    <a:pt x="4456" y="1537939"/>
                  </a:moveTo>
                  <a:cubicBezTo>
                    <a:pt x="-36950" y="1021401"/>
                    <a:pt x="213011" y="491216"/>
                    <a:pt x="638356" y="193389"/>
                  </a:cubicBezTo>
                  <a:cubicBezTo>
                    <a:pt x="816476" y="68670"/>
                    <a:pt x="1031817" y="-18277"/>
                    <a:pt x="1248397" y="3287"/>
                  </a:cubicBezTo>
                  <a:cubicBezTo>
                    <a:pt x="1344333" y="12838"/>
                    <a:pt x="1436821" y="43141"/>
                    <a:pt x="1531328" y="62160"/>
                  </a:cubicBezTo>
                  <a:cubicBezTo>
                    <a:pt x="1689947" y="94082"/>
                    <a:pt x="1855006" y="93887"/>
                    <a:pt x="2013559" y="61593"/>
                  </a:cubicBezTo>
                  <a:cubicBezTo>
                    <a:pt x="2059470" y="52241"/>
                    <a:pt x="2106018" y="40160"/>
                    <a:pt x="2152548" y="45718"/>
                  </a:cubicBezTo>
                  <a:cubicBezTo>
                    <a:pt x="2209431" y="52516"/>
                    <a:pt x="2259847" y="84982"/>
                    <a:pt x="2304576" y="120678"/>
                  </a:cubicBezTo>
                  <a:cubicBezTo>
                    <a:pt x="2446604" y="234038"/>
                    <a:pt x="2551712" y="385873"/>
                    <a:pt x="2654697" y="535402"/>
                  </a:cubicBezTo>
                  <a:cubicBezTo>
                    <a:pt x="2706036" y="609941"/>
                    <a:pt x="2757376" y="684478"/>
                    <a:pt x="2808716" y="759021"/>
                  </a:cubicBezTo>
                  <a:cubicBezTo>
                    <a:pt x="2826985" y="785552"/>
                    <a:pt x="2845359" y="812255"/>
                    <a:pt x="2858655" y="841578"/>
                  </a:cubicBezTo>
                  <a:cubicBezTo>
                    <a:pt x="2913177" y="961834"/>
                    <a:pt x="2874543" y="1100768"/>
                    <a:pt x="2852188" y="1230842"/>
                  </a:cubicBezTo>
                  <a:cubicBezTo>
                    <a:pt x="2829719" y="1361581"/>
                    <a:pt x="2824785" y="1495312"/>
                    <a:pt x="2837558" y="1627342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482114" y="4398604"/>
              <a:ext cx="2832533" cy="1568942"/>
            </a:xfrm>
            <a:custGeom>
              <a:avLst/>
              <a:gdLst/>
              <a:ahLst/>
              <a:cxnLst/>
              <a:rect l="l" t="t" r="r" b="b"/>
              <a:pathLst>
                <a:path w="2832533" h="1568942" extrusionOk="0">
                  <a:moveTo>
                    <a:pt x="0" y="1256680"/>
                  </a:moveTo>
                  <a:cubicBezTo>
                    <a:pt x="23006" y="880615"/>
                    <a:pt x="227638" y="531234"/>
                    <a:pt x="505015" y="275326"/>
                  </a:cubicBezTo>
                  <a:cubicBezTo>
                    <a:pt x="573349" y="212281"/>
                    <a:pt x="646625" y="153778"/>
                    <a:pt x="728260" y="109142"/>
                  </a:cubicBezTo>
                  <a:cubicBezTo>
                    <a:pt x="920682" y="3932"/>
                    <a:pt x="1115548" y="-21652"/>
                    <a:pt x="1327080" y="17127"/>
                  </a:cubicBezTo>
                  <a:cubicBezTo>
                    <a:pt x="1629079" y="72491"/>
                    <a:pt x="1936908" y="140926"/>
                    <a:pt x="2240232" y="93311"/>
                  </a:cubicBezTo>
                  <a:cubicBezTo>
                    <a:pt x="2284075" y="86428"/>
                    <a:pt x="2328595" y="77117"/>
                    <a:pt x="2372448" y="83914"/>
                  </a:cubicBezTo>
                  <a:cubicBezTo>
                    <a:pt x="2457649" y="97117"/>
                    <a:pt x="2455249" y="163168"/>
                    <a:pt x="2502389" y="212499"/>
                  </a:cubicBezTo>
                  <a:cubicBezTo>
                    <a:pt x="2557205" y="269864"/>
                    <a:pt x="2624032" y="305350"/>
                    <a:pt x="2672533" y="373093"/>
                  </a:cubicBezTo>
                  <a:cubicBezTo>
                    <a:pt x="2767898" y="506298"/>
                    <a:pt x="2815218" y="671184"/>
                    <a:pt x="2828039" y="832946"/>
                  </a:cubicBezTo>
                  <a:cubicBezTo>
                    <a:pt x="2847489" y="1078367"/>
                    <a:pt x="2798606" y="1323408"/>
                    <a:pt x="2780738" y="1568943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762000" y="383177"/>
            <a:ext cx="10668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i="0" u="none" strike="noStrike" cap="none" dirty="0">
                <a:solidFill>
                  <a:srgbClr val="3030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ril Fatface"/>
                <a:sym typeface="Abril Fatface"/>
              </a:rPr>
              <a:t>專案內容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53;p2">
            <a:extLst>
              <a:ext uri="{FF2B5EF4-FFF2-40B4-BE49-F238E27FC236}">
                <a16:creationId xmlns:a16="http://schemas.microsoft.com/office/drawing/2014/main" id="{E71C4083-0FEE-6F71-9D4C-2A8C2E8A8033}"/>
              </a:ext>
            </a:extLst>
          </p:cNvPr>
          <p:cNvSpPr txBox="1"/>
          <p:nvPr/>
        </p:nvSpPr>
        <p:spPr>
          <a:xfrm>
            <a:off x="939962" y="1150106"/>
            <a:ext cx="10312073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即時路況畫面 </a:t>
            </a:r>
            <a:r>
              <a:rPr lang="en-US" altLang="zh-TW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-&gt;</a:t>
            </a:r>
            <a:r>
              <a:rPr lang="zh-TW" altLang="en-US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 </a:t>
            </a:r>
            <a:r>
              <a:rPr lang="en-US" altLang="zh-TW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folium</a:t>
            </a:r>
            <a:r>
              <a:rPr lang="zh-TW" altLang="en-US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的內嵌式畫面</a:t>
            </a:r>
            <a:endParaRPr lang="en-US" altLang="zh-TW" sz="2800" dirty="0">
              <a:solidFill>
                <a:srgbClr val="3737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9DF8E60-842C-48AA-B5E2-25CCA32837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6896" y="2425950"/>
            <a:ext cx="5718206" cy="35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 rot="2700000">
            <a:off x="-1074754" y="5551662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1270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4" name="Google Shape;144;p2"/>
          <p:cNvSpPr/>
          <p:nvPr/>
        </p:nvSpPr>
        <p:spPr>
          <a:xfrm rot="-5400000" flipH="1">
            <a:off x="11859888" y="58968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38100" cap="sq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1577542" y="5943204"/>
            <a:ext cx="1358687" cy="1147106"/>
          </a:xfrm>
          <a:custGeom>
            <a:avLst/>
            <a:gdLst/>
            <a:ahLst/>
            <a:cxnLst/>
            <a:rect l="l" t="t" r="r" b="b"/>
            <a:pathLst>
              <a:path w="2717373" h="2294212" extrusionOk="0">
                <a:moveTo>
                  <a:pt x="1814505" y="1913067"/>
                </a:moveTo>
                <a:cubicBezTo>
                  <a:pt x="1836546" y="1913169"/>
                  <a:pt x="1858386" y="1915269"/>
                  <a:pt x="1879725" y="1919557"/>
                </a:cubicBezTo>
                <a:cubicBezTo>
                  <a:pt x="1998044" y="1943345"/>
                  <a:pt x="1873334" y="2087586"/>
                  <a:pt x="1835555" y="2130041"/>
                </a:cubicBezTo>
                <a:cubicBezTo>
                  <a:pt x="1737655" y="2240041"/>
                  <a:pt x="1647484" y="2302658"/>
                  <a:pt x="1492178" y="2293291"/>
                </a:cubicBezTo>
                <a:cubicBezTo>
                  <a:pt x="1468108" y="2291840"/>
                  <a:pt x="1442261" y="2289704"/>
                  <a:pt x="1423665" y="2274099"/>
                </a:cubicBezTo>
                <a:cubicBezTo>
                  <a:pt x="1386560" y="2242967"/>
                  <a:pt x="1401315" y="2182057"/>
                  <a:pt x="1424766" y="2139348"/>
                </a:cubicBezTo>
                <a:cubicBezTo>
                  <a:pt x="1496049" y="2009523"/>
                  <a:pt x="1660215" y="1912352"/>
                  <a:pt x="1814505" y="1913067"/>
                </a:cubicBezTo>
                <a:close/>
                <a:moveTo>
                  <a:pt x="2717373" y="1819950"/>
                </a:moveTo>
                <a:lnTo>
                  <a:pt x="2717373" y="1819952"/>
                </a:lnTo>
                <a:lnTo>
                  <a:pt x="2717373" y="1819950"/>
                </a:lnTo>
                <a:close/>
                <a:moveTo>
                  <a:pt x="2652876" y="1714359"/>
                </a:moveTo>
                <a:cubicBezTo>
                  <a:pt x="2663381" y="1713050"/>
                  <a:pt x="2673783" y="1713628"/>
                  <a:pt x="2683438" y="1717960"/>
                </a:cubicBezTo>
                <a:cubicBezTo>
                  <a:pt x="2700234" y="1725494"/>
                  <a:pt x="2710876" y="1743231"/>
                  <a:pt x="2714811" y="1761460"/>
                </a:cubicBezTo>
                <a:lnTo>
                  <a:pt x="2717373" y="1819950"/>
                </a:lnTo>
                <a:lnTo>
                  <a:pt x="2700342" y="1877157"/>
                </a:lnTo>
                <a:cubicBezTo>
                  <a:pt x="2640085" y="2005949"/>
                  <a:pt x="2446679" y="2101066"/>
                  <a:pt x="2340423" y="2144939"/>
                </a:cubicBezTo>
                <a:cubicBezTo>
                  <a:pt x="2286082" y="2167374"/>
                  <a:pt x="2180848" y="2222558"/>
                  <a:pt x="2142330" y="2169393"/>
                </a:cubicBezTo>
                <a:cubicBezTo>
                  <a:pt x="2062421" y="2059079"/>
                  <a:pt x="2162496" y="1946638"/>
                  <a:pt x="2248662" y="1880848"/>
                </a:cubicBezTo>
                <a:cubicBezTo>
                  <a:pt x="2366471" y="1790902"/>
                  <a:pt x="2485544" y="1765583"/>
                  <a:pt x="2621695" y="1722083"/>
                </a:cubicBezTo>
                <a:cubicBezTo>
                  <a:pt x="2631763" y="1718865"/>
                  <a:pt x="2642371" y="1715668"/>
                  <a:pt x="2652876" y="1714359"/>
                </a:cubicBezTo>
                <a:close/>
                <a:moveTo>
                  <a:pt x="2360986" y="1308038"/>
                </a:moveTo>
                <a:cubicBezTo>
                  <a:pt x="2369026" y="1307351"/>
                  <a:pt x="2375943" y="1308989"/>
                  <a:pt x="2381311" y="1313534"/>
                </a:cubicBezTo>
                <a:cubicBezTo>
                  <a:pt x="2389746" y="1320674"/>
                  <a:pt x="2394357" y="1334991"/>
                  <a:pt x="2393484" y="1358752"/>
                </a:cubicBezTo>
                <a:cubicBezTo>
                  <a:pt x="2391033" y="1425578"/>
                  <a:pt x="2362501" y="1491054"/>
                  <a:pt x="2315461" y="1537800"/>
                </a:cubicBezTo>
                <a:cubicBezTo>
                  <a:pt x="2307119" y="1546092"/>
                  <a:pt x="2298049" y="1553923"/>
                  <a:pt x="2287359" y="1558674"/>
                </a:cubicBezTo>
                <a:cubicBezTo>
                  <a:pt x="2262978" y="1569510"/>
                  <a:pt x="2234891" y="1562707"/>
                  <a:pt x="2209172" y="1555761"/>
                </a:cubicBezTo>
                <a:cubicBezTo>
                  <a:pt x="2193147" y="1551431"/>
                  <a:pt x="2175805" y="1546207"/>
                  <a:pt x="2166217" y="1532450"/>
                </a:cubicBezTo>
                <a:cubicBezTo>
                  <a:pt x="2152475" y="1512733"/>
                  <a:pt x="2161010" y="1485106"/>
                  <a:pt x="2173467" y="1464518"/>
                </a:cubicBezTo>
                <a:cubicBezTo>
                  <a:pt x="2193433" y="1431530"/>
                  <a:pt x="2304709" y="1312841"/>
                  <a:pt x="2360986" y="1308038"/>
                </a:cubicBezTo>
                <a:close/>
                <a:moveTo>
                  <a:pt x="527921" y="1238950"/>
                </a:moveTo>
                <a:cubicBezTo>
                  <a:pt x="549963" y="1239052"/>
                  <a:pt x="571803" y="1241152"/>
                  <a:pt x="593141" y="1245440"/>
                </a:cubicBezTo>
                <a:cubicBezTo>
                  <a:pt x="711460" y="1269228"/>
                  <a:pt x="586750" y="1413469"/>
                  <a:pt x="548971" y="1455924"/>
                </a:cubicBezTo>
                <a:cubicBezTo>
                  <a:pt x="451071" y="1565924"/>
                  <a:pt x="360900" y="1628541"/>
                  <a:pt x="205594" y="1619174"/>
                </a:cubicBezTo>
                <a:cubicBezTo>
                  <a:pt x="181524" y="1617723"/>
                  <a:pt x="155677" y="1615586"/>
                  <a:pt x="137081" y="1599982"/>
                </a:cubicBezTo>
                <a:cubicBezTo>
                  <a:pt x="99976" y="1568850"/>
                  <a:pt x="114731" y="1507940"/>
                  <a:pt x="138182" y="1465231"/>
                </a:cubicBezTo>
                <a:cubicBezTo>
                  <a:pt x="199282" y="1353952"/>
                  <a:pt x="328622" y="1266664"/>
                  <a:pt x="461492" y="1244446"/>
                </a:cubicBezTo>
                <a:cubicBezTo>
                  <a:pt x="483637" y="1240743"/>
                  <a:pt x="505880" y="1238848"/>
                  <a:pt x="527921" y="1238950"/>
                </a:cubicBezTo>
                <a:close/>
                <a:moveTo>
                  <a:pt x="1366292" y="1040242"/>
                </a:moveTo>
                <a:cubicBezTo>
                  <a:pt x="1376797" y="1038933"/>
                  <a:pt x="1387199" y="1039511"/>
                  <a:pt x="1396854" y="1043843"/>
                </a:cubicBezTo>
                <a:cubicBezTo>
                  <a:pt x="1413650" y="1051377"/>
                  <a:pt x="1424292" y="1069114"/>
                  <a:pt x="1428227" y="1087343"/>
                </a:cubicBezTo>
                <a:lnTo>
                  <a:pt x="1430789" y="1145833"/>
                </a:lnTo>
                <a:lnTo>
                  <a:pt x="1413758" y="1203040"/>
                </a:lnTo>
                <a:cubicBezTo>
                  <a:pt x="1353501" y="1331832"/>
                  <a:pt x="1160095" y="1426949"/>
                  <a:pt x="1053839" y="1470822"/>
                </a:cubicBezTo>
                <a:cubicBezTo>
                  <a:pt x="999498" y="1493257"/>
                  <a:pt x="894264" y="1548441"/>
                  <a:pt x="855746" y="1495276"/>
                </a:cubicBezTo>
                <a:cubicBezTo>
                  <a:pt x="775837" y="1384962"/>
                  <a:pt x="875912" y="1272521"/>
                  <a:pt x="962078" y="1206731"/>
                </a:cubicBezTo>
                <a:cubicBezTo>
                  <a:pt x="1079887" y="1116785"/>
                  <a:pt x="1198960" y="1091466"/>
                  <a:pt x="1335111" y="1047966"/>
                </a:cubicBezTo>
                <a:cubicBezTo>
                  <a:pt x="1345179" y="1044748"/>
                  <a:pt x="1355787" y="1041551"/>
                  <a:pt x="1366292" y="1040242"/>
                </a:cubicBezTo>
                <a:close/>
                <a:moveTo>
                  <a:pt x="2009526" y="1010510"/>
                </a:moveTo>
                <a:cubicBezTo>
                  <a:pt x="2060978" y="1010826"/>
                  <a:pt x="2107479" y="1029804"/>
                  <a:pt x="2137056" y="1080720"/>
                </a:cubicBezTo>
                <a:cubicBezTo>
                  <a:pt x="2204284" y="1196457"/>
                  <a:pt x="2083283" y="1369090"/>
                  <a:pt x="2012289" y="1449698"/>
                </a:cubicBezTo>
                <a:cubicBezTo>
                  <a:pt x="1894945" y="1591365"/>
                  <a:pt x="1730664" y="1687706"/>
                  <a:pt x="1575675" y="1779635"/>
                </a:cubicBezTo>
                <a:cubicBezTo>
                  <a:pt x="1536996" y="1802578"/>
                  <a:pt x="1497820" y="1825740"/>
                  <a:pt x="1454804" y="1838406"/>
                </a:cubicBezTo>
                <a:cubicBezTo>
                  <a:pt x="1411791" y="1851072"/>
                  <a:pt x="1363846" y="1852349"/>
                  <a:pt x="1323654" y="1832274"/>
                </a:cubicBezTo>
                <a:cubicBezTo>
                  <a:pt x="1310724" y="1825815"/>
                  <a:pt x="1298360" y="1816742"/>
                  <a:pt x="1291823" y="1803689"/>
                </a:cubicBezTo>
                <a:cubicBezTo>
                  <a:pt x="1279557" y="1779190"/>
                  <a:pt x="1291099" y="1749788"/>
                  <a:pt x="1303182" y="1725198"/>
                </a:cubicBezTo>
                <a:cubicBezTo>
                  <a:pt x="1412971" y="1501764"/>
                  <a:pt x="1562635" y="1249848"/>
                  <a:pt x="1766444" y="1102959"/>
                </a:cubicBezTo>
                <a:cubicBezTo>
                  <a:pt x="1824266" y="1061289"/>
                  <a:pt x="1923772" y="1009982"/>
                  <a:pt x="2009526" y="1010510"/>
                </a:cubicBezTo>
                <a:close/>
                <a:moveTo>
                  <a:pt x="1884093" y="675156"/>
                </a:moveTo>
                <a:cubicBezTo>
                  <a:pt x="1896357" y="673574"/>
                  <a:pt x="1908370" y="673744"/>
                  <a:pt x="1919948" y="676048"/>
                </a:cubicBezTo>
                <a:cubicBezTo>
                  <a:pt x="1959004" y="683819"/>
                  <a:pt x="1966189" y="713387"/>
                  <a:pt x="1957875" y="748138"/>
                </a:cubicBezTo>
                <a:cubicBezTo>
                  <a:pt x="1945367" y="800413"/>
                  <a:pt x="1897786" y="864421"/>
                  <a:pt x="1870861" y="883611"/>
                </a:cubicBezTo>
                <a:cubicBezTo>
                  <a:pt x="1826349" y="915333"/>
                  <a:pt x="1772888" y="931360"/>
                  <a:pt x="1719610" y="942312"/>
                </a:cubicBezTo>
                <a:cubicBezTo>
                  <a:pt x="1682563" y="949927"/>
                  <a:pt x="1632757" y="948290"/>
                  <a:pt x="1620818" y="911834"/>
                </a:cubicBezTo>
                <a:cubicBezTo>
                  <a:pt x="1611807" y="884330"/>
                  <a:pt x="1632199" y="856570"/>
                  <a:pt x="1651726" y="835437"/>
                </a:cubicBezTo>
                <a:cubicBezTo>
                  <a:pt x="1700020" y="783167"/>
                  <a:pt x="1798240" y="686228"/>
                  <a:pt x="1884093" y="675156"/>
                </a:cubicBezTo>
                <a:close/>
                <a:moveTo>
                  <a:pt x="1074402" y="633921"/>
                </a:moveTo>
                <a:cubicBezTo>
                  <a:pt x="1082442" y="633234"/>
                  <a:pt x="1089359" y="634872"/>
                  <a:pt x="1094727" y="639417"/>
                </a:cubicBezTo>
                <a:cubicBezTo>
                  <a:pt x="1103162" y="646557"/>
                  <a:pt x="1107773" y="660874"/>
                  <a:pt x="1106900" y="684635"/>
                </a:cubicBezTo>
                <a:cubicBezTo>
                  <a:pt x="1104449" y="751461"/>
                  <a:pt x="1075917" y="816937"/>
                  <a:pt x="1028877" y="863683"/>
                </a:cubicBezTo>
                <a:cubicBezTo>
                  <a:pt x="1020535" y="871975"/>
                  <a:pt x="1011465" y="879806"/>
                  <a:pt x="1000775" y="884557"/>
                </a:cubicBezTo>
                <a:cubicBezTo>
                  <a:pt x="976394" y="895393"/>
                  <a:pt x="948307" y="888590"/>
                  <a:pt x="922588" y="881644"/>
                </a:cubicBezTo>
                <a:cubicBezTo>
                  <a:pt x="906563" y="877314"/>
                  <a:pt x="889221" y="872090"/>
                  <a:pt x="879633" y="858333"/>
                </a:cubicBezTo>
                <a:cubicBezTo>
                  <a:pt x="865891" y="838616"/>
                  <a:pt x="874426" y="810989"/>
                  <a:pt x="886883" y="790401"/>
                </a:cubicBezTo>
                <a:cubicBezTo>
                  <a:pt x="906849" y="757413"/>
                  <a:pt x="1018125" y="638724"/>
                  <a:pt x="1074402" y="633921"/>
                </a:cubicBezTo>
                <a:close/>
                <a:moveTo>
                  <a:pt x="722942" y="336393"/>
                </a:moveTo>
                <a:cubicBezTo>
                  <a:pt x="774394" y="336709"/>
                  <a:pt x="820895" y="355687"/>
                  <a:pt x="850472" y="406603"/>
                </a:cubicBezTo>
                <a:cubicBezTo>
                  <a:pt x="917700" y="522340"/>
                  <a:pt x="796699" y="694973"/>
                  <a:pt x="725705" y="775581"/>
                </a:cubicBezTo>
                <a:cubicBezTo>
                  <a:pt x="608361" y="917248"/>
                  <a:pt x="444080" y="1013589"/>
                  <a:pt x="289091" y="1105518"/>
                </a:cubicBezTo>
                <a:cubicBezTo>
                  <a:pt x="250412" y="1128461"/>
                  <a:pt x="211236" y="1151623"/>
                  <a:pt x="168220" y="1164289"/>
                </a:cubicBezTo>
                <a:cubicBezTo>
                  <a:pt x="125207" y="1176955"/>
                  <a:pt x="77262" y="1178232"/>
                  <a:pt x="37070" y="1158157"/>
                </a:cubicBezTo>
                <a:cubicBezTo>
                  <a:pt x="24140" y="1151698"/>
                  <a:pt x="11776" y="1142625"/>
                  <a:pt x="5239" y="1129572"/>
                </a:cubicBezTo>
                <a:cubicBezTo>
                  <a:pt x="-7027" y="1105073"/>
                  <a:pt x="4515" y="1075671"/>
                  <a:pt x="16598" y="1051081"/>
                </a:cubicBezTo>
                <a:cubicBezTo>
                  <a:pt x="126387" y="827647"/>
                  <a:pt x="276051" y="575731"/>
                  <a:pt x="479860" y="428842"/>
                </a:cubicBezTo>
                <a:cubicBezTo>
                  <a:pt x="537682" y="387172"/>
                  <a:pt x="637188" y="335865"/>
                  <a:pt x="722942" y="336393"/>
                </a:cubicBezTo>
                <a:close/>
                <a:moveTo>
                  <a:pt x="597509" y="1039"/>
                </a:moveTo>
                <a:cubicBezTo>
                  <a:pt x="609773" y="-543"/>
                  <a:pt x="621786" y="-373"/>
                  <a:pt x="633364" y="1931"/>
                </a:cubicBezTo>
                <a:cubicBezTo>
                  <a:pt x="672420" y="9702"/>
                  <a:pt x="679605" y="39270"/>
                  <a:pt x="671291" y="74021"/>
                </a:cubicBezTo>
                <a:cubicBezTo>
                  <a:pt x="658783" y="126296"/>
                  <a:pt x="611202" y="190304"/>
                  <a:pt x="584277" y="209494"/>
                </a:cubicBezTo>
                <a:cubicBezTo>
                  <a:pt x="539765" y="241216"/>
                  <a:pt x="486304" y="257243"/>
                  <a:pt x="433026" y="268195"/>
                </a:cubicBezTo>
                <a:cubicBezTo>
                  <a:pt x="395979" y="275810"/>
                  <a:pt x="346173" y="274173"/>
                  <a:pt x="334234" y="237717"/>
                </a:cubicBezTo>
                <a:cubicBezTo>
                  <a:pt x="325223" y="210213"/>
                  <a:pt x="345615" y="182453"/>
                  <a:pt x="365142" y="161320"/>
                </a:cubicBezTo>
                <a:cubicBezTo>
                  <a:pt x="413436" y="109050"/>
                  <a:pt x="511656" y="12111"/>
                  <a:pt x="597509" y="1039"/>
                </a:cubicBezTo>
                <a:close/>
              </a:path>
            </a:pathLst>
          </a:cu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5436208" y="-2974835"/>
            <a:ext cx="4103735" cy="4050509"/>
          </a:xfrm>
          <a:custGeom>
            <a:avLst/>
            <a:gdLst/>
            <a:ahLst/>
            <a:cxnLst/>
            <a:rect l="l" t="t" r="r" b="b"/>
            <a:pathLst>
              <a:path w="2326213" h="2296042" extrusionOk="0">
                <a:moveTo>
                  <a:pt x="272935" y="316028"/>
                </a:moveTo>
                <a:cubicBezTo>
                  <a:pt x="521447" y="107449"/>
                  <a:pt x="952906" y="25020"/>
                  <a:pt x="1266473" y="3086"/>
                </a:cubicBezTo>
                <a:cubicBezTo>
                  <a:pt x="1695466" y="-26922"/>
                  <a:pt x="2084482" y="161780"/>
                  <a:pt x="2246201" y="575804"/>
                </a:cubicBezTo>
                <a:cubicBezTo>
                  <a:pt x="2374680" y="904729"/>
                  <a:pt x="2350963" y="1276554"/>
                  <a:pt x="2156680" y="1574335"/>
                </a:cubicBezTo>
                <a:cubicBezTo>
                  <a:pt x="1844807" y="2052345"/>
                  <a:pt x="1209703" y="2523110"/>
                  <a:pt x="645224" y="2176558"/>
                </a:cubicBezTo>
                <a:cubicBezTo>
                  <a:pt x="348911" y="1994641"/>
                  <a:pt x="121578" y="1690318"/>
                  <a:pt x="36985" y="1346823"/>
                </a:cubicBezTo>
                <a:cubicBezTo>
                  <a:pt x="-43888" y="1018437"/>
                  <a:pt x="-3584" y="548122"/>
                  <a:pt x="272935" y="316028"/>
                </a:cubicBezTo>
                <a:close/>
              </a:path>
            </a:pathLst>
          </a:custGeom>
          <a:solidFill>
            <a:schemeClr val="accent4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Light"/>
              <a:sym typeface="Montserrat Light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 rot="10800000" flipH="1">
            <a:off x="-1181586" y="-221914"/>
            <a:ext cx="2286000" cy="1297588"/>
            <a:chOff x="14482114" y="3921072"/>
            <a:chExt cx="3605337" cy="2046474"/>
          </a:xfrm>
        </p:grpSpPr>
        <p:sp>
          <p:nvSpPr>
            <p:cNvPr id="148" name="Google Shape;148;p2"/>
            <p:cNvSpPr/>
            <p:nvPr/>
          </p:nvSpPr>
          <p:spPr>
            <a:xfrm>
              <a:off x="15140764" y="3921072"/>
              <a:ext cx="2946687" cy="1764560"/>
            </a:xfrm>
            <a:custGeom>
              <a:avLst/>
              <a:gdLst/>
              <a:ahLst/>
              <a:cxnLst/>
              <a:rect l="l" t="t" r="r" b="b"/>
              <a:pathLst>
                <a:path w="2946687" h="1764560" extrusionOk="0">
                  <a:moveTo>
                    <a:pt x="13346" y="1721440"/>
                  </a:moveTo>
                  <a:cubicBezTo>
                    <a:pt x="-5519" y="1534742"/>
                    <a:pt x="-4381" y="1346049"/>
                    <a:pt x="16737" y="1159588"/>
                  </a:cubicBezTo>
                  <a:cubicBezTo>
                    <a:pt x="31472" y="1029486"/>
                    <a:pt x="81653" y="933327"/>
                    <a:pt x="143240" y="820056"/>
                  </a:cubicBezTo>
                  <a:cubicBezTo>
                    <a:pt x="217595" y="683303"/>
                    <a:pt x="316042" y="561316"/>
                    <a:pt x="413921" y="440178"/>
                  </a:cubicBezTo>
                  <a:cubicBezTo>
                    <a:pt x="486368" y="350516"/>
                    <a:pt x="559597" y="260073"/>
                    <a:pt x="649846" y="188233"/>
                  </a:cubicBezTo>
                  <a:cubicBezTo>
                    <a:pt x="846871" y="31392"/>
                    <a:pt x="1148156" y="20898"/>
                    <a:pt x="1388853" y="55003"/>
                  </a:cubicBezTo>
                  <a:cubicBezTo>
                    <a:pt x="1492085" y="69628"/>
                    <a:pt x="1599479" y="96345"/>
                    <a:pt x="1698272" y="63155"/>
                  </a:cubicBezTo>
                  <a:cubicBezTo>
                    <a:pt x="1747650" y="46568"/>
                    <a:pt x="1791903" y="15660"/>
                    <a:pt x="1842795" y="4535"/>
                  </a:cubicBezTo>
                  <a:cubicBezTo>
                    <a:pt x="1923110" y="-13021"/>
                    <a:pt x="2007368" y="22412"/>
                    <a:pt x="2069528" y="76075"/>
                  </a:cubicBezTo>
                  <a:cubicBezTo>
                    <a:pt x="2131679" y="129737"/>
                    <a:pt x="2176408" y="200097"/>
                    <a:pt x="2223424" y="267351"/>
                  </a:cubicBezTo>
                  <a:cubicBezTo>
                    <a:pt x="2374728" y="483808"/>
                    <a:pt x="2564133" y="662179"/>
                    <a:pt x="2748937" y="849073"/>
                  </a:cubicBezTo>
                  <a:cubicBezTo>
                    <a:pt x="2793742" y="894390"/>
                    <a:pt x="2838996" y="940276"/>
                    <a:pt x="2871800" y="994864"/>
                  </a:cubicBezTo>
                  <a:cubicBezTo>
                    <a:pt x="2939704" y="1107845"/>
                    <a:pt x="2947619" y="1245963"/>
                    <a:pt x="2946609" y="1377661"/>
                  </a:cubicBezTo>
                  <a:cubicBezTo>
                    <a:pt x="2945628" y="1506919"/>
                    <a:pt x="2937770" y="1636129"/>
                    <a:pt x="2923111" y="1764561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904299" y="4064134"/>
              <a:ext cx="2828122" cy="1738887"/>
            </a:xfrm>
            <a:custGeom>
              <a:avLst/>
              <a:gdLst/>
              <a:ahLst/>
              <a:cxnLst/>
              <a:rect l="l" t="t" r="r" b="b"/>
              <a:pathLst>
                <a:path w="2828122" h="1738887" extrusionOk="0">
                  <a:moveTo>
                    <a:pt x="1256" y="1738888"/>
                  </a:moveTo>
                  <a:cubicBezTo>
                    <a:pt x="-3317" y="1506941"/>
                    <a:pt x="175" y="1236869"/>
                    <a:pt x="89865" y="1021389"/>
                  </a:cubicBezTo>
                  <a:cubicBezTo>
                    <a:pt x="179331" y="806450"/>
                    <a:pt x="309521" y="608357"/>
                    <a:pt x="471993" y="441227"/>
                  </a:cubicBezTo>
                  <a:cubicBezTo>
                    <a:pt x="601618" y="307887"/>
                    <a:pt x="772802" y="126037"/>
                    <a:pt x="959053" y="81214"/>
                  </a:cubicBezTo>
                  <a:cubicBezTo>
                    <a:pt x="1196521" y="24066"/>
                    <a:pt x="1444019" y="136681"/>
                    <a:pt x="1684592" y="74313"/>
                  </a:cubicBezTo>
                  <a:cubicBezTo>
                    <a:pt x="1822571" y="38541"/>
                    <a:pt x="1977143" y="-54461"/>
                    <a:pt x="2101739" y="43567"/>
                  </a:cubicBezTo>
                  <a:cubicBezTo>
                    <a:pt x="2229184" y="143844"/>
                    <a:pt x="2344579" y="258426"/>
                    <a:pt x="2452078" y="379514"/>
                  </a:cubicBezTo>
                  <a:cubicBezTo>
                    <a:pt x="2554329" y="494682"/>
                    <a:pt x="2622709" y="626560"/>
                    <a:pt x="2721998" y="744283"/>
                  </a:cubicBezTo>
                  <a:cubicBezTo>
                    <a:pt x="2747820" y="774892"/>
                    <a:pt x="2775652" y="805216"/>
                    <a:pt x="2789806" y="842639"/>
                  </a:cubicBezTo>
                  <a:cubicBezTo>
                    <a:pt x="2798026" y="864346"/>
                    <a:pt x="2801255" y="887573"/>
                    <a:pt x="2804170" y="910601"/>
                  </a:cubicBezTo>
                  <a:cubicBezTo>
                    <a:pt x="2834221" y="1148036"/>
                    <a:pt x="2836003" y="1389012"/>
                    <a:pt x="2809475" y="1626865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789865" y="4275905"/>
              <a:ext cx="2886462" cy="1627342"/>
            </a:xfrm>
            <a:custGeom>
              <a:avLst/>
              <a:gdLst/>
              <a:ahLst/>
              <a:cxnLst/>
              <a:rect l="l" t="t" r="r" b="b"/>
              <a:pathLst>
                <a:path w="2886462" h="1627342" extrusionOk="0">
                  <a:moveTo>
                    <a:pt x="4456" y="1537939"/>
                  </a:moveTo>
                  <a:cubicBezTo>
                    <a:pt x="-36950" y="1021401"/>
                    <a:pt x="213011" y="491216"/>
                    <a:pt x="638356" y="193389"/>
                  </a:cubicBezTo>
                  <a:cubicBezTo>
                    <a:pt x="816476" y="68670"/>
                    <a:pt x="1031817" y="-18277"/>
                    <a:pt x="1248397" y="3287"/>
                  </a:cubicBezTo>
                  <a:cubicBezTo>
                    <a:pt x="1344333" y="12838"/>
                    <a:pt x="1436821" y="43141"/>
                    <a:pt x="1531328" y="62160"/>
                  </a:cubicBezTo>
                  <a:cubicBezTo>
                    <a:pt x="1689947" y="94082"/>
                    <a:pt x="1855006" y="93887"/>
                    <a:pt x="2013559" y="61593"/>
                  </a:cubicBezTo>
                  <a:cubicBezTo>
                    <a:pt x="2059470" y="52241"/>
                    <a:pt x="2106018" y="40160"/>
                    <a:pt x="2152548" y="45718"/>
                  </a:cubicBezTo>
                  <a:cubicBezTo>
                    <a:pt x="2209431" y="52516"/>
                    <a:pt x="2259847" y="84982"/>
                    <a:pt x="2304576" y="120678"/>
                  </a:cubicBezTo>
                  <a:cubicBezTo>
                    <a:pt x="2446604" y="234038"/>
                    <a:pt x="2551712" y="385873"/>
                    <a:pt x="2654697" y="535402"/>
                  </a:cubicBezTo>
                  <a:cubicBezTo>
                    <a:pt x="2706036" y="609941"/>
                    <a:pt x="2757376" y="684478"/>
                    <a:pt x="2808716" y="759021"/>
                  </a:cubicBezTo>
                  <a:cubicBezTo>
                    <a:pt x="2826985" y="785552"/>
                    <a:pt x="2845359" y="812255"/>
                    <a:pt x="2858655" y="841578"/>
                  </a:cubicBezTo>
                  <a:cubicBezTo>
                    <a:pt x="2913177" y="961834"/>
                    <a:pt x="2874543" y="1100768"/>
                    <a:pt x="2852188" y="1230842"/>
                  </a:cubicBezTo>
                  <a:cubicBezTo>
                    <a:pt x="2829719" y="1361581"/>
                    <a:pt x="2824785" y="1495312"/>
                    <a:pt x="2837558" y="1627342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482114" y="4398604"/>
              <a:ext cx="2832533" cy="1568942"/>
            </a:xfrm>
            <a:custGeom>
              <a:avLst/>
              <a:gdLst/>
              <a:ahLst/>
              <a:cxnLst/>
              <a:rect l="l" t="t" r="r" b="b"/>
              <a:pathLst>
                <a:path w="2832533" h="1568942" extrusionOk="0">
                  <a:moveTo>
                    <a:pt x="0" y="1256680"/>
                  </a:moveTo>
                  <a:cubicBezTo>
                    <a:pt x="23006" y="880615"/>
                    <a:pt x="227638" y="531234"/>
                    <a:pt x="505015" y="275326"/>
                  </a:cubicBezTo>
                  <a:cubicBezTo>
                    <a:pt x="573349" y="212281"/>
                    <a:pt x="646625" y="153778"/>
                    <a:pt x="728260" y="109142"/>
                  </a:cubicBezTo>
                  <a:cubicBezTo>
                    <a:pt x="920682" y="3932"/>
                    <a:pt x="1115548" y="-21652"/>
                    <a:pt x="1327080" y="17127"/>
                  </a:cubicBezTo>
                  <a:cubicBezTo>
                    <a:pt x="1629079" y="72491"/>
                    <a:pt x="1936908" y="140926"/>
                    <a:pt x="2240232" y="93311"/>
                  </a:cubicBezTo>
                  <a:cubicBezTo>
                    <a:pt x="2284075" y="86428"/>
                    <a:pt x="2328595" y="77117"/>
                    <a:pt x="2372448" y="83914"/>
                  </a:cubicBezTo>
                  <a:cubicBezTo>
                    <a:pt x="2457649" y="97117"/>
                    <a:pt x="2455249" y="163168"/>
                    <a:pt x="2502389" y="212499"/>
                  </a:cubicBezTo>
                  <a:cubicBezTo>
                    <a:pt x="2557205" y="269864"/>
                    <a:pt x="2624032" y="305350"/>
                    <a:pt x="2672533" y="373093"/>
                  </a:cubicBezTo>
                  <a:cubicBezTo>
                    <a:pt x="2767898" y="506298"/>
                    <a:pt x="2815218" y="671184"/>
                    <a:pt x="2828039" y="832946"/>
                  </a:cubicBezTo>
                  <a:cubicBezTo>
                    <a:pt x="2847489" y="1078367"/>
                    <a:pt x="2798606" y="1323408"/>
                    <a:pt x="2780738" y="1568943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Light"/>
                <a:sym typeface="Montserrat Light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762000" y="383177"/>
            <a:ext cx="10668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i="0" u="none" strike="noStrike" cap="none" dirty="0">
                <a:solidFill>
                  <a:srgbClr val="3030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ril Fatface"/>
                <a:sym typeface="Abril Fatface"/>
              </a:rPr>
              <a:t>專案內容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53;p2">
            <a:extLst>
              <a:ext uri="{FF2B5EF4-FFF2-40B4-BE49-F238E27FC236}">
                <a16:creationId xmlns:a16="http://schemas.microsoft.com/office/drawing/2014/main" id="{E71C4083-0FEE-6F71-9D4C-2A8C2E8A8033}"/>
              </a:ext>
            </a:extLst>
          </p:cNvPr>
          <p:cNvSpPr txBox="1"/>
          <p:nvPr/>
        </p:nvSpPr>
        <p:spPr>
          <a:xfrm>
            <a:off x="939963" y="1157820"/>
            <a:ext cx="10312073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zh-TW" altLang="en-US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交通資料分析 </a:t>
            </a:r>
            <a:r>
              <a:rPr lang="en-US" altLang="zh-TW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-&gt; </a:t>
            </a:r>
            <a:r>
              <a:rPr lang="zh-TW" altLang="en-US" sz="28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熱圖呈現</a:t>
            </a:r>
            <a:endParaRPr lang="en-US" altLang="zh-TW" sz="2800" dirty="0">
              <a:solidFill>
                <a:srgbClr val="3737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6CED349-29ED-4577-86FB-169EF4AD4E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0254" y="2538844"/>
            <a:ext cx="5751490" cy="35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0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 rot="2700000">
            <a:off x="-1074754" y="5551662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1270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4" name="Google Shape;144;p2"/>
          <p:cNvSpPr/>
          <p:nvPr/>
        </p:nvSpPr>
        <p:spPr>
          <a:xfrm rot="-5400000" flipH="1">
            <a:off x="11859888" y="58968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38100" cap="sq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1577542" y="5943204"/>
            <a:ext cx="1358687" cy="1147106"/>
          </a:xfrm>
          <a:custGeom>
            <a:avLst/>
            <a:gdLst/>
            <a:ahLst/>
            <a:cxnLst/>
            <a:rect l="l" t="t" r="r" b="b"/>
            <a:pathLst>
              <a:path w="2717373" h="2294212" extrusionOk="0">
                <a:moveTo>
                  <a:pt x="1814505" y="1913067"/>
                </a:moveTo>
                <a:cubicBezTo>
                  <a:pt x="1836546" y="1913169"/>
                  <a:pt x="1858386" y="1915269"/>
                  <a:pt x="1879725" y="1919557"/>
                </a:cubicBezTo>
                <a:cubicBezTo>
                  <a:pt x="1998044" y="1943345"/>
                  <a:pt x="1873334" y="2087586"/>
                  <a:pt x="1835555" y="2130041"/>
                </a:cubicBezTo>
                <a:cubicBezTo>
                  <a:pt x="1737655" y="2240041"/>
                  <a:pt x="1647484" y="2302658"/>
                  <a:pt x="1492178" y="2293291"/>
                </a:cubicBezTo>
                <a:cubicBezTo>
                  <a:pt x="1468108" y="2291840"/>
                  <a:pt x="1442261" y="2289704"/>
                  <a:pt x="1423665" y="2274099"/>
                </a:cubicBezTo>
                <a:cubicBezTo>
                  <a:pt x="1386560" y="2242967"/>
                  <a:pt x="1401315" y="2182057"/>
                  <a:pt x="1424766" y="2139348"/>
                </a:cubicBezTo>
                <a:cubicBezTo>
                  <a:pt x="1496049" y="2009523"/>
                  <a:pt x="1660215" y="1912352"/>
                  <a:pt x="1814505" y="1913067"/>
                </a:cubicBezTo>
                <a:close/>
                <a:moveTo>
                  <a:pt x="2717373" y="1819950"/>
                </a:moveTo>
                <a:lnTo>
                  <a:pt x="2717373" y="1819952"/>
                </a:lnTo>
                <a:lnTo>
                  <a:pt x="2717373" y="1819950"/>
                </a:lnTo>
                <a:close/>
                <a:moveTo>
                  <a:pt x="2652876" y="1714359"/>
                </a:moveTo>
                <a:cubicBezTo>
                  <a:pt x="2663381" y="1713050"/>
                  <a:pt x="2673783" y="1713628"/>
                  <a:pt x="2683438" y="1717960"/>
                </a:cubicBezTo>
                <a:cubicBezTo>
                  <a:pt x="2700234" y="1725494"/>
                  <a:pt x="2710876" y="1743231"/>
                  <a:pt x="2714811" y="1761460"/>
                </a:cubicBezTo>
                <a:lnTo>
                  <a:pt x="2717373" y="1819950"/>
                </a:lnTo>
                <a:lnTo>
                  <a:pt x="2700342" y="1877157"/>
                </a:lnTo>
                <a:cubicBezTo>
                  <a:pt x="2640085" y="2005949"/>
                  <a:pt x="2446679" y="2101066"/>
                  <a:pt x="2340423" y="2144939"/>
                </a:cubicBezTo>
                <a:cubicBezTo>
                  <a:pt x="2286082" y="2167374"/>
                  <a:pt x="2180848" y="2222558"/>
                  <a:pt x="2142330" y="2169393"/>
                </a:cubicBezTo>
                <a:cubicBezTo>
                  <a:pt x="2062421" y="2059079"/>
                  <a:pt x="2162496" y="1946638"/>
                  <a:pt x="2248662" y="1880848"/>
                </a:cubicBezTo>
                <a:cubicBezTo>
                  <a:pt x="2366471" y="1790902"/>
                  <a:pt x="2485544" y="1765583"/>
                  <a:pt x="2621695" y="1722083"/>
                </a:cubicBezTo>
                <a:cubicBezTo>
                  <a:pt x="2631763" y="1718865"/>
                  <a:pt x="2642371" y="1715668"/>
                  <a:pt x="2652876" y="1714359"/>
                </a:cubicBezTo>
                <a:close/>
                <a:moveTo>
                  <a:pt x="2360986" y="1308038"/>
                </a:moveTo>
                <a:cubicBezTo>
                  <a:pt x="2369026" y="1307351"/>
                  <a:pt x="2375943" y="1308989"/>
                  <a:pt x="2381311" y="1313534"/>
                </a:cubicBezTo>
                <a:cubicBezTo>
                  <a:pt x="2389746" y="1320674"/>
                  <a:pt x="2394357" y="1334991"/>
                  <a:pt x="2393484" y="1358752"/>
                </a:cubicBezTo>
                <a:cubicBezTo>
                  <a:pt x="2391033" y="1425578"/>
                  <a:pt x="2362501" y="1491054"/>
                  <a:pt x="2315461" y="1537800"/>
                </a:cubicBezTo>
                <a:cubicBezTo>
                  <a:pt x="2307119" y="1546092"/>
                  <a:pt x="2298049" y="1553923"/>
                  <a:pt x="2287359" y="1558674"/>
                </a:cubicBezTo>
                <a:cubicBezTo>
                  <a:pt x="2262978" y="1569510"/>
                  <a:pt x="2234891" y="1562707"/>
                  <a:pt x="2209172" y="1555761"/>
                </a:cubicBezTo>
                <a:cubicBezTo>
                  <a:pt x="2193147" y="1551431"/>
                  <a:pt x="2175805" y="1546207"/>
                  <a:pt x="2166217" y="1532450"/>
                </a:cubicBezTo>
                <a:cubicBezTo>
                  <a:pt x="2152475" y="1512733"/>
                  <a:pt x="2161010" y="1485106"/>
                  <a:pt x="2173467" y="1464518"/>
                </a:cubicBezTo>
                <a:cubicBezTo>
                  <a:pt x="2193433" y="1431530"/>
                  <a:pt x="2304709" y="1312841"/>
                  <a:pt x="2360986" y="1308038"/>
                </a:cubicBezTo>
                <a:close/>
                <a:moveTo>
                  <a:pt x="527921" y="1238950"/>
                </a:moveTo>
                <a:cubicBezTo>
                  <a:pt x="549963" y="1239052"/>
                  <a:pt x="571803" y="1241152"/>
                  <a:pt x="593141" y="1245440"/>
                </a:cubicBezTo>
                <a:cubicBezTo>
                  <a:pt x="711460" y="1269228"/>
                  <a:pt x="586750" y="1413469"/>
                  <a:pt x="548971" y="1455924"/>
                </a:cubicBezTo>
                <a:cubicBezTo>
                  <a:pt x="451071" y="1565924"/>
                  <a:pt x="360900" y="1628541"/>
                  <a:pt x="205594" y="1619174"/>
                </a:cubicBezTo>
                <a:cubicBezTo>
                  <a:pt x="181524" y="1617723"/>
                  <a:pt x="155677" y="1615586"/>
                  <a:pt x="137081" y="1599982"/>
                </a:cubicBezTo>
                <a:cubicBezTo>
                  <a:pt x="99976" y="1568850"/>
                  <a:pt x="114731" y="1507940"/>
                  <a:pt x="138182" y="1465231"/>
                </a:cubicBezTo>
                <a:cubicBezTo>
                  <a:pt x="199282" y="1353952"/>
                  <a:pt x="328622" y="1266664"/>
                  <a:pt x="461492" y="1244446"/>
                </a:cubicBezTo>
                <a:cubicBezTo>
                  <a:pt x="483637" y="1240743"/>
                  <a:pt x="505880" y="1238848"/>
                  <a:pt x="527921" y="1238950"/>
                </a:cubicBezTo>
                <a:close/>
                <a:moveTo>
                  <a:pt x="1366292" y="1040242"/>
                </a:moveTo>
                <a:cubicBezTo>
                  <a:pt x="1376797" y="1038933"/>
                  <a:pt x="1387199" y="1039511"/>
                  <a:pt x="1396854" y="1043843"/>
                </a:cubicBezTo>
                <a:cubicBezTo>
                  <a:pt x="1413650" y="1051377"/>
                  <a:pt x="1424292" y="1069114"/>
                  <a:pt x="1428227" y="1087343"/>
                </a:cubicBezTo>
                <a:lnTo>
                  <a:pt x="1430789" y="1145833"/>
                </a:lnTo>
                <a:lnTo>
                  <a:pt x="1413758" y="1203040"/>
                </a:lnTo>
                <a:cubicBezTo>
                  <a:pt x="1353501" y="1331832"/>
                  <a:pt x="1160095" y="1426949"/>
                  <a:pt x="1053839" y="1470822"/>
                </a:cubicBezTo>
                <a:cubicBezTo>
                  <a:pt x="999498" y="1493257"/>
                  <a:pt x="894264" y="1548441"/>
                  <a:pt x="855746" y="1495276"/>
                </a:cubicBezTo>
                <a:cubicBezTo>
                  <a:pt x="775837" y="1384962"/>
                  <a:pt x="875912" y="1272521"/>
                  <a:pt x="962078" y="1206731"/>
                </a:cubicBezTo>
                <a:cubicBezTo>
                  <a:pt x="1079887" y="1116785"/>
                  <a:pt x="1198960" y="1091466"/>
                  <a:pt x="1335111" y="1047966"/>
                </a:cubicBezTo>
                <a:cubicBezTo>
                  <a:pt x="1345179" y="1044748"/>
                  <a:pt x="1355787" y="1041551"/>
                  <a:pt x="1366292" y="1040242"/>
                </a:cubicBezTo>
                <a:close/>
                <a:moveTo>
                  <a:pt x="2009526" y="1010510"/>
                </a:moveTo>
                <a:cubicBezTo>
                  <a:pt x="2060978" y="1010826"/>
                  <a:pt x="2107479" y="1029804"/>
                  <a:pt x="2137056" y="1080720"/>
                </a:cubicBezTo>
                <a:cubicBezTo>
                  <a:pt x="2204284" y="1196457"/>
                  <a:pt x="2083283" y="1369090"/>
                  <a:pt x="2012289" y="1449698"/>
                </a:cubicBezTo>
                <a:cubicBezTo>
                  <a:pt x="1894945" y="1591365"/>
                  <a:pt x="1730664" y="1687706"/>
                  <a:pt x="1575675" y="1779635"/>
                </a:cubicBezTo>
                <a:cubicBezTo>
                  <a:pt x="1536996" y="1802578"/>
                  <a:pt x="1497820" y="1825740"/>
                  <a:pt x="1454804" y="1838406"/>
                </a:cubicBezTo>
                <a:cubicBezTo>
                  <a:pt x="1411791" y="1851072"/>
                  <a:pt x="1363846" y="1852349"/>
                  <a:pt x="1323654" y="1832274"/>
                </a:cubicBezTo>
                <a:cubicBezTo>
                  <a:pt x="1310724" y="1825815"/>
                  <a:pt x="1298360" y="1816742"/>
                  <a:pt x="1291823" y="1803689"/>
                </a:cubicBezTo>
                <a:cubicBezTo>
                  <a:pt x="1279557" y="1779190"/>
                  <a:pt x="1291099" y="1749788"/>
                  <a:pt x="1303182" y="1725198"/>
                </a:cubicBezTo>
                <a:cubicBezTo>
                  <a:pt x="1412971" y="1501764"/>
                  <a:pt x="1562635" y="1249848"/>
                  <a:pt x="1766444" y="1102959"/>
                </a:cubicBezTo>
                <a:cubicBezTo>
                  <a:pt x="1824266" y="1061289"/>
                  <a:pt x="1923772" y="1009982"/>
                  <a:pt x="2009526" y="1010510"/>
                </a:cubicBezTo>
                <a:close/>
                <a:moveTo>
                  <a:pt x="1884093" y="675156"/>
                </a:moveTo>
                <a:cubicBezTo>
                  <a:pt x="1896357" y="673574"/>
                  <a:pt x="1908370" y="673744"/>
                  <a:pt x="1919948" y="676048"/>
                </a:cubicBezTo>
                <a:cubicBezTo>
                  <a:pt x="1959004" y="683819"/>
                  <a:pt x="1966189" y="713387"/>
                  <a:pt x="1957875" y="748138"/>
                </a:cubicBezTo>
                <a:cubicBezTo>
                  <a:pt x="1945367" y="800413"/>
                  <a:pt x="1897786" y="864421"/>
                  <a:pt x="1870861" y="883611"/>
                </a:cubicBezTo>
                <a:cubicBezTo>
                  <a:pt x="1826349" y="915333"/>
                  <a:pt x="1772888" y="931360"/>
                  <a:pt x="1719610" y="942312"/>
                </a:cubicBezTo>
                <a:cubicBezTo>
                  <a:pt x="1682563" y="949927"/>
                  <a:pt x="1632757" y="948290"/>
                  <a:pt x="1620818" y="911834"/>
                </a:cubicBezTo>
                <a:cubicBezTo>
                  <a:pt x="1611807" y="884330"/>
                  <a:pt x="1632199" y="856570"/>
                  <a:pt x="1651726" y="835437"/>
                </a:cubicBezTo>
                <a:cubicBezTo>
                  <a:pt x="1700020" y="783167"/>
                  <a:pt x="1798240" y="686228"/>
                  <a:pt x="1884093" y="675156"/>
                </a:cubicBezTo>
                <a:close/>
                <a:moveTo>
                  <a:pt x="1074402" y="633921"/>
                </a:moveTo>
                <a:cubicBezTo>
                  <a:pt x="1082442" y="633234"/>
                  <a:pt x="1089359" y="634872"/>
                  <a:pt x="1094727" y="639417"/>
                </a:cubicBezTo>
                <a:cubicBezTo>
                  <a:pt x="1103162" y="646557"/>
                  <a:pt x="1107773" y="660874"/>
                  <a:pt x="1106900" y="684635"/>
                </a:cubicBezTo>
                <a:cubicBezTo>
                  <a:pt x="1104449" y="751461"/>
                  <a:pt x="1075917" y="816937"/>
                  <a:pt x="1028877" y="863683"/>
                </a:cubicBezTo>
                <a:cubicBezTo>
                  <a:pt x="1020535" y="871975"/>
                  <a:pt x="1011465" y="879806"/>
                  <a:pt x="1000775" y="884557"/>
                </a:cubicBezTo>
                <a:cubicBezTo>
                  <a:pt x="976394" y="895393"/>
                  <a:pt x="948307" y="888590"/>
                  <a:pt x="922588" y="881644"/>
                </a:cubicBezTo>
                <a:cubicBezTo>
                  <a:pt x="906563" y="877314"/>
                  <a:pt x="889221" y="872090"/>
                  <a:pt x="879633" y="858333"/>
                </a:cubicBezTo>
                <a:cubicBezTo>
                  <a:pt x="865891" y="838616"/>
                  <a:pt x="874426" y="810989"/>
                  <a:pt x="886883" y="790401"/>
                </a:cubicBezTo>
                <a:cubicBezTo>
                  <a:pt x="906849" y="757413"/>
                  <a:pt x="1018125" y="638724"/>
                  <a:pt x="1074402" y="633921"/>
                </a:cubicBezTo>
                <a:close/>
                <a:moveTo>
                  <a:pt x="722942" y="336393"/>
                </a:moveTo>
                <a:cubicBezTo>
                  <a:pt x="774394" y="336709"/>
                  <a:pt x="820895" y="355687"/>
                  <a:pt x="850472" y="406603"/>
                </a:cubicBezTo>
                <a:cubicBezTo>
                  <a:pt x="917700" y="522340"/>
                  <a:pt x="796699" y="694973"/>
                  <a:pt x="725705" y="775581"/>
                </a:cubicBezTo>
                <a:cubicBezTo>
                  <a:pt x="608361" y="917248"/>
                  <a:pt x="444080" y="1013589"/>
                  <a:pt x="289091" y="1105518"/>
                </a:cubicBezTo>
                <a:cubicBezTo>
                  <a:pt x="250412" y="1128461"/>
                  <a:pt x="211236" y="1151623"/>
                  <a:pt x="168220" y="1164289"/>
                </a:cubicBezTo>
                <a:cubicBezTo>
                  <a:pt x="125207" y="1176955"/>
                  <a:pt x="77262" y="1178232"/>
                  <a:pt x="37070" y="1158157"/>
                </a:cubicBezTo>
                <a:cubicBezTo>
                  <a:pt x="24140" y="1151698"/>
                  <a:pt x="11776" y="1142625"/>
                  <a:pt x="5239" y="1129572"/>
                </a:cubicBezTo>
                <a:cubicBezTo>
                  <a:pt x="-7027" y="1105073"/>
                  <a:pt x="4515" y="1075671"/>
                  <a:pt x="16598" y="1051081"/>
                </a:cubicBezTo>
                <a:cubicBezTo>
                  <a:pt x="126387" y="827647"/>
                  <a:pt x="276051" y="575731"/>
                  <a:pt x="479860" y="428842"/>
                </a:cubicBezTo>
                <a:cubicBezTo>
                  <a:pt x="537682" y="387172"/>
                  <a:pt x="637188" y="335865"/>
                  <a:pt x="722942" y="336393"/>
                </a:cubicBezTo>
                <a:close/>
                <a:moveTo>
                  <a:pt x="597509" y="1039"/>
                </a:moveTo>
                <a:cubicBezTo>
                  <a:pt x="609773" y="-543"/>
                  <a:pt x="621786" y="-373"/>
                  <a:pt x="633364" y="1931"/>
                </a:cubicBezTo>
                <a:cubicBezTo>
                  <a:pt x="672420" y="9702"/>
                  <a:pt x="679605" y="39270"/>
                  <a:pt x="671291" y="74021"/>
                </a:cubicBezTo>
                <a:cubicBezTo>
                  <a:pt x="658783" y="126296"/>
                  <a:pt x="611202" y="190304"/>
                  <a:pt x="584277" y="209494"/>
                </a:cubicBezTo>
                <a:cubicBezTo>
                  <a:pt x="539765" y="241216"/>
                  <a:pt x="486304" y="257243"/>
                  <a:pt x="433026" y="268195"/>
                </a:cubicBezTo>
                <a:cubicBezTo>
                  <a:pt x="395979" y="275810"/>
                  <a:pt x="346173" y="274173"/>
                  <a:pt x="334234" y="237717"/>
                </a:cubicBezTo>
                <a:cubicBezTo>
                  <a:pt x="325223" y="210213"/>
                  <a:pt x="345615" y="182453"/>
                  <a:pt x="365142" y="161320"/>
                </a:cubicBezTo>
                <a:cubicBezTo>
                  <a:pt x="413436" y="109050"/>
                  <a:pt x="511656" y="12111"/>
                  <a:pt x="597509" y="1039"/>
                </a:cubicBezTo>
                <a:close/>
              </a:path>
            </a:pathLst>
          </a:cu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5436208" y="-2974835"/>
            <a:ext cx="4103735" cy="4050509"/>
          </a:xfrm>
          <a:custGeom>
            <a:avLst/>
            <a:gdLst/>
            <a:ahLst/>
            <a:cxnLst/>
            <a:rect l="l" t="t" r="r" b="b"/>
            <a:pathLst>
              <a:path w="2326213" h="2296042" extrusionOk="0">
                <a:moveTo>
                  <a:pt x="272935" y="316028"/>
                </a:moveTo>
                <a:cubicBezTo>
                  <a:pt x="521447" y="107449"/>
                  <a:pt x="952906" y="25020"/>
                  <a:pt x="1266473" y="3086"/>
                </a:cubicBezTo>
                <a:cubicBezTo>
                  <a:pt x="1695466" y="-26922"/>
                  <a:pt x="2084482" y="161780"/>
                  <a:pt x="2246201" y="575804"/>
                </a:cubicBezTo>
                <a:cubicBezTo>
                  <a:pt x="2374680" y="904729"/>
                  <a:pt x="2350963" y="1276554"/>
                  <a:pt x="2156680" y="1574335"/>
                </a:cubicBezTo>
                <a:cubicBezTo>
                  <a:pt x="1844807" y="2052345"/>
                  <a:pt x="1209703" y="2523110"/>
                  <a:pt x="645224" y="2176558"/>
                </a:cubicBezTo>
                <a:cubicBezTo>
                  <a:pt x="348911" y="1994641"/>
                  <a:pt x="121578" y="1690318"/>
                  <a:pt x="36985" y="1346823"/>
                </a:cubicBezTo>
                <a:cubicBezTo>
                  <a:pt x="-43888" y="1018437"/>
                  <a:pt x="-3584" y="548122"/>
                  <a:pt x="272935" y="316028"/>
                </a:cubicBezTo>
                <a:close/>
              </a:path>
            </a:pathLst>
          </a:custGeom>
          <a:solidFill>
            <a:schemeClr val="accent4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/>
              <a:sym typeface="Montserrat Light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 rot="10800000" flipH="1">
            <a:off x="-1181586" y="-221914"/>
            <a:ext cx="2286000" cy="1297588"/>
            <a:chOff x="14482114" y="3921072"/>
            <a:chExt cx="3605337" cy="2046474"/>
          </a:xfrm>
        </p:grpSpPr>
        <p:sp>
          <p:nvSpPr>
            <p:cNvPr id="148" name="Google Shape;148;p2"/>
            <p:cNvSpPr/>
            <p:nvPr/>
          </p:nvSpPr>
          <p:spPr>
            <a:xfrm>
              <a:off x="15140764" y="3921072"/>
              <a:ext cx="2946687" cy="1764560"/>
            </a:xfrm>
            <a:custGeom>
              <a:avLst/>
              <a:gdLst/>
              <a:ahLst/>
              <a:cxnLst/>
              <a:rect l="l" t="t" r="r" b="b"/>
              <a:pathLst>
                <a:path w="2946687" h="1764560" extrusionOk="0">
                  <a:moveTo>
                    <a:pt x="13346" y="1721440"/>
                  </a:moveTo>
                  <a:cubicBezTo>
                    <a:pt x="-5519" y="1534742"/>
                    <a:pt x="-4381" y="1346049"/>
                    <a:pt x="16737" y="1159588"/>
                  </a:cubicBezTo>
                  <a:cubicBezTo>
                    <a:pt x="31472" y="1029486"/>
                    <a:pt x="81653" y="933327"/>
                    <a:pt x="143240" y="820056"/>
                  </a:cubicBezTo>
                  <a:cubicBezTo>
                    <a:pt x="217595" y="683303"/>
                    <a:pt x="316042" y="561316"/>
                    <a:pt x="413921" y="440178"/>
                  </a:cubicBezTo>
                  <a:cubicBezTo>
                    <a:pt x="486368" y="350516"/>
                    <a:pt x="559597" y="260073"/>
                    <a:pt x="649846" y="188233"/>
                  </a:cubicBezTo>
                  <a:cubicBezTo>
                    <a:pt x="846871" y="31392"/>
                    <a:pt x="1148156" y="20898"/>
                    <a:pt x="1388853" y="55003"/>
                  </a:cubicBezTo>
                  <a:cubicBezTo>
                    <a:pt x="1492085" y="69628"/>
                    <a:pt x="1599479" y="96345"/>
                    <a:pt x="1698272" y="63155"/>
                  </a:cubicBezTo>
                  <a:cubicBezTo>
                    <a:pt x="1747650" y="46568"/>
                    <a:pt x="1791903" y="15660"/>
                    <a:pt x="1842795" y="4535"/>
                  </a:cubicBezTo>
                  <a:cubicBezTo>
                    <a:pt x="1923110" y="-13021"/>
                    <a:pt x="2007368" y="22412"/>
                    <a:pt x="2069528" y="76075"/>
                  </a:cubicBezTo>
                  <a:cubicBezTo>
                    <a:pt x="2131679" y="129737"/>
                    <a:pt x="2176408" y="200097"/>
                    <a:pt x="2223424" y="267351"/>
                  </a:cubicBezTo>
                  <a:cubicBezTo>
                    <a:pt x="2374728" y="483808"/>
                    <a:pt x="2564133" y="662179"/>
                    <a:pt x="2748937" y="849073"/>
                  </a:cubicBezTo>
                  <a:cubicBezTo>
                    <a:pt x="2793742" y="894390"/>
                    <a:pt x="2838996" y="940276"/>
                    <a:pt x="2871800" y="994864"/>
                  </a:cubicBezTo>
                  <a:cubicBezTo>
                    <a:pt x="2939704" y="1107845"/>
                    <a:pt x="2947619" y="1245963"/>
                    <a:pt x="2946609" y="1377661"/>
                  </a:cubicBezTo>
                  <a:cubicBezTo>
                    <a:pt x="2945628" y="1506919"/>
                    <a:pt x="2937770" y="1636129"/>
                    <a:pt x="2923111" y="1764561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904299" y="4064134"/>
              <a:ext cx="2828122" cy="1738887"/>
            </a:xfrm>
            <a:custGeom>
              <a:avLst/>
              <a:gdLst/>
              <a:ahLst/>
              <a:cxnLst/>
              <a:rect l="l" t="t" r="r" b="b"/>
              <a:pathLst>
                <a:path w="2828122" h="1738887" extrusionOk="0">
                  <a:moveTo>
                    <a:pt x="1256" y="1738888"/>
                  </a:moveTo>
                  <a:cubicBezTo>
                    <a:pt x="-3317" y="1506941"/>
                    <a:pt x="175" y="1236869"/>
                    <a:pt x="89865" y="1021389"/>
                  </a:cubicBezTo>
                  <a:cubicBezTo>
                    <a:pt x="179331" y="806450"/>
                    <a:pt x="309521" y="608357"/>
                    <a:pt x="471993" y="441227"/>
                  </a:cubicBezTo>
                  <a:cubicBezTo>
                    <a:pt x="601618" y="307887"/>
                    <a:pt x="772802" y="126037"/>
                    <a:pt x="959053" y="81214"/>
                  </a:cubicBezTo>
                  <a:cubicBezTo>
                    <a:pt x="1196521" y="24066"/>
                    <a:pt x="1444019" y="136681"/>
                    <a:pt x="1684592" y="74313"/>
                  </a:cubicBezTo>
                  <a:cubicBezTo>
                    <a:pt x="1822571" y="38541"/>
                    <a:pt x="1977143" y="-54461"/>
                    <a:pt x="2101739" y="43567"/>
                  </a:cubicBezTo>
                  <a:cubicBezTo>
                    <a:pt x="2229184" y="143844"/>
                    <a:pt x="2344579" y="258426"/>
                    <a:pt x="2452078" y="379514"/>
                  </a:cubicBezTo>
                  <a:cubicBezTo>
                    <a:pt x="2554329" y="494682"/>
                    <a:pt x="2622709" y="626560"/>
                    <a:pt x="2721998" y="744283"/>
                  </a:cubicBezTo>
                  <a:cubicBezTo>
                    <a:pt x="2747820" y="774892"/>
                    <a:pt x="2775652" y="805216"/>
                    <a:pt x="2789806" y="842639"/>
                  </a:cubicBezTo>
                  <a:cubicBezTo>
                    <a:pt x="2798026" y="864346"/>
                    <a:pt x="2801255" y="887573"/>
                    <a:pt x="2804170" y="910601"/>
                  </a:cubicBezTo>
                  <a:cubicBezTo>
                    <a:pt x="2834221" y="1148036"/>
                    <a:pt x="2836003" y="1389012"/>
                    <a:pt x="2809475" y="1626865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789865" y="4275905"/>
              <a:ext cx="2886462" cy="1627342"/>
            </a:xfrm>
            <a:custGeom>
              <a:avLst/>
              <a:gdLst/>
              <a:ahLst/>
              <a:cxnLst/>
              <a:rect l="l" t="t" r="r" b="b"/>
              <a:pathLst>
                <a:path w="2886462" h="1627342" extrusionOk="0">
                  <a:moveTo>
                    <a:pt x="4456" y="1537939"/>
                  </a:moveTo>
                  <a:cubicBezTo>
                    <a:pt x="-36950" y="1021401"/>
                    <a:pt x="213011" y="491216"/>
                    <a:pt x="638356" y="193389"/>
                  </a:cubicBezTo>
                  <a:cubicBezTo>
                    <a:pt x="816476" y="68670"/>
                    <a:pt x="1031817" y="-18277"/>
                    <a:pt x="1248397" y="3287"/>
                  </a:cubicBezTo>
                  <a:cubicBezTo>
                    <a:pt x="1344333" y="12838"/>
                    <a:pt x="1436821" y="43141"/>
                    <a:pt x="1531328" y="62160"/>
                  </a:cubicBezTo>
                  <a:cubicBezTo>
                    <a:pt x="1689947" y="94082"/>
                    <a:pt x="1855006" y="93887"/>
                    <a:pt x="2013559" y="61593"/>
                  </a:cubicBezTo>
                  <a:cubicBezTo>
                    <a:pt x="2059470" y="52241"/>
                    <a:pt x="2106018" y="40160"/>
                    <a:pt x="2152548" y="45718"/>
                  </a:cubicBezTo>
                  <a:cubicBezTo>
                    <a:pt x="2209431" y="52516"/>
                    <a:pt x="2259847" y="84982"/>
                    <a:pt x="2304576" y="120678"/>
                  </a:cubicBezTo>
                  <a:cubicBezTo>
                    <a:pt x="2446604" y="234038"/>
                    <a:pt x="2551712" y="385873"/>
                    <a:pt x="2654697" y="535402"/>
                  </a:cubicBezTo>
                  <a:cubicBezTo>
                    <a:pt x="2706036" y="609941"/>
                    <a:pt x="2757376" y="684478"/>
                    <a:pt x="2808716" y="759021"/>
                  </a:cubicBezTo>
                  <a:cubicBezTo>
                    <a:pt x="2826985" y="785552"/>
                    <a:pt x="2845359" y="812255"/>
                    <a:pt x="2858655" y="841578"/>
                  </a:cubicBezTo>
                  <a:cubicBezTo>
                    <a:pt x="2913177" y="961834"/>
                    <a:pt x="2874543" y="1100768"/>
                    <a:pt x="2852188" y="1230842"/>
                  </a:cubicBezTo>
                  <a:cubicBezTo>
                    <a:pt x="2829719" y="1361581"/>
                    <a:pt x="2824785" y="1495312"/>
                    <a:pt x="2837558" y="1627342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482114" y="4398604"/>
              <a:ext cx="2832533" cy="1568942"/>
            </a:xfrm>
            <a:custGeom>
              <a:avLst/>
              <a:gdLst/>
              <a:ahLst/>
              <a:cxnLst/>
              <a:rect l="l" t="t" r="r" b="b"/>
              <a:pathLst>
                <a:path w="2832533" h="1568942" extrusionOk="0">
                  <a:moveTo>
                    <a:pt x="0" y="1256680"/>
                  </a:moveTo>
                  <a:cubicBezTo>
                    <a:pt x="23006" y="880615"/>
                    <a:pt x="227638" y="531234"/>
                    <a:pt x="505015" y="275326"/>
                  </a:cubicBezTo>
                  <a:cubicBezTo>
                    <a:pt x="573349" y="212281"/>
                    <a:pt x="646625" y="153778"/>
                    <a:pt x="728260" y="109142"/>
                  </a:cubicBezTo>
                  <a:cubicBezTo>
                    <a:pt x="920682" y="3932"/>
                    <a:pt x="1115548" y="-21652"/>
                    <a:pt x="1327080" y="17127"/>
                  </a:cubicBezTo>
                  <a:cubicBezTo>
                    <a:pt x="1629079" y="72491"/>
                    <a:pt x="1936908" y="140926"/>
                    <a:pt x="2240232" y="93311"/>
                  </a:cubicBezTo>
                  <a:cubicBezTo>
                    <a:pt x="2284075" y="86428"/>
                    <a:pt x="2328595" y="77117"/>
                    <a:pt x="2372448" y="83914"/>
                  </a:cubicBezTo>
                  <a:cubicBezTo>
                    <a:pt x="2457649" y="97117"/>
                    <a:pt x="2455249" y="163168"/>
                    <a:pt x="2502389" y="212499"/>
                  </a:cubicBezTo>
                  <a:cubicBezTo>
                    <a:pt x="2557205" y="269864"/>
                    <a:pt x="2624032" y="305350"/>
                    <a:pt x="2672533" y="373093"/>
                  </a:cubicBezTo>
                  <a:cubicBezTo>
                    <a:pt x="2767898" y="506298"/>
                    <a:pt x="2815218" y="671184"/>
                    <a:pt x="2828039" y="832946"/>
                  </a:cubicBezTo>
                  <a:cubicBezTo>
                    <a:pt x="2847489" y="1078367"/>
                    <a:pt x="2798606" y="1323408"/>
                    <a:pt x="2780738" y="1568943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/>
                <a:sym typeface="Montserrat Light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762000" y="383177"/>
            <a:ext cx="10668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i="0" u="none" strike="noStrike" cap="none" dirty="0">
                <a:solidFill>
                  <a:srgbClr val="30303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bril Fatface"/>
                <a:sym typeface="Abril Fatface"/>
              </a:rPr>
              <a:t>專案分工</a:t>
            </a:r>
            <a:endParaRPr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EC6E8D2-60DF-7887-D8ED-1AB5D7C86D35}"/>
              </a:ext>
            </a:extLst>
          </p:cNvPr>
          <p:cNvGrpSpPr/>
          <p:nvPr/>
        </p:nvGrpSpPr>
        <p:grpSpPr>
          <a:xfrm>
            <a:off x="1928869" y="1931790"/>
            <a:ext cx="3044354" cy="4585196"/>
            <a:chOff x="3779595" y="1917403"/>
            <a:chExt cx="3045735" cy="4585196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0EABF4CE-938B-E8AC-622F-80EF51148BB8}"/>
                </a:ext>
              </a:extLst>
            </p:cNvPr>
            <p:cNvGrpSpPr/>
            <p:nvPr/>
          </p:nvGrpSpPr>
          <p:grpSpPr>
            <a:xfrm>
              <a:off x="4548730" y="1917403"/>
              <a:ext cx="1507470" cy="1907580"/>
              <a:chOff x="5064570" y="1578959"/>
              <a:chExt cx="1507470" cy="1907580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39811212-9648-33BF-BA87-87AD61DC8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4570" y="1578959"/>
                <a:ext cx="1507470" cy="1507470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0E9639F-6A2D-3461-1403-37F18A58090E}"/>
                  </a:ext>
                </a:extLst>
              </p:cNvPr>
              <p:cNvSpPr txBox="1"/>
              <p:nvPr/>
            </p:nvSpPr>
            <p:spPr>
              <a:xfrm>
                <a:off x="5341250" y="308642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王雋元</a:t>
                </a:r>
              </a:p>
            </p:txBody>
          </p:sp>
        </p:grpSp>
        <p:sp>
          <p:nvSpPr>
            <p:cNvPr id="10" name="Google Shape;153;p2">
              <a:extLst>
                <a:ext uri="{FF2B5EF4-FFF2-40B4-BE49-F238E27FC236}">
                  <a16:creationId xmlns:a16="http://schemas.microsoft.com/office/drawing/2014/main" id="{1D88B992-2A78-5ED4-443C-D2BC01E9CE17}"/>
                </a:ext>
              </a:extLst>
            </p:cNvPr>
            <p:cNvSpPr txBox="1"/>
            <p:nvPr/>
          </p:nvSpPr>
          <p:spPr>
            <a:xfrm>
              <a:off x="3779595" y="3824983"/>
              <a:ext cx="3045735" cy="2677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rtl="0">
                <a:spcBef>
                  <a:spcPts val="1200"/>
                </a:spcBef>
                <a:spcAft>
                  <a:spcPts val="0"/>
                </a:spcAft>
                <a:buClr>
                  <a:srgbClr val="373737"/>
                </a:buClr>
                <a:buSzPts val="2400"/>
                <a:buFont typeface="Arial"/>
                <a:buChar char="•"/>
              </a:pPr>
              <a:r>
                <a:rPr lang="zh-TW" altLang="en-US" sz="3200" dirty="0">
                  <a:solidFill>
                    <a:srgbClr val="3737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景點標誌</a:t>
              </a:r>
              <a:endPara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  <a:p>
              <a:pPr marL="457200" marR="0" lvl="0" indent="-457200" rtl="0">
                <a:spcBef>
                  <a:spcPts val="1200"/>
                </a:spcBef>
                <a:spcAft>
                  <a:spcPts val="0"/>
                </a:spcAft>
                <a:buClr>
                  <a:srgbClr val="373737"/>
                </a:buClr>
                <a:buSzPts val="2400"/>
                <a:buFont typeface="Arial"/>
                <a:buChar char="•"/>
              </a:pPr>
              <a:r>
                <a:rPr lang="zh-TW" altLang="en-US" sz="3200" dirty="0">
                  <a:solidFill>
                    <a:srgbClr val="3737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內崁畫面</a:t>
              </a:r>
              <a:endPara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  <a:p>
              <a:pPr marL="457200" marR="0" lvl="0" indent="-457200" rtl="0">
                <a:spcBef>
                  <a:spcPts val="1200"/>
                </a:spcBef>
                <a:spcAft>
                  <a:spcPts val="0"/>
                </a:spcAft>
                <a:buClr>
                  <a:srgbClr val="373737"/>
                </a:buClr>
                <a:buSzPts val="2400"/>
                <a:buFont typeface="Arial"/>
                <a:buChar char="•"/>
              </a:pPr>
              <a:r>
                <a:rPr lang="zh-TW" altLang="en-US" sz="3200" dirty="0">
                  <a:solidFill>
                    <a:srgbClr val="3737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資料整合</a:t>
              </a:r>
              <a:endPara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  <a:p>
              <a:pPr marL="457200" marR="0" lvl="0" indent="-457200" rtl="0">
                <a:spcBef>
                  <a:spcPts val="1200"/>
                </a:spcBef>
                <a:spcAft>
                  <a:spcPts val="0"/>
                </a:spcAft>
                <a:buClr>
                  <a:srgbClr val="373737"/>
                </a:buClr>
                <a:buSzPts val="2400"/>
                <a:buFont typeface="Arial"/>
                <a:buChar char="•"/>
              </a:pPr>
              <a:endPara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B9D10B4-8AE0-C76D-E7A2-963C8EB9536A}"/>
              </a:ext>
            </a:extLst>
          </p:cNvPr>
          <p:cNvGrpSpPr/>
          <p:nvPr/>
        </p:nvGrpSpPr>
        <p:grpSpPr>
          <a:xfrm>
            <a:off x="6942839" y="1931790"/>
            <a:ext cx="3313150" cy="3938865"/>
            <a:chOff x="894307" y="1917403"/>
            <a:chExt cx="3313150" cy="393886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E821A73-5D32-7A41-5ED2-E7512BD097AD}"/>
                </a:ext>
              </a:extLst>
            </p:cNvPr>
            <p:cNvGrpSpPr/>
            <p:nvPr/>
          </p:nvGrpSpPr>
          <p:grpSpPr>
            <a:xfrm>
              <a:off x="1797148" y="1917403"/>
              <a:ext cx="1507470" cy="1907580"/>
              <a:chOff x="2312988" y="1578959"/>
              <a:chExt cx="1507470" cy="1907580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6A2741E4-76DC-3303-971E-90BC096A3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2988" y="1578959"/>
                <a:ext cx="1507470" cy="1507470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6744DED-863E-9C8E-70EB-9EDCE180FDCC}"/>
                  </a:ext>
                </a:extLst>
              </p:cNvPr>
              <p:cNvSpPr txBox="1"/>
              <p:nvPr/>
            </p:nvSpPr>
            <p:spPr>
              <a:xfrm>
                <a:off x="2589669" y="308642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林柏辰</a:t>
                </a:r>
              </a:p>
            </p:txBody>
          </p:sp>
        </p:grpSp>
        <p:sp>
          <p:nvSpPr>
            <p:cNvPr id="14" name="Google Shape;153;p2">
              <a:extLst>
                <a:ext uri="{FF2B5EF4-FFF2-40B4-BE49-F238E27FC236}">
                  <a16:creationId xmlns:a16="http://schemas.microsoft.com/office/drawing/2014/main" id="{BC50037F-7CD7-7084-5360-4CAE7753390D}"/>
                </a:ext>
              </a:extLst>
            </p:cNvPr>
            <p:cNvSpPr txBox="1"/>
            <p:nvPr/>
          </p:nvSpPr>
          <p:spPr>
            <a:xfrm>
              <a:off x="894307" y="3824983"/>
              <a:ext cx="3313150" cy="2031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rtl="0">
                <a:spcBef>
                  <a:spcPts val="1200"/>
                </a:spcBef>
                <a:spcAft>
                  <a:spcPts val="0"/>
                </a:spcAft>
                <a:buClr>
                  <a:srgbClr val="373737"/>
                </a:buClr>
                <a:buSzPts val="2400"/>
                <a:buFont typeface="Arial"/>
                <a:buChar char="•"/>
              </a:pPr>
              <a:r>
                <a:rPr lang="zh-TW" altLang="en-US" sz="3200" dirty="0">
                  <a:solidFill>
                    <a:srgbClr val="3737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交通狀況分析</a:t>
              </a:r>
              <a:endPara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  <a:p>
              <a:pPr marL="457200" marR="0" lvl="0" indent="-457200" rtl="0">
                <a:spcBef>
                  <a:spcPts val="1200"/>
                </a:spcBef>
                <a:spcAft>
                  <a:spcPts val="0"/>
                </a:spcAft>
                <a:buClr>
                  <a:srgbClr val="373737"/>
                </a:buClr>
                <a:buSzPts val="2400"/>
                <a:buFont typeface="Arial"/>
                <a:buChar char="•"/>
              </a:pPr>
              <a:r>
                <a:rPr lang="zh-TW" altLang="en-US" sz="3200" dirty="0">
                  <a:solidFill>
                    <a:srgbClr val="3737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熱圖繪製</a:t>
              </a:r>
              <a:endPara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  <a:p>
              <a:pPr marL="457200" marR="0" lvl="0" indent="-457200" rtl="0">
                <a:spcBef>
                  <a:spcPts val="1200"/>
                </a:spcBef>
                <a:spcAft>
                  <a:spcPts val="0"/>
                </a:spcAft>
                <a:buClr>
                  <a:srgbClr val="373737"/>
                </a:buClr>
                <a:buSzPts val="2400"/>
                <a:buFont typeface="Arial"/>
                <a:buChar char="•"/>
              </a:pPr>
              <a:endParaRPr lang="en-US" altLang="zh-TW" sz="3200" dirty="0">
                <a:solidFill>
                  <a:srgbClr val="3737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6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 rot="2700000">
            <a:off x="-1074754" y="5551662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1270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4" name="Google Shape;144;p2"/>
          <p:cNvSpPr/>
          <p:nvPr/>
        </p:nvSpPr>
        <p:spPr>
          <a:xfrm rot="-5400000" flipH="1">
            <a:off x="11859888" y="58968"/>
            <a:ext cx="2152683" cy="2152683"/>
          </a:xfrm>
          <a:prstGeom prst="arc">
            <a:avLst>
              <a:gd name="adj1" fmla="val 10986810"/>
              <a:gd name="adj2" fmla="val 0"/>
            </a:avLst>
          </a:prstGeom>
          <a:noFill/>
          <a:ln w="38100" cap="sq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1577542" y="5943204"/>
            <a:ext cx="1358687" cy="1147106"/>
          </a:xfrm>
          <a:custGeom>
            <a:avLst/>
            <a:gdLst/>
            <a:ahLst/>
            <a:cxnLst/>
            <a:rect l="l" t="t" r="r" b="b"/>
            <a:pathLst>
              <a:path w="2717373" h="2294212" extrusionOk="0">
                <a:moveTo>
                  <a:pt x="1814505" y="1913067"/>
                </a:moveTo>
                <a:cubicBezTo>
                  <a:pt x="1836546" y="1913169"/>
                  <a:pt x="1858386" y="1915269"/>
                  <a:pt x="1879725" y="1919557"/>
                </a:cubicBezTo>
                <a:cubicBezTo>
                  <a:pt x="1998044" y="1943345"/>
                  <a:pt x="1873334" y="2087586"/>
                  <a:pt x="1835555" y="2130041"/>
                </a:cubicBezTo>
                <a:cubicBezTo>
                  <a:pt x="1737655" y="2240041"/>
                  <a:pt x="1647484" y="2302658"/>
                  <a:pt x="1492178" y="2293291"/>
                </a:cubicBezTo>
                <a:cubicBezTo>
                  <a:pt x="1468108" y="2291840"/>
                  <a:pt x="1442261" y="2289704"/>
                  <a:pt x="1423665" y="2274099"/>
                </a:cubicBezTo>
                <a:cubicBezTo>
                  <a:pt x="1386560" y="2242967"/>
                  <a:pt x="1401315" y="2182057"/>
                  <a:pt x="1424766" y="2139348"/>
                </a:cubicBezTo>
                <a:cubicBezTo>
                  <a:pt x="1496049" y="2009523"/>
                  <a:pt x="1660215" y="1912352"/>
                  <a:pt x="1814505" y="1913067"/>
                </a:cubicBezTo>
                <a:close/>
                <a:moveTo>
                  <a:pt x="2717373" y="1819950"/>
                </a:moveTo>
                <a:lnTo>
                  <a:pt x="2717373" y="1819952"/>
                </a:lnTo>
                <a:lnTo>
                  <a:pt x="2717373" y="1819950"/>
                </a:lnTo>
                <a:close/>
                <a:moveTo>
                  <a:pt x="2652876" y="1714359"/>
                </a:moveTo>
                <a:cubicBezTo>
                  <a:pt x="2663381" y="1713050"/>
                  <a:pt x="2673783" y="1713628"/>
                  <a:pt x="2683438" y="1717960"/>
                </a:cubicBezTo>
                <a:cubicBezTo>
                  <a:pt x="2700234" y="1725494"/>
                  <a:pt x="2710876" y="1743231"/>
                  <a:pt x="2714811" y="1761460"/>
                </a:cubicBezTo>
                <a:lnTo>
                  <a:pt x="2717373" y="1819950"/>
                </a:lnTo>
                <a:lnTo>
                  <a:pt x="2700342" y="1877157"/>
                </a:lnTo>
                <a:cubicBezTo>
                  <a:pt x="2640085" y="2005949"/>
                  <a:pt x="2446679" y="2101066"/>
                  <a:pt x="2340423" y="2144939"/>
                </a:cubicBezTo>
                <a:cubicBezTo>
                  <a:pt x="2286082" y="2167374"/>
                  <a:pt x="2180848" y="2222558"/>
                  <a:pt x="2142330" y="2169393"/>
                </a:cubicBezTo>
                <a:cubicBezTo>
                  <a:pt x="2062421" y="2059079"/>
                  <a:pt x="2162496" y="1946638"/>
                  <a:pt x="2248662" y="1880848"/>
                </a:cubicBezTo>
                <a:cubicBezTo>
                  <a:pt x="2366471" y="1790902"/>
                  <a:pt x="2485544" y="1765583"/>
                  <a:pt x="2621695" y="1722083"/>
                </a:cubicBezTo>
                <a:cubicBezTo>
                  <a:pt x="2631763" y="1718865"/>
                  <a:pt x="2642371" y="1715668"/>
                  <a:pt x="2652876" y="1714359"/>
                </a:cubicBezTo>
                <a:close/>
                <a:moveTo>
                  <a:pt x="2360986" y="1308038"/>
                </a:moveTo>
                <a:cubicBezTo>
                  <a:pt x="2369026" y="1307351"/>
                  <a:pt x="2375943" y="1308989"/>
                  <a:pt x="2381311" y="1313534"/>
                </a:cubicBezTo>
                <a:cubicBezTo>
                  <a:pt x="2389746" y="1320674"/>
                  <a:pt x="2394357" y="1334991"/>
                  <a:pt x="2393484" y="1358752"/>
                </a:cubicBezTo>
                <a:cubicBezTo>
                  <a:pt x="2391033" y="1425578"/>
                  <a:pt x="2362501" y="1491054"/>
                  <a:pt x="2315461" y="1537800"/>
                </a:cubicBezTo>
                <a:cubicBezTo>
                  <a:pt x="2307119" y="1546092"/>
                  <a:pt x="2298049" y="1553923"/>
                  <a:pt x="2287359" y="1558674"/>
                </a:cubicBezTo>
                <a:cubicBezTo>
                  <a:pt x="2262978" y="1569510"/>
                  <a:pt x="2234891" y="1562707"/>
                  <a:pt x="2209172" y="1555761"/>
                </a:cubicBezTo>
                <a:cubicBezTo>
                  <a:pt x="2193147" y="1551431"/>
                  <a:pt x="2175805" y="1546207"/>
                  <a:pt x="2166217" y="1532450"/>
                </a:cubicBezTo>
                <a:cubicBezTo>
                  <a:pt x="2152475" y="1512733"/>
                  <a:pt x="2161010" y="1485106"/>
                  <a:pt x="2173467" y="1464518"/>
                </a:cubicBezTo>
                <a:cubicBezTo>
                  <a:pt x="2193433" y="1431530"/>
                  <a:pt x="2304709" y="1312841"/>
                  <a:pt x="2360986" y="1308038"/>
                </a:cubicBezTo>
                <a:close/>
                <a:moveTo>
                  <a:pt x="527921" y="1238950"/>
                </a:moveTo>
                <a:cubicBezTo>
                  <a:pt x="549963" y="1239052"/>
                  <a:pt x="571803" y="1241152"/>
                  <a:pt x="593141" y="1245440"/>
                </a:cubicBezTo>
                <a:cubicBezTo>
                  <a:pt x="711460" y="1269228"/>
                  <a:pt x="586750" y="1413469"/>
                  <a:pt x="548971" y="1455924"/>
                </a:cubicBezTo>
                <a:cubicBezTo>
                  <a:pt x="451071" y="1565924"/>
                  <a:pt x="360900" y="1628541"/>
                  <a:pt x="205594" y="1619174"/>
                </a:cubicBezTo>
                <a:cubicBezTo>
                  <a:pt x="181524" y="1617723"/>
                  <a:pt x="155677" y="1615586"/>
                  <a:pt x="137081" y="1599982"/>
                </a:cubicBezTo>
                <a:cubicBezTo>
                  <a:pt x="99976" y="1568850"/>
                  <a:pt x="114731" y="1507940"/>
                  <a:pt x="138182" y="1465231"/>
                </a:cubicBezTo>
                <a:cubicBezTo>
                  <a:pt x="199282" y="1353952"/>
                  <a:pt x="328622" y="1266664"/>
                  <a:pt x="461492" y="1244446"/>
                </a:cubicBezTo>
                <a:cubicBezTo>
                  <a:pt x="483637" y="1240743"/>
                  <a:pt x="505880" y="1238848"/>
                  <a:pt x="527921" y="1238950"/>
                </a:cubicBezTo>
                <a:close/>
                <a:moveTo>
                  <a:pt x="1366292" y="1040242"/>
                </a:moveTo>
                <a:cubicBezTo>
                  <a:pt x="1376797" y="1038933"/>
                  <a:pt x="1387199" y="1039511"/>
                  <a:pt x="1396854" y="1043843"/>
                </a:cubicBezTo>
                <a:cubicBezTo>
                  <a:pt x="1413650" y="1051377"/>
                  <a:pt x="1424292" y="1069114"/>
                  <a:pt x="1428227" y="1087343"/>
                </a:cubicBezTo>
                <a:lnTo>
                  <a:pt x="1430789" y="1145833"/>
                </a:lnTo>
                <a:lnTo>
                  <a:pt x="1413758" y="1203040"/>
                </a:lnTo>
                <a:cubicBezTo>
                  <a:pt x="1353501" y="1331832"/>
                  <a:pt x="1160095" y="1426949"/>
                  <a:pt x="1053839" y="1470822"/>
                </a:cubicBezTo>
                <a:cubicBezTo>
                  <a:pt x="999498" y="1493257"/>
                  <a:pt x="894264" y="1548441"/>
                  <a:pt x="855746" y="1495276"/>
                </a:cubicBezTo>
                <a:cubicBezTo>
                  <a:pt x="775837" y="1384962"/>
                  <a:pt x="875912" y="1272521"/>
                  <a:pt x="962078" y="1206731"/>
                </a:cubicBezTo>
                <a:cubicBezTo>
                  <a:pt x="1079887" y="1116785"/>
                  <a:pt x="1198960" y="1091466"/>
                  <a:pt x="1335111" y="1047966"/>
                </a:cubicBezTo>
                <a:cubicBezTo>
                  <a:pt x="1345179" y="1044748"/>
                  <a:pt x="1355787" y="1041551"/>
                  <a:pt x="1366292" y="1040242"/>
                </a:cubicBezTo>
                <a:close/>
                <a:moveTo>
                  <a:pt x="2009526" y="1010510"/>
                </a:moveTo>
                <a:cubicBezTo>
                  <a:pt x="2060978" y="1010826"/>
                  <a:pt x="2107479" y="1029804"/>
                  <a:pt x="2137056" y="1080720"/>
                </a:cubicBezTo>
                <a:cubicBezTo>
                  <a:pt x="2204284" y="1196457"/>
                  <a:pt x="2083283" y="1369090"/>
                  <a:pt x="2012289" y="1449698"/>
                </a:cubicBezTo>
                <a:cubicBezTo>
                  <a:pt x="1894945" y="1591365"/>
                  <a:pt x="1730664" y="1687706"/>
                  <a:pt x="1575675" y="1779635"/>
                </a:cubicBezTo>
                <a:cubicBezTo>
                  <a:pt x="1536996" y="1802578"/>
                  <a:pt x="1497820" y="1825740"/>
                  <a:pt x="1454804" y="1838406"/>
                </a:cubicBezTo>
                <a:cubicBezTo>
                  <a:pt x="1411791" y="1851072"/>
                  <a:pt x="1363846" y="1852349"/>
                  <a:pt x="1323654" y="1832274"/>
                </a:cubicBezTo>
                <a:cubicBezTo>
                  <a:pt x="1310724" y="1825815"/>
                  <a:pt x="1298360" y="1816742"/>
                  <a:pt x="1291823" y="1803689"/>
                </a:cubicBezTo>
                <a:cubicBezTo>
                  <a:pt x="1279557" y="1779190"/>
                  <a:pt x="1291099" y="1749788"/>
                  <a:pt x="1303182" y="1725198"/>
                </a:cubicBezTo>
                <a:cubicBezTo>
                  <a:pt x="1412971" y="1501764"/>
                  <a:pt x="1562635" y="1249848"/>
                  <a:pt x="1766444" y="1102959"/>
                </a:cubicBezTo>
                <a:cubicBezTo>
                  <a:pt x="1824266" y="1061289"/>
                  <a:pt x="1923772" y="1009982"/>
                  <a:pt x="2009526" y="1010510"/>
                </a:cubicBezTo>
                <a:close/>
                <a:moveTo>
                  <a:pt x="1884093" y="675156"/>
                </a:moveTo>
                <a:cubicBezTo>
                  <a:pt x="1896357" y="673574"/>
                  <a:pt x="1908370" y="673744"/>
                  <a:pt x="1919948" y="676048"/>
                </a:cubicBezTo>
                <a:cubicBezTo>
                  <a:pt x="1959004" y="683819"/>
                  <a:pt x="1966189" y="713387"/>
                  <a:pt x="1957875" y="748138"/>
                </a:cubicBezTo>
                <a:cubicBezTo>
                  <a:pt x="1945367" y="800413"/>
                  <a:pt x="1897786" y="864421"/>
                  <a:pt x="1870861" y="883611"/>
                </a:cubicBezTo>
                <a:cubicBezTo>
                  <a:pt x="1826349" y="915333"/>
                  <a:pt x="1772888" y="931360"/>
                  <a:pt x="1719610" y="942312"/>
                </a:cubicBezTo>
                <a:cubicBezTo>
                  <a:pt x="1682563" y="949927"/>
                  <a:pt x="1632757" y="948290"/>
                  <a:pt x="1620818" y="911834"/>
                </a:cubicBezTo>
                <a:cubicBezTo>
                  <a:pt x="1611807" y="884330"/>
                  <a:pt x="1632199" y="856570"/>
                  <a:pt x="1651726" y="835437"/>
                </a:cubicBezTo>
                <a:cubicBezTo>
                  <a:pt x="1700020" y="783167"/>
                  <a:pt x="1798240" y="686228"/>
                  <a:pt x="1884093" y="675156"/>
                </a:cubicBezTo>
                <a:close/>
                <a:moveTo>
                  <a:pt x="1074402" y="633921"/>
                </a:moveTo>
                <a:cubicBezTo>
                  <a:pt x="1082442" y="633234"/>
                  <a:pt x="1089359" y="634872"/>
                  <a:pt x="1094727" y="639417"/>
                </a:cubicBezTo>
                <a:cubicBezTo>
                  <a:pt x="1103162" y="646557"/>
                  <a:pt x="1107773" y="660874"/>
                  <a:pt x="1106900" y="684635"/>
                </a:cubicBezTo>
                <a:cubicBezTo>
                  <a:pt x="1104449" y="751461"/>
                  <a:pt x="1075917" y="816937"/>
                  <a:pt x="1028877" y="863683"/>
                </a:cubicBezTo>
                <a:cubicBezTo>
                  <a:pt x="1020535" y="871975"/>
                  <a:pt x="1011465" y="879806"/>
                  <a:pt x="1000775" y="884557"/>
                </a:cubicBezTo>
                <a:cubicBezTo>
                  <a:pt x="976394" y="895393"/>
                  <a:pt x="948307" y="888590"/>
                  <a:pt x="922588" y="881644"/>
                </a:cubicBezTo>
                <a:cubicBezTo>
                  <a:pt x="906563" y="877314"/>
                  <a:pt x="889221" y="872090"/>
                  <a:pt x="879633" y="858333"/>
                </a:cubicBezTo>
                <a:cubicBezTo>
                  <a:pt x="865891" y="838616"/>
                  <a:pt x="874426" y="810989"/>
                  <a:pt x="886883" y="790401"/>
                </a:cubicBezTo>
                <a:cubicBezTo>
                  <a:pt x="906849" y="757413"/>
                  <a:pt x="1018125" y="638724"/>
                  <a:pt x="1074402" y="633921"/>
                </a:cubicBezTo>
                <a:close/>
                <a:moveTo>
                  <a:pt x="722942" y="336393"/>
                </a:moveTo>
                <a:cubicBezTo>
                  <a:pt x="774394" y="336709"/>
                  <a:pt x="820895" y="355687"/>
                  <a:pt x="850472" y="406603"/>
                </a:cubicBezTo>
                <a:cubicBezTo>
                  <a:pt x="917700" y="522340"/>
                  <a:pt x="796699" y="694973"/>
                  <a:pt x="725705" y="775581"/>
                </a:cubicBezTo>
                <a:cubicBezTo>
                  <a:pt x="608361" y="917248"/>
                  <a:pt x="444080" y="1013589"/>
                  <a:pt x="289091" y="1105518"/>
                </a:cubicBezTo>
                <a:cubicBezTo>
                  <a:pt x="250412" y="1128461"/>
                  <a:pt x="211236" y="1151623"/>
                  <a:pt x="168220" y="1164289"/>
                </a:cubicBezTo>
                <a:cubicBezTo>
                  <a:pt x="125207" y="1176955"/>
                  <a:pt x="77262" y="1178232"/>
                  <a:pt x="37070" y="1158157"/>
                </a:cubicBezTo>
                <a:cubicBezTo>
                  <a:pt x="24140" y="1151698"/>
                  <a:pt x="11776" y="1142625"/>
                  <a:pt x="5239" y="1129572"/>
                </a:cubicBezTo>
                <a:cubicBezTo>
                  <a:pt x="-7027" y="1105073"/>
                  <a:pt x="4515" y="1075671"/>
                  <a:pt x="16598" y="1051081"/>
                </a:cubicBezTo>
                <a:cubicBezTo>
                  <a:pt x="126387" y="827647"/>
                  <a:pt x="276051" y="575731"/>
                  <a:pt x="479860" y="428842"/>
                </a:cubicBezTo>
                <a:cubicBezTo>
                  <a:pt x="537682" y="387172"/>
                  <a:pt x="637188" y="335865"/>
                  <a:pt x="722942" y="336393"/>
                </a:cubicBezTo>
                <a:close/>
                <a:moveTo>
                  <a:pt x="597509" y="1039"/>
                </a:moveTo>
                <a:cubicBezTo>
                  <a:pt x="609773" y="-543"/>
                  <a:pt x="621786" y="-373"/>
                  <a:pt x="633364" y="1931"/>
                </a:cubicBezTo>
                <a:cubicBezTo>
                  <a:pt x="672420" y="9702"/>
                  <a:pt x="679605" y="39270"/>
                  <a:pt x="671291" y="74021"/>
                </a:cubicBezTo>
                <a:cubicBezTo>
                  <a:pt x="658783" y="126296"/>
                  <a:pt x="611202" y="190304"/>
                  <a:pt x="584277" y="209494"/>
                </a:cubicBezTo>
                <a:cubicBezTo>
                  <a:pt x="539765" y="241216"/>
                  <a:pt x="486304" y="257243"/>
                  <a:pt x="433026" y="268195"/>
                </a:cubicBezTo>
                <a:cubicBezTo>
                  <a:pt x="395979" y="275810"/>
                  <a:pt x="346173" y="274173"/>
                  <a:pt x="334234" y="237717"/>
                </a:cubicBezTo>
                <a:cubicBezTo>
                  <a:pt x="325223" y="210213"/>
                  <a:pt x="345615" y="182453"/>
                  <a:pt x="365142" y="161320"/>
                </a:cubicBezTo>
                <a:cubicBezTo>
                  <a:pt x="413436" y="109050"/>
                  <a:pt x="511656" y="12111"/>
                  <a:pt x="597509" y="1039"/>
                </a:cubicBezTo>
                <a:close/>
              </a:path>
            </a:pathLst>
          </a:cu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/>
              <a:sym typeface="Montserrat Light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5436208" y="-2974835"/>
            <a:ext cx="4103735" cy="4050509"/>
          </a:xfrm>
          <a:custGeom>
            <a:avLst/>
            <a:gdLst/>
            <a:ahLst/>
            <a:cxnLst/>
            <a:rect l="l" t="t" r="r" b="b"/>
            <a:pathLst>
              <a:path w="2326213" h="2296042" extrusionOk="0">
                <a:moveTo>
                  <a:pt x="272935" y="316028"/>
                </a:moveTo>
                <a:cubicBezTo>
                  <a:pt x="521447" y="107449"/>
                  <a:pt x="952906" y="25020"/>
                  <a:pt x="1266473" y="3086"/>
                </a:cubicBezTo>
                <a:cubicBezTo>
                  <a:pt x="1695466" y="-26922"/>
                  <a:pt x="2084482" y="161780"/>
                  <a:pt x="2246201" y="575804"/>
                </a:cubicBezTo>
                <a:cubicBezTo>
                  <a:pt x="2374680" y="904729"/>
                  <a:pt x="2350963" y="1276554"/>
                  <a:pt x="2156680" y="1574335"/>
                </a:cubicBezTo>
                <a:cubicBezTo>
                  <a:pt x="1844807" y="2052345"/>
                  <a:pt x="1209703" y="2523110"/>
                  <a:pt x="645224" y="2176558"/>
                </a:cubicBezTo>
                <a:cubicBezTo>
                  <a:pt x="348911" y="1994641"/>
                  <a:pt x="121578" y="1690318"/>
                  <a:pt x="36985" y="1346823"/>
                </a:cubicBezTo>
                <a:cubicBezTo>
                  <a:pt x="-43888" y="1018437"/>
                  <a:pt x="-3584" y="548122"/>
                  <a:pt x="272935" y="316028"/>
                </a:cubicBezTo>
                <a:close/>
              </a:path>
            </a:pathLst>
          </a:custGeom>
          <a:solidFill>
            <a:schemeClr val="accent4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383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/>
              <a:sym typeface="Montserrat Light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 rot="10800000" flipH="1">
            <a:off x="-1181586" y="-221914"/>
            <a:ext cx="2286000" cy="1297588"/>
            <a:chOff x="14482114" y="3921072"/>
            <a:chExt cx="3605337" cy="2046474"/>
          </a:xfrm>
        </p:grpSpPr>
        <p:sp>
          <p:nvSpPr>
            <p:cNvPr id="148" name="Google Shape;148;p2"/>
            <p:cNvSpPr/>
            <p:nvPr/>
          </p:nvSpPr>
          <p:spPr>
            <a:xfrm>
              <a:off x="15140764" y="3921072"/>
              <a:ext cx="2946687" cy="1764560"/>
            </a:xfrm>
            <a:custGeom>
              <a:avLst/>
              <a:gdLst/>
              <a:ahLst/>
              <a:cxnLst/>
              <a:rect l="l" t="t" r="r" b="b"/>
              <a:pathLst>
                <a:path w="2946687" h="1764560" extrusionOk="0">
                  <a:moveTo>
                    <a:pt x="13346" y="1721440"/>
                  </a:moveTo>
                  <a:cubicBezTo>
                    <a:pt x="-5519" y="1534742"/>
                    <a:pt x="-4381" y="1346049"/>
                    <a:pt x="16737" y="1159588"/>
                  </a:cubicBezTo>
                  <a:cubicBezTo>
                    <a:pt x="31472" y="1029486"/>
                    <a:pt x="81653" y="933327"/>
                    <a:pt x="143240" y="820056"/>
                  </a:cubicBezTo>
                  <a:cubicBezTo>
                    <a:pt x="217595" y="683303"/>
                    <a:pt x="316042" y="561316"/>
                    <a:pt x="413921" y="440178"/>
                  </a:cubicBezTo>
                  <a:cubicBezTo>
                    <a:pt x="486368" y="350516"/>
                    <a:pt x="559597" y="260073"/>
                    <a:pt x="649846" y="188233"/>
                  </a:cubicBezTo>
                  <a:cubicBezTo>
                    <a:pt x="846871" y="31392"/>
                    <a:pt x="1148156" y="20898"/>
                    <a:pt x="1388853" y="55003"/>
                  </a:cubicBezTo>
                  <a:cubicBezTo>
                    <a:pt x="1492085" y="69628"/>
                    <a:pt x="1599479" y="96345"/>
                    <a:pt x="1698272" y="63155"/>
                  </a:cubicBezTo>
                  <a:cubicBezTo>
                    <a:pt x="1747650" y="46568"/>
                    <a:pt x="1791903" y="15660"/>
                    <a:pt x="1842795" y="4535"/>
                  </a:cubicBezTo>
                  <a:cubicBezTo>
                    <a:pt x="1923110" y="-13021"/>
                    <a:pt x="2007368" y="22412"/>
                    <a:pt x="2069528" y="76075"/>
                  </a:cubicBezTo>
                  <a:cubicBezTo>
                    <a:pt x="2131679" y="129737"/>
                    <a:pt x="2176408" y="200097"/>
                    <a:pt x="2223424" y="267351"/>
                  </a:cubicBezTo>
                  <a:cubicBezTo>
                    <a:pt x="2374728" y="483808"/>
                    <a:pt x="2564133" y="662179"/>
                    <a:pt x="2748937" y="849073"/>
                  </a:cubicBezTo>
                  <a:cubicBezTo>
                    <a:pt x="2793742" y="894390"/>
                    <a:pt x="2838996" y="940276"/>
                    <a:pt x="2871800" y="994864"/>
                  </a:cubicBezTo>
                  <a:cubicBezTo>
                    <a:pt x="2939704" y="1107845"/>
                    <a:pt x="2947619" y="1245963"/>
                    <a:pt x="2946609" y="1377661"/>
                  </a:cubicBezTo>
                  <a:cubicBezTo>
                    <a:pt x="2945628" y="1506919"/>
                    <a:pt x="2937770" y="1636129"/>
                    <a:pt x="2923111" y="1764561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904299" y="4064134"/>
              <a:ext cx="2828122" cy="1738887"/>
            </a:xfrm>
            <a:custGeom>
              <a:avLst/>
              <a:gdLst/>
              <a:ahLst/>
              <a:cxnLst/>
              <a:rect l="l" t="t" r="r" b="b"/>
              <a:pathLst>
                <a:path w="2828122" h="1738887" extrusionOk="0">
                  <a:moveTo>
                    <a:pt x="1256" y="1738888"/>
                  </a:moveTo>
                  <a:cubicBezTo>
                    <a:pt x="-3317" y="1506941"/>
                    <a:pt x="175" y="1236869"/>
                    <a:pt x="89865" y="1021389"/>
                  </a:cubicBezTo>
                  <a:cubicBezTo>
                    <a:pt x="179331" y="806450"/>
                    <a:pt x="309521" y="608357"/>
                    <a:pt x="471993" y="441227"/>
                  </a:cubicBezTo>
                  <a:cubicBezTo>
                    <a:pt x="601618" y="307887"/>
                    <a:pt x="772802" y="126037"/>
                    <a:pt x="959053" y="81214"/>
                  </a:cubicBezTo>
                  <a:cubicBezTo>
                    <a:pt x="1196521" y="24066"/>
                    <a:pt x="1444019" y="136681"/>
                    <a:pt x="1684592" y="74313"/>
                  </a:cubicBezTo>
                  <a:cubicBezTo>
                    <a:pt x="1822571" y="38541"/>
                    <a:pt x="1977143" y="-54461"/>
                    <a:pt x="2101739" y="43567"/>
                  </a:cubicBezTo>
                  <a:cubicBezTo>
                    <a:pt x="2229184" y="143844"/>
                    <a:pt x="2344579" y="258426"/>
                    <a:pt x="2452078" y="379514"/>
                  </a:cubicBezTo>
                  <a:cubicBezTo>
                    <a:pt x="2554329" y="494682"/>
                    <a:pt x="2622709" y="626560"/>
                    <a:pt x="2721998" y="744283"/>
                  </a:cubicBezTo>
                  <a:cubicBezTo>
                    <a:pt x="2747820" y="774892"/>
                    <a:pt x="2775652" y="805216"/>
                    <a:pt x="2789806" y="842639"/>
                  </a:cubicBezTo>
                  <a:cubicBezTo>
                    <a:pt x="2798026" y="864346"/>
                    <a:pt x="2801255" y="887573"/>
                    <a:pt x="2804170" y="910601"/>
                  </a:cubicBezTo>
                  <a:cubicBezTo>
                    <a:pt x="2834221" y="1148036"/>
                    <a:pt x="2836003" y="1389012"/>
                    <a:pt x="2809475" y="1626865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789865" y="4275905"/>
              <a:ext cx="2886462" cy="1627342"/>
            </a:xfrm>
            <a:custGeom>
              <a:avLst/>
              <a:gdLst/>
              <a:ahLst/>
              <a:cxnLst/>
              <a:rect l="l" t="t" r="r" b="b"/>
              <a:pathLst>
                <a:path w="2886462" h="1627342" extrusionOk="0">
                  <a:moveTo>
                    <a:pt x="4456" y="1537939"/>
                  </a:moveTo>
                  <a:cubicBezTo>
                    <a:pt x="-36950" y="1021401"/>
                    <a:pt x="213011" y="491216"/>
                    <a:pt x="638356" y="193389"/>
                  </a:cubicBezTo>
                  <a:cubicBezTo>
                    <a:pt x="816476" y="68670"/>
                    <a:pt x="1031817" y="-18277"/>
                    <a:pt x="1248397" y="3287"/>
                  </a:cubicBezTo>
                  <a:cubicBezTo>
                    <a:pt x="1344333" y="12838"/>
                    <a:pt x="1436821" y="43141"/>
                    <a:pt x="1531328" y="62160"/>
                  </a:cubicBezTo>
                  <a:cubicBezTo>
                    <a:pt x="1689947" y="94082"/>
                    <a:pt x="1855006" y="93887"/>
                    <a:pt x="2013559" y="61593"/>
                  </a:cubicBezTo>
                  <a:cubicBezTo>
                    <a:pt x="2059470" y="52241"/>
                    <a:pt x="2106018" y="40160"/>
                    <a:pt x="2152548" y="45718"/>
                  </a:cubicBezTo>
                  <a:cubicBezTo>
                    <a:pt x="2209431" y="52516"/>
                    <a:pt x="2259847" y="84982"/>
                    <a:pt x="2304576" y="120678"/>
                  </a:cubicBezTo>
                  <a:cubicBezTo>
                    <a:pt x="2446604" y="234038"/>
                    <a:pt x="2551712" y="385873"/>
                    <a:pt x="2654697" y="535402"/>
                  </a:cubicBezTo>
                  <a:cubicBezTo>
                    <a:pt x="2706036" y="609941"/>
                    <a:pt x="2757376" y="684478"/>
                    <a:pt x="2808716" y="759021"/>
                  </a:cubicBezTo>
                  <a:cubicBezTo>
                    <a:pt x="2826985" y="785552"/>
                    <a:pt x="2845359" y="812255"/>
                    <a:pt x="2858655" y="841578"/>
                  </a:cubicBezTo>
                  <a:cubicBezTo>
                    <a:pt x="2913177" y="961834"/>
                    <a:pt x="2874543" y="1100768"/>
                    <a:pt x="2852188" y="1230842"/>
                  </a:cubicBezTo>
                  <a:cubicBezTo>
                    <a:pt x="2829719" y="1361581"/>
                    <a:pt x="2824785" y="1495312"/>
                    <a:pt x="2837558" y="1627342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/>
                <a:sym typeface="Montserrat Light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482114" y="4398604"/>
              <a:ext cx="2832533" cy="1568942"/>
            </a:xfrm>
            <a:custGeom>
              <a:avLst/>
              <a:gdLst/>
              <a:ahLst/>
              <a:cxnLst/>
              <a:rect l="l" t="t" r="r" b="b"/>
              <a:pathLst>
                <a:path w="2832533" h="1568942" extrusionOk="0">
                  <a:moveTo>
                    <a:pt x="0" y="1256680"/>
                  </a:moveTo>
                  <a:cubicBezTo>
                    <a:pt x="23006" y="880615"/>
                    <a:pt x="227638" y="531234"/>
                    <a:pt x="505015" y="275326"/>
                  </a:cubicBezTo>
                  <a:cubicBezTo>
                    <a:pt x="573349" y="212281"/>
                    <a:pt x="646625" y="153778"/>
                    <a:pt x="728260" y="109142"/>
                  </a:cubicBezTo>
                  <a:cubicBezTo>
                    <a:pt x="920682" y="3932"/>
                    <a:pt x="1115548" y="-21652"/>
                    <a:pt x="1327080" y="17127"/>
                  </a:cubicBezTo>
                  <a:cubicBezTo>
                    <a:pt x="1629079" y="72491"/>
                    <a:pt x="1936908" y="140926"/>
                    <a:pt x="2240232" y="93311"/>
                  </a:cubicBezTo>
                  <a:cubicBezTo>
                    <a:pt x="2284075" y="86428"/>
                    <a:pt x="2328595" y="77117"/>
                    <a:pt x="2372448" y="83914"/>
                  </a:cubicBezTo>
                  <a:cubicBezTo>
                    <a:pt x="2457649" y="97117"/>
                    <a:pt x="2455249" y="163168"/>
                    <a:pt x="2502389" y="212499"/>
                  </a:cubicBezTo>
                  <a:cubicBezTo>
                    <a:pt x="2557205" y="269864"/>
                    <a:pt x="2624032" y="305350"/>
                    <a:pt x="2672533" y="373093"/>
                  </a:cubicBezTo>
                  <a:cubicBezTo>
                    <a:pt x="2767898" y="506298"/>
                    <a:pt x="2815218" y="671184"/>
                    <a:pt x="2828039" y="832946"/>
                  </a:cubicBezTo>
                  <a:cubicBezTo>
                    <a:pt x="2847489" y="1078367"/>
                    <a:pt x="2798606" y="1323408"/>
                    <a:pt x="2780738" y="1568943"/>
                  </a:cubicBezTo>
                </a:path>
              </a:pathLst>
            </a:custGeom>
            <a:noFill/>
            <a:ln w="381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8383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/>
                <a:sym typeface="Montserrat Light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762000" y="383177"/>
            <a:ext cx="106680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rgbClr val="30303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bril Fatface"/>
              </a:rPr>
              <a:t>參考資料</a:t>
            </a:r>
            <a:endParaRPr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840733-5BC7-82C7-8B5E-1A93A6C3C70C}"/>
              </a:ext>
            </a:extLst>
          </p:cNvPr>
          <p:cNvSpPr txBox="1"/>
          <p:nvPr/>
        </p:nvSpPr>
        <p:spPr>
          <a:xfrm>
            <a:off x="802868" y="1627950"/>
            <a:ext cx="105862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參考</a:t>
            </a:r>
            <a:r>
              <a:rPr lang="zh-TW" altLang="en-US" sz="2000" kern="100" dirty="0"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文件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：</a:t>
            </a:r>
            <a:endParaRPr lang="en-US" altLang="zh-TW" sz="2000" kern="100" dirty="0">
              <a:effectLst/>
              <a:latin typeface="Calibri" panose="020F0502020204030204" pitchFamily="34" charset="0"/>
              <a:ea typeface="標楷體-繁" panose="03000500000000000000" pitchFamily="66" charset="-120"/>
              <a:cs typeface="Times New Roman" panose="02020603050405020304" pitchFamily="18" charset="0"/>
            </a:endParaRPr>
          </a:p>
          <a:p>
            <a:pPr marL="228600"/>
            <a:r>
              <a:rPr lang="en-US" altLang="zh-TW" sz="2000" kern="100" dirty="0">
                <a:effectLst/>
                <a:latin typeface="標楷體-繁" panose="03000500000000000000" pitchFamily="66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標楷體-繁" panose="03000500000000000000" pitchFamily="66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Popups — Folium 0.16.1.dev54+g570f2933 documentation (python-</a:t>
            </a:r>
            <a:r>
              <a:rPr lang="en-US" altLang="zh-TW" sz="2000" kern="100" dirty="0" err="1">
                <a:solidFill>
                  <a:schemeClr val="accent1"/>
                </a:solidFill>
                <a:effectLst/>
                <a:latin typeface="標楷體-繁" panose="03000500000000000000" pitchFamily="66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visualization.github.io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標楷體-繁" panose="03000500000000000000" pitchFamily="66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20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標楷體-繁" panose="03000500000000000000" pitchFamily="66" charset="-12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參考資料：</a:t>
            </a:r>
            <a:endParaRPr lang="en-US" altLang="zh-TW" sz="2000" kern="100" dirty="0">
              <a:effectLst/>
              <a:latin typeface="Calibri" panose="020F0502020204030204" pitchFamily="34" charset="0"/>
              <a:ea typeface="標楷體-繁" panose="03000500000000000000" pitchFamily="66" charset="-120"/>
              <a:cs typeface="Times New Roman" panose="02020603050405020304" pitchFamily="18" charset="0"/>
            </a:endParaRPr>
          </a:p>
          <a:p>
            <a:pPr marL="304800"/>
            <a:r>
              <a:rPr lang="en-US" altLang="zh-TW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指定省道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[VD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設備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]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車輛偵測器即時路況資料</a:t>
            </a:r>
            <a:endParaRPr lang="zh-TW" altLang="zh-TW" sz="20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04800" lvl="2"/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	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指定高速公路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[VD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設備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]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車輛偵測器即時路況資料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 v2</a:t>
            </a:r>
          </a:p>
          <a:p>
            <a:pPr marL="304800" lvl="2"/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	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指定省道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[CCTV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設備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]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閉路電視攝影機資料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 v2</a:t>
            </a:r>
            <a:endParaRPr lang="zh-TW" altLang="zh-TW" sz="20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04800" lvl="2"/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	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指定高速公路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[CCTV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設備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]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閉路電視攝影機資料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 v2</a:t>
            </a:r>
            <a:endParaRPr lang="zh-TW" altLang="zh-TW" sz="20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04800" lvl="2"/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	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省道發布路段資料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 v2</a:t>
            </a:r>
            <a:endParaRPr lang="zh-TW" altLang="zh-TW" sz="20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04800" lvl="2"/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	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觀光景點服務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/</a:t>
            </a:r>
            <a:r>
              <a:rPr lang="zh-TW" altLang="zh-TW" sz="20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資訊資料庫開放資料</a:t>
            </a:r>
            <a:endParaRPr lang="zh-TW" altLang="zh-TW" sz="20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-繁" panose="03000500000000000000" pitchFamily="66" charset="-120"/>
                <a:cs typeface="Times New Roman" panose="02020603050405020304" pitchFamily="18" charset="0"/>
              </a:rPr>
              <a:t>專案網址：</a:t>
            </a:r>
            <a:endParaRPr lang="zh-TW" altLang="en-US" sz="2000" kern="100" dirty="0">
              <a:effectLst/>
              <a:latin typeface="Calibri" panose="020F0502020204030204" pitchFamily="34" charset="0"/>
              <a:ea typeface="標楷體-繁" panose="03000500000000000000" pitchFamily="66" charset="-120"/>
              <a:cs typeface="Times New Roman" panose="02020603050405020304" pitchFamily="18" charset="0"/>
            </a:endParaRPr>
          </a:p>
          <a:p>
            <a:pPr marL="228600"/>
            <a:r>
              <a:rPr lang="en-US" altLang="zh-TW" sz="2000" kern="100" dirty="0">
                <a:effectLst/>
                <a:latin typeface="標楷體-繁" panose="03000500000000000000" pitchFamily="66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kern="100" dirty="0" err="1">
                <a:solidFill>
                  <a:schemeClr val="accent1"/>
                </a:solidFill>
                <a:effectLst/>
                <a:latin typeface="標楷體-繁" panose="03000500000000000000" pitchFamily="66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Github</a:t>
            </a:r>
            <a:r>
              <a:rPr lang="en-US" altLang="zh-TW" sz="2000" kern="100" dirty="0">
                <a:solidFill>
                  <a:schemeClr val="accent1"/>
                </a:solidFill>
                <a:effectLst/>
                <a:latin typeface="標楷體-繁" panose="03000500000000000000" pitchFamily="66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repository</a:t>
            </a:r>
            <a:endParaRPr lang="zh-TW" altLang="zh-TW" sz="20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1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AI - History Presentation Template 14">
      <a:dk1>
        <a:srgbClr val="838383"/>
      </a:dk1>
      <a:lt1>
        <a:srgbClr val="FFFFFF"/>
      </a:lt1>
      <a:dk2>
        <a:srgbClr val="303030"/>
      </a:dk2>
      <a:lt2>
        <a:srgbClr val="FFFFFF"/>
      </a:lt2>
      <a:accent1>
        <a:srgbClr val="4160E5"/>
      </a:accent1>
      <a:accent2>
        <a:srgbClr val="ED6445"/>
      </a:accent2>
      <a:accent3>
        <a:srgbClr val="6FD383"/>
      </a:accent3>
      <a:accent4>
        <a:srgbClr val="EACE65"/>
      </a:accent4>
      <a:accent5>
        <a:srgbClr val="E2D3B8"/>
      </a:accent5>
      <a:accent6>
        <a:srgbClr val="DFDFDF"/>
      </a:accent6>
      <a:hlink>
        <a:srgbClr val="838383"/>
      </a:hlink>
      <a:folHlink>
        <a:srgbClr val="3030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193</Words>
  <Application>Microsoft Macintosh PowerPoint</Application>
  <PresentationFormat>寬螢幕</PresentationFormat>
  <Paragraphs>38</Paragraphs>
  <Slides>8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微軟正黑體</vt:lpstr>
      <vt:lpstr>微軟正黑體</vt:lpstr>
      <vt:lpstr>標楷體-繁</vt:lpstr>
      <vt:lpstr>Neuton</vt:lpstr>
      <vt:lpstr>Abril Fatface</vt:lpstr>
      <vt:lpstr>Arial</vt:lpstr>
      <vt:lpstr>Calibri</vt:lpstr>
      <vt:lpstr>Montserrat Light</vt:lpstr>
      <vt:lpstr>Office 佈景主題</vt:lpstr>
      <vt:lpstr>Default Theme</vt:lpstr>
      <vt:lpstr>觀光景點人流分析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Performance Evaluation of NB-IoT</dc:title>
  <dc:creator>yune chi</dc:creator>
  <cp:lastModifiedBy>Microsoft Office User</cp:lastModifiedBy>
  <cp:revision>48</cp:revision>
  <dcterms:created xsi:type="dcterms:W3CDTF">2023-07-22T09:41:29Z</dcterms:created>
  <dcterms:modified xsi:type="dcterms:W3CDTF">2024-05-15T11:30:23Z</dcterms:modified>
</cp:coreProperties>
</file>