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Objects="1">
      <p:cViewPr>
        <p:scale>
          <a:sx n="310" d="100"/>
          <a:sy n="310" d="100"/>
        </p:scale>
        <p:origin x="-1784" y="-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323C-A726-804E-B097-3F316277D4BD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ACB-EEDD-AE4B-BAD1-C51CA037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323C-A726-804E-B097-3F316277D4BD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ACB-EEDD-AE4B-BAD1-C51CA037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4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323C-A726-804E-B097-3F316277D4BD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ACB-EEDD-AE4B-BAD1-C51CA037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9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323C-A726-804E-B097-3F316277D4BD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ACB-EEDD-AE4B-BAD1-C51CA037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4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323C-A726-804E-B097-3F316277D4BD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ACB-EEDD-AE4B-BAD1-C51CA037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0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323C-A726-804E-B097-3F316277D4BD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ACB-EEDD-AE4B-BAD1-C51CA037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323C-A726-804E-B097-3F316277D4BD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ACB-EEDD-AE4B-BAD1-C51CA037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5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323C-A726-804E-B097-3F316277D4BD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ACB-EEDD-AE4B-BAD1-C51CA037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2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323C-A726-804E-B097-3F316277D4BD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ACB-EEDD-AE4B-BAD1-C51CA037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323C-A726-804E-B097-3F316277D4BD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ACB-EEDD-AE4B-BAD1-C51CA037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3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323C-A726-804E-B097-3F316277D4BD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ACB-EEDD-AE4B-BAD1-C51CA037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9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D323C-A726-804E-B097-3F316277D4BD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7CACB-EEDD-AE4B-BAD1-C51CA037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6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96314" y="1210962"/>
            <a:ext cx="1062681" cy="179173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66305" y="1210962"/>
            <a:ext cx="292442" cy="179173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14010" y="1972902"/>
            <a:ext cx="1062681" cy="25537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88309" y="183898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≅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548204" y="1915923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⨉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37456" y="3002692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N</a:t>
            </a:r>
            <a:endParaRPr lang="en-US" sz="16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2258459" y="872408"/>
            <a:ext cx="359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72804" y="191592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46033" y="191592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90500" y="190562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28529" y="1669703"/>
            <a:ext cx="359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98433" y="2192923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K</a:t>
            </a:r>
            <a:endParaRPr lang="en-US" sz="16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3412941" y="897003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K</a:t>
            </a:r>
            <a:endParaRPr lang="en-US" sz="16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20458" y="3002692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22377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6314" y="1210962"/>
            <a:ext cx="1062681" cy="179173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66305" y="1210962"/>
            <a:ext cx="292442" cy="179173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14010" y="1972902"/>
            <a:ext cx="1062681" cy="25537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88309" y="183898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≅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548204" y="1915923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⨉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72804" y="191592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46033" y="191592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90500" y="190562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199456" y="1412776"/>
            <a:ext cx="14888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199456" y="1488890"/>
            <a:ext cx="14888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279576" y="1076147"/>
            <a:ext cx="0" cy="20648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07568" y="1076147"/>
            <a:ext cx="0" cy="20648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143672" y="1412776"/>
            <a:ext cx="504056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143672" y="1488889"/>
            <a:ext cx="504056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4731666" y="1838980"/>
            <a:ext cx="68190" cy="523220"/>
            <a:chOff x="4727848" y="1488889"/>
            <a:chExt cx="72008" cy="2064821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4799856" y="1488889"/>
              <a:ext cx="0" cy="206482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727848" y="1488889"/>
              <a:ext cx="0" cy="206482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2911042" y="105155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p</a:t>
            </a:r>
            <a:r>
              <a:rPr lang="en-US" i="1" baseline="-25000" dirty="0" err="1" smtClean="0"/>
              <a:t>u</a:t>
            </a:r>
            <a:endParaRPr lang="en-US" i="1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1166278" y="11965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u</a:t>
            </a:r>
            <a:endParaRPr lang="en-US" sz="12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2023641" y="959221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i</a:t>
            </a:r>
            <a:endParaRPr lang="en-US" sz="12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4445350" y="156993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q</a:t>
            </a:r>
            <a:r>
              <a:rPr lang="en-US" i="1" baseline="-250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972247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20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Blaz</dc:creator>
  <cp:lastModifiedBy>Blaz</cp:lastModifiedBy>
  <cp:revision>3</cp:revision>
  <cp:lastPrinted>2016-12-19T16:43:50Z</cp:lastPrinted>
  <dcterms:created xsi:type="dcterms:W3CDTF">2016-12-19T16:28:26Z</dcterms:created>
  <dcterms:modified xsi:type="dcterms:W3CDTF">2016-12-19T19:59:29Z</dcterms:modified>
</cp:coreProperties>
</file>