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5" r:id="rId4"/>
    <p:sldId id="267" r:id="rId5"/>
    <p:sldId id="261" r:id="rId6"/>
    <p:sldId id="262" r:id="rId7"/>
    <p:sldId id="272" r:id="rId8"/>
    <p:sldId id="264" r:id="rId9"/>
    <p:sldId id="277" r:id="rId10"/>
    <p:sldId id="278" r:id="rId11"/>
    <p:sldId id="270" r:id="rId12"/>
    <p:sldId id="280" r:id="rId13"/>
    <p:sldId id="274" r:id="rId14"/>
    <p:sldId id="27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62" autoAdjust="0"/>
    <p:restoredTop sz="94660"/>
  </p:normalViewPr>
  <p:slideViewPr>
    <p:cSldViewPr>
      <p:cViewPr varScale="1">
        <p:scale>
          <a:sx n="68" d="100"/>
          <a:sy n="68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D683E-7225-4B46-94B3-98CC819CE8DD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00DDD-A004-4345-AC71-FFA40BBEF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3BF6-9BFA-43EF-867C-3C895B3AF991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B3E8-810A-481D-B501-BC6FFC6C8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1E7E3-928B-47AF-B919-3A6A847F9DB6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5CAA4-BB09-4908-AC9A-7FC45DC54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4E3F7-3372-42B7-BFE9-4245880AD7DB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D08FB-0601-42F4-8F95-EC1E3B4CA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A63F-6DFD-45FF-8F8D-89F61AE05EDA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6C54-ED2D-4EAE-80FA-F2242D7C4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4890B-628B-4C10-B60B-715279BE0FC4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B3C89-9EA8-44EF-9A06-4EFA31A37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E8380-049F-4774-9209-52F48389A951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07B2-669D-4895-8408-95BDD416B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B14ED-038C-4D34-9E2C-0454BFFC7195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A4E0E-C69E-451B-98E8-27B19E619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C1A30-7521-41CE-887E-E25CCA81D8DB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86E11-27BC-4CD0-9256-10C82F766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58327-386B-4E72-8619-E93324AEAD9F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ED6B-16DE-4427-98BC-4B05463A0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1373F-0599-4DB1-9DF3-0B853D809196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CDBFA-B2C8-49F2-91BB-F2CE5A4C4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393807-C55F-4C16-A1B6-F176C93E5AEA}" type="datetimeFigureOut">
              <a:rPr lang="en-US"/>
              <a:pPr>
                <a:defRPr/>
              </a:pPr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38A12F-EF8D-4739-96DD-431053B16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14400" y="4572000"/>
            <a:ext cx="7239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Department of Electronics  &amp; Telecommunication Engineering</a:t>
            </a:r>
          </a:p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Shree L R Tiwari College of Engineering</a:t>
            </a:r>
          </a:p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Kanakia Park, Mira Road (E), Mumbai-401107</a:t>
            </a:r>
          </a:p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UNIVERSITY OF MUMBAI</a:t>
            </a:r>
          </a:p>
          <a:p>
            <a:pPr algn="ctr"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2016-2017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152650" y="457200"/>
            <a:ext cx="497251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Bachelor of Engineering</a:t>
            </a: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presentation</a:t>
            </a:r>
          </a:p>
          <a:p>
            <a:pPr algn="ctr" eaLnBrk="1" hangingPunct="1"/>
            <a:endParaRPr lang="en-US" sz="2400" b="1" dirty="0"/>
          </a:p>
          <a:p>
            <a:pPr algn="ctr" eaLnBrk="1" hangingPunct="1"/>
            <a:r>
              <a:rPr lang="en-US" sz="2400" b="1" dirty="0"/>
              <a:t> </a:t>
            </a:r>
          </a:p>
          <a:p>
            <a:pPr algn="ctr" eaLnBrk="1" hangingPunct="1"/>
            <a:r>
              <a:rPr lang="en-US" b="1" dirty="0"/>
              <a:t> 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338" y="2514600"/>
            <a:ext cx="14986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0" y="3124200"/>
            <a:ext cx="1752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10400" y="32766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6600" y="4114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563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Tsunami detector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9624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0386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driver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3048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13716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TX/RX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91200" y="12954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driver IC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67600" y="12954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152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BLOCK DIAGRAM OF RECEIVER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4648200" y="2362200"/>
            <a:ext cx="2286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6019800" y="2438400"/>
            <a:ext cx="1524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62800" y="1828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172200" y="34290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172200" y="426720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486400" y="4800600"/>
            <a:ext cx="152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3581400" y="4419600"/>
            <a:ext cx="8382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2667000" y="3200400"/>
            <a:ext cx="1752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1676400" y="4419600"/>
            <a:ext cx="6096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114800" cy="58674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Hardware: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Microcontroller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Camera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Gun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Motor driver IC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Motor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reciever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Detector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LCD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Keypad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supply 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//font size: 32, normal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Hardware &amp; Software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066800"/>
            <a:ext cx="4038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Software: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Eagle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Proteus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Keil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Surveillance purpose.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weapon.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Tsunami detector.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Font typeface="+mj-lt"/>
              <a:buAutoNum type="arabicParenR"/>
            </a:pPr>
            <a:r>
              <a:rPr lang="en-US" sz="1800" dirty="0" smtClean="0"/>
              <a:t>Ponlachart Chotikarn, Werapong Koedsin, Boonlua Phongdara and Pattara Aiyarak, ” Low cost submarine robot”in </a:t>
            </a:r>
            <a:r>
              <a:rPr lang="en-US" sz="1800" i="1" dirty="0" smtClean="0"/>
              <a:t>Innovation in Physics and Intellectual Properties Research Unit,Department of Physics, Faculty of Science,</a:t>
            </a:r>
            <a:r>
              <a:rPr lang="en-US" sz="1800" dirty="0" smtClean="0"/>
              <a:t> 21 October 2010.</a:t>
            </a:r>
          </a:p>
          <a:p>
            <a:pPr>
              <a:buNone/>
            </a:pPr>
            <a:r>
              <a:rPr lang="en-US" sz="1800" dirty="0" smtClean="0"/>
              <a:t>2)   Deyka </a:t>
            </a:r>
            <a:r>
              <a:rPr lang="en-US" sz="1800" dirty="0" smtClean="0"/>
              <a:t>I García, Warren N White, ” Control design of an unmanned hovercraft for agricultural applications”</a:t>
            </a:r>
            <a:r>
              <a:rPr lang="en-US" sz="1800" i="1" dirty="0" smtClean="0"/>
              <a:t> Department of Mechanical and Nuclear Engineering, Kansas State University, Manhattan, KS 66506, USA,</a:t>
            </a:r>
            <a:r>
              <a:rPr lang="en-US" sz="1800" dirty="0" smtClean="0"/>
              <a:t> Vol. 8 No.2, April, 2015.</a:t>
            </a:r>
          </a:p>
          <a:p>
            <a:pPr>
              <a:buNone/>
            </a:pPr>
            <a:r>
              <a:rPr lang="en-US" sz="1800" dirty="0" smtClean="0"/>
              <a:t>3)   Pratik </a:t>
            </a:r>
            <a:r>
              <a:rPr lang="en-US" sz="1800" dirty="0" smtClean="0"/>
              <a:t>Kumar,Sumit Rajak,Gaurav Kumar,T.stepen john,” VISION BASED FLYING ROBOT WITH SENSING DEVICES FOR MULTI-PURPOSE APPLICATION”, ELECTRONICS AND TELECOMMUNICATION SATHYABAMA UNIVERSITY CHENNAI, INDIA,2015.</a:t>
            </a:r>
          </a:p>
          <a:p>
            <a:pPr>
              <a:buNone/>
            </a:pPr>
            <a:r>
              <a:rPr lang="en-US" sz="1800" dirty="0" smtClean="0"/>
              <a:t>4)    Christina </a:t>
            </a:r>
            <a:r>
              <a:rPr lang="en-US" sz="1800" dirty="0" smtClean="0"/>
              <a:t>Georgiades, Andrew German, Andrew Hogue, Hui Liu, Chris Prahacs,</a:t>
            </a:r>
            <a:r>
              <a:rPr lang="pt-BR" sz="1800" dirty="0" smtClean="0"/>
              <a:t>Arlene Ripsman, Robert Sim, Luz-Abril Torres, Pifu Zhang </a:t>
            </a:r>
            <a:r>
              <a:rPr lang="en-US" sz="1800" dirty="0" smtClean="0"/>
              <a:t>Martin Buehler, Gregory Dudek, Michael Jenkin, Evangelos Milios, “The AQUA aquatic walking robot”, McGill University 3480 University St.Montreal, PQ, </a:t>
            </a:r>
            <a:r>
              <a:rPr lang="en-US" sz="1800" dirty="0" smtClean="0"/>
              <a:t>Canada.</a:t>
            </a:r>
          </a:p>
          <a:p>
            <a:pPr>
              <a:buNone/>
            </a:pPr>
            <a:r>
              <a:rPr lang="en-US" sz="1800" dirty="0" smtClean="0"/>
              <a:t>5)   Jaewoo Jin, Dr. Joonhwan Shim,“Design and Construction of Unmanned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smtClean="0"/>
              <a:t>Quadrotor Hovercraft for Coastal Observations”, School of Korea Maritime &amp; Ocean University, </a:t>
            </a:r>
            <a:r>
              <a:rPr lang="en-US" sz="1800" dirty="0" err="1" smtClean="0"/>
              <a:t>Busan</a:t>
            </a:r>
            <a:r>
              <a:rPr lang="en-US" sz="1800" dirty="0" smtClean="0"/>
              <a:t>, South Korea,</a:t>
            </a:r>
            <a:r>
              <a:rPr lang="en-US" sz="1800" b="1" dirty="0" smtClean="0"/>
              <a:t> </a:t>
            </a:r>
            <a:r>
              <a:rPr lang="en-US" sz="1800" dirty="0" smtClean="0"/>
              <a:t>Vol. 2, Issue 8, August 2014.</a:t>
            </a:r>
          </a:p>
          <a:p>
            <a:pPr algn="just" eaLnBrk="1" hangingPunct="1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609600" y="685801"/>
            <a:ext cx="8001000" cy="735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 PRESENTATION  ON </a:t>
            </a:r>
          </a:p>
          <a:p>
            <a:pPr algn="ctr" eaLnBrk="1" hangingPunct="1"/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“SURVEILLANCE HOVERCRAFT WITH TSUNAMI DETECTOR ”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/>
          </a:p>
          <a:p>
            <a:pPr algn="ctr"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GAURAV SINGH</a:t>
            </a:r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ABHISHEK WALANJ</a:t>
            </a:r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AAKASH SADVILKAR</a:t>
            </a:r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PRANJALI UBHARE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  Under the guidance of </a:t>
            </a:r>
          </a:p>
          <a:p>
            <a:pPr algn="ctr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Mr. ADITYA DESAI </a:t>
            </a:r>
          </a:p>
          <a:p>
            <a:pPr algn="ctr" eaLnBrk="1" hangingPunct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/>
          </a:p>
          <a:p>
            <a:pPr algn="ctr" eaLnBrk="1" hangingPunct="1"/>
            <a:r>
              <a:rPr lang="en-US" dirty="0"/>
              <a:t>			</a:t>
            </a:r>
          </a:p>
          <a:p>
            <a:pPr algn="ctr" eaLnBrk="1" hangingPunct="1"/>
            <a:endParaRPr lang="en-US" dirty="0"/>
          </a:p>
          <a:p>
            <a:pPr algn="ctr" eaLnBrk="1" hangingPunct="1"/>
            <a:endParaRPr lang="en-US" dirty="0"/>
          </a:p>
          <a:p>
            <a:pPr algn="ctr" eaLnBrk="1" hangingPunct="1"/>
            <a:endParaRPr lang="en-US" dirty="0"/>
          </a:p>
          <a:p>
            <a:pPr algn="ctr" eaLnBrk="1" hangingPunct="1"/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Problem Statement 		– (Pg. No. 4)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Abstract 				– (Pg. No. 5)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 			– (Pg. No. 6)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Survey 	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– (Pg. No.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7-8)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Block Diagram 	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– (Pg. No.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9-10)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Software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(Pg. No.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 		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– (Pg. No.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4999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proposed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Hovercraft model is able to operate at different level of application.</a:t>
            </a:r>
          </a:p>
          <a:p>
            <a:pPr marL="0" indent="0" algn="just" eaLnBrk="1" hangingPunct="1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can hover on water as well as ground surface.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problems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are overcoming are:</a:t>
            </a:r>
          </a:p>
          <a:p>
            <a:pPr marL="514350" indent="-514350" algn="just"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Thrust required on water is very less compared to air and land surfaces.</a:t>
            </a:r>
          </a:p>
          <a:p>
            <a:pPr marL="514350" indent="-514350" algn="just"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Under water communication should be very precise due to very low frequencies and high noise present.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Hovercraft is a machine that can move on the land surface or water and it is supported by cushion that has high compressed air inside.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that can be used to increase human life quality are such as in military operations, pipeline survey, agricultural operations and border patrol.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The worst condition that normally faced by human are such as earthquake, flood, nuclear reactors explosion and etc.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hovercraft consists of fans and cushion. There is air pressure inside the cushion to enable the hovercraft to float and move smoothly in any land surface.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hovercrafts able to operate in all types of climates such as in Arctic, in the Tropics and Asian climates.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  <a:tabLst>
                <a:tab pos="692150" algn="l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328"/>
            <a:ext cx="9144000" cy="5715016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cost submarine robot: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Methodology: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needed to have a high pressure container to reserve an air for moving ballast water.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has area limitations just to work inside the water bodies.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ballast container is used the area of the project increases accordingly.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[1]   Ponlachart Chotikarn, Werapong Koedsin, Boonlua Phongdara and Pattara Aiyarak, ” Low cost submarine robot”in </a:t>
            </a:r>
            <a:r>
              <a:rPr lang="en-US" sz="1100" i="1" dirty="0" smtClean="0"/>
              <a:t>Innovation in Physics and Intellectual Properties Research Unit,Department of Physics, Faculty of Science,</a:t>
            </a:r>
            <a:r>
              <a:rPr lang="en-US" sz="1100" dirty="0" smtClean="0"/>
              <a:t> 21 October 2010.</a:t>
            </a:r>
          </a:p>
          <a:p>
            <a:pPr>
              <a:buNone/>
            </a:pPr>
            <a:endParaRPr lang="en-US" sz="11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design of an unmanned hovercraft for agricultural applications.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 :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has high maintenance cost due to chemicals used during production of  fertilizers. 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torque and RPM required by motors is very high which will be able to carry high weight agricultural equipments.  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buNone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sz="1100" dirty="0" smtClean="0"/>
              <a:t>[2]  Deyka </a:t>
            </a:r>
            <a:r>
              <a:rPr lang="en-US" sz="1100" dirty="0" smtClean="0"/>
              <a:t>I García, Warren N White, ” Control design of an unmanned hovercraft for agricultural applications”</a:t>
            </a:r>
            <a:r>
              <a:rPr lang="en-US" sz="1100" i="1" dirty="0" smtClean="0"/>
              <a:t> Department of Mechanical and Nuclear Engineering, Kansas State University, Manhattan, KS 66506, USA,</a:t>
            </a:r>
            <a:r>
              <a:rPr lang="en-US" sz="1100" dirty="0" smtClean="0"/>
              <a:t> Vol. 8 No.2, April, 2015.</a:t>
            </a:r>
          </a:p>
          <a:p>
            <a:pPr algn="just" eaLnBrk="1" hangingPunct="1">
              <a:buNone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600200"/>
            <a:ext cx="1828800" cy="2819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00800" y="2209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TX/RX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37338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5146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Keypad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400" y="4953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191000" y="44196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181600" y="40386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2514600" y="2819400"/>
            <a:ext cx="914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>
            <a:off x="5105400" y="2667000"/>
            <a:ext cx="1371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304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BLOCK DIAGRAM OF TRANSMITTER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000" y="4953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Receiver</a:t>
            </a:r>
          </a:p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819400" y="5181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752</Words>
  <Application>Microsoft Office PowerPoint</Application>
  <PresentationFormat>On-screen Show (4:3)</PresentationFormat>
  <Paragraphs>131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Index</vt:lpstr>
      <vt:lpstr>Problem Statement</vt:lpstr>
      <vt:lpstr>Abstract </vt:lpstr>
      <vt:lpstr>Introduction</vt:lpstr>
      <vt:lpstr>Literature Survey</vt:lpstr>
      <vt:lpstr>Literature Survey</vt:lpstr>
      <vt:lpstr>Slide 9</vt:lpstr>
      <vt:lpstr>Slide 10</vt:lpstr>
      <vt:lpstr>Hardware &amp; Software Requirements</vt:lpstr>
      <vt:lpstr>Application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Agrawal</dc:creator>
  <cp:lastModifiedBy>Gaurav</cp:lastModifiedBy>
  <cp:revision>128</cp:revision>
  <dcterms:created xsi:type="dcterms:W3CDTF">2013-08-02T16:24:08Z</dcterms:created>
  <dcterms:modified xsi:type="dcterms:W3CDTF">2016-08-23T16:45:13Z</dcterms:modified>
</cp:coreProperties>
</file>