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4"/>
  </p:sldMasterIdLst>
  <p:notesMasterIdLst>
    <p:notesMasterId r:id="rId18"/>
  </p:notesMasterIdLst>
  <p:handoutMasterIdLst>
    <p:handoutMasterId r:id="rId19"/>
  </p:handoutMasterIdLst>
  <p:sldIdLst>
    <p:sldId id="321" r:id="rId5"/>
    <p:sldId id="368" r:id="rId6"/>
    <p:sldId id="361" r:id="rId7"/>
    <p:sldId id="357" r:id="rId8"/>
    <p:sldId id="362" r:id="rId9"/>
    <p:sldId id="354" r:id="rId10"/>
    <p:sldId id="359" r:id="rId11"/>
    <p:sldId id="360" r:id="rId12"/>
    <p:sldId id="366" r:id="rId13"/>
    <p:sldId id="367" r:id="rId14"/>
    <p:sldId id="369" r:id="rId15"/>
    <p:sldId id="364" r:id="rId16"/>
    <p:sldId id="35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Your presentation" id="{61A68ED7-730A-9E4A-B4EA-760A21F30216}">
          <p14:sldIdLst>
            <p14:sldId id="321"/>
            <p14:sldId id="368"/>
            <p14:sldId id="361"/>
            <p14:sldId id="357"/>
            <p14:sldId id="362"/>
            <p14:sldId id="354"/>
            <p14:sldId id="359"/>
            <p14:sldId id="360"/>
            <p14:sldId id="366"/>
            <p14:sldId id="367"/>
            <p14:sldId id="369"/>
            <p14:sldId id="364"/>
            <p14:sldId id="3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46CF"/>
    <a:srgbClr val="C37A3C"/>
    <a:srgbClr val="C8CACA"/>
    <a:srgbClr val="CFAB38"/>
    <a:srgbClr val="A0AAAE"/>
    <a:srgbClr val="9A64CF"/>
    <a:srgbClr val="A97CBE"/>
    <a:srgbClr val="85509A"/>
    <a:srgbClr val="714484"/>
    <a:srgbClr val="0073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6405"/>
  </p:normalViewPr>
  <p:slideViewPr>
    <p:cSldViewPr snapToGrid="0" showGuides="1">
      <p:cViewPr varScale="1">
        <p:scale>
          <a:sx n="69" d="100"/>
          <a:sy n="69" d="100"/>
        </p:scale>
        <p:origin x="564" y="44"/>
      </p:cViewPr>
      <p:guideLst/>
    </p:cSldViewPr>
  </p:slideViewPr>
  <p:notesTextViewPr>
    <p:cViewPr>
      <p:scale>
        <a:sx n="1" d="1"/>
        <a:sy n="1" d="1"/>
      </p:scale>
      <p:origin x="0" y="0"/>
    </p:cViewPr>
  </p:notesTextViewPr>
  <p:notesViewPr>
    <p:cSldViewPr snapToGrid="0" showGuides="1">
      <p:cViewPr varScale="1">
        <p:scale>
          <a:sx n="149" d="100"/>
          <a:sy n="149" d="100"/>
        </p:scale>
        <p:origin x="426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latin typeface="Arial" panose="020B0604020202020204" pitchFamily="34" charset="0"/>
            </a:endParaRPr>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latin typeface="Arial" panose="020B0604020202020204" pitchFamily="34" charset="0"/>
              </a:rPr>
              <a:pPr/>
              <a:t>25/12/2023</a:t>
            </a:fld>
            <a:endParaRPr lang="en-GB" dirty="0">
              <a:latin typeface="Arial" panose="020B0604020202020204" pitchFamily="34" charset="0"/>
            </a:endParaRPr>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latin typeface="Arial" panose="020B0604020202020204" pitchFamily="34" charset="0"/>
            </a:endParaRPr>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latin typeface="Arial" panose="020B0604020202020204" pitchFamily="34" charset="0"/>
              </a:rPr>
              <a:pPr/>
              <a:t>‹#›</a:t>
            </a:fld>
            <a:endParaRPr lang="en-GB" dirty="0">
              <a:latin typeface="Arial" panose="020B0604020202020204" pitchFamily="34" charset="0"/>
            </a:endParaRPr>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8E359C8A-39F6-4045-9163-4042C4C26B15}" type="datetimeFigureOut">
              <a:rPr lang="en-GB" smtClean="0"/>
              <a:pPr/>
              <a:t>25/12/2023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30370952-48CC-46D7-9FCD-59FAD40CC025}" type="slidenum">
              <a:rPr lang="en-GB" smtClean="0"/>
              <a:pPr/>
              <a:t>‹#›</a:t>
            </a:fld>
            <a:endParaRPr lang="en-GB" dirty="0"/>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9A46CF"/>
        </a:solid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19042" y="3007237"/>
            <a:ext cx="4753917" cy="843527"/>
          </a:xfrm>
          <a:prstGeom prst="rect">
            <a:avLst/>
          </a:prstGeom>
        </p:spPr>
      </p:pic>
    </p:spTree>
    <p:extLst>
      <p:ext uri="{BB962C8B-B14F-4D97-AF65-F5344CB8AC3E}">
        <p14:creationId xmlns:p14="http://schemas.microsoft.com/office/powerpoint/2010/main" val="368503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ts: 33/33/3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E519BE9-342D-F181-ECB2-C1A7AEC2B0AD}"/>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12" name="Rectangle 11">
            <a:extLst>
              <a:ext uri="{FF2B5EF4-FFF2-40B4-BE49-F238E27FC236}">
                <a16:creationId xmlns:a16="http://schemas.microsoft.com/office/drawing/2014/main" id="{B1CC9449-69BE-AEF1-9E33-060495A481CE}"/>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6" name="Title Placeholder 6">
            <a:extLst>
              <a:ext uri="{FF2B5EF4-FFF2-40B4-BE49-F238E27FC236}">
                <a16:creationId xmlns:a16="http://schemas.microsoft.com/office/drawing/2014/main" id="{D6580911-BFEE-F5A7-0FD5-8F9AF7E1DACD}"/>
              </a:ext>
            </a:extLst>
          </p:cNvPr>
          <p:cNvSpPr>
            <a:spLocks noGrp="1"/>
          </p:cNvSpPr>
          <p:nvPr>
            <p:ph type="title" hasCustomPrompt="1"/>
          </p:nvPr>
        </p:nvSpPr>
        <p:spPr>
          <a:xfrm>
            <a:off x="731838" y="622238"/>
            <a:ext cx="9869901" cy="415498"/>
          </a:xfrm>
          <a:prstGeom prst="rect">
            <a:avLst/>
          </a:prstGeom>
        </p:spPr>
        <p:txBody>
          <a:bodyPr vert="horz" lIns="0" tIns="0" rIns="0" bIns="0" rtlCol="0" anchor="t" anchorCtr="0">
            <a:noAutofit/>
          </a:bodyPr>
          <a:lstStyle/>
          <a:p>
            <a:r>
              <a:rPr lang="en-GB" dirty="0"/>
              <a:t>Click to add title</a:t>
            </a:r>
          </a:p>
        </p:txBody>
      </p:sp>
      <p:sp>
        <p:nvSpPr>
          <p:cNvPr id="16" name="Text Placeholder 14">
            <a:extLst>
              <a:ext uri="{FF2B5EF4-FFF2-40B4-BE49-F238E27FC236}">
                <a16:creationId xmlns:a16="http://schemas.microsoft.com/office/drawing/2014/main" id="{41172836-3009-20E3-DA40-6C3FEACBA65A}"/>
              </a:ext>
            </a:extLst>
          </p:cNvPr>
          <p:cNvSpPr>
            <a:spLocks noGrp="1"/>
          </p:cNvSpPr>
          <p:nvPr>
            <p:ph type="body" sz="quarter" idx="18" hasCustomPrompt="1"/>
          </p:nvPr>
        </p:nvSpPr>
        <p:spPr>
          <a:xfrm>
            <a:off x="731838" y="2312756"/>
            <a:ext cx="3191263" cy="1206053"/>
          </a:xfrm>
        </p:spPr>
        <p:txBody>
          <a:bodyPr>
            <a:noAutofit/>
          </a:bodyPr>
          <a:lstStyle>
            <a:lvl1pPr>
              <a:defRPr sz="7000">
                <a:solidFill>
                  <a:schemeClr val="accent1"/>
                </a:solidFill>
              </a:defRPr>
            </a:lvl1pPr>
          </a:lstStyle>
          <a:p>
            <a:pPr lvl="0"/>
            <a:r>
              <a:rPr lang="en-GB" dirty="0"/>
              <a:t>Stat</a:t>
            </a:r>
          </a:p>
        </p:txBody>
      </p:sp>
      <p:sp>
        <p:nvSpPr>
          <p:cNvPr id="17" name="Text Placeholder 14">
            <a:extLst>
              <a:ext uri="{FF2B5EF4-FFF2-40B4-BE49-F238E27FC236}">
                <a16:creationId xmlns:a16="http://schemas.microsoft.com/office/drawing/2014/main" id="{D9E970A3-9B76-5E43-C3FB-15C7F30F303C}"/>
              </a:ext>
            </a:extLst>
          </p:cNvPr>
          <p:cNvSpPr>
            <a:spLocks noGrp="1"/>
          </p:cNvSpPr>
          <p:nvPr>
            <p:ph type="body" sz="quarter" idx="19" hasCustomPrompt="1"/>
          </p:nvPr>
        </p:nvSpPr>
        <p:spPr>
          <a:xfrm>
            <a:off x="731836" y="3544756"/>
            <a:ext cx="3191263" cy="276999"/>
          </a:xfrm>
        </p:spPr>
        <p:txBody>
          <a:bodyPr>
            <a:noAutofit/>
          </a:bodyPr>
          <a:lstStyle/>
          <a:p>
            <a:pPr lvl="0"/>
            <a:r>
              <a:rPr lang="en-GB" dirty="0"/>
              <a:t>Click to add text</a:t>
            </a:r>
          </a:p>
        </p:txBody>
      </p:sp>
      <p:sp>
        <p:nvSpPr>
          <p:cNvPr id="19" name="Text Placeholder 14">
            <a:extLst>
              <a:ext uri="{FF2B5EF4-FFF2-40B4-BE49-F238E27FC236}">
                <a16:creationId xmlns:a16="http://schemas.microsoft.com/office/drawing/2014/main" id="{CBA2B73B-3CA1-E02B-8954-5F3E2DAE7606}"/>
              </a:ext>
            </a:extLst>
          </p:cNvPr>
          <p:cNvSpPr>
            <a:spLocks noGrp="1"/>
          </p:cNvSpPr>
          <p:nvPr>
            <p:ph type="body" sz="quarter" idx="21" hasCustomPrompt="1"/>
          </p:nvPr>
        </p:nvSpPr>
        <p:spPr>
          <a:xfrm>
            <a:off x="8268980" y="2312756"/>
            <a:ext cx="3191263" cy="1206053"/>
          </a:xfrm>
        </p:spPr>
        <p:txBody>
          <a:bodyPr>
            <a:noAutofit/>
          </a:bodyPr>
          <a:lstStyle>
            <a:lvl1pPr>
              <a:defRPr sz="7000">
                <a:solidFill>
                  <a:schemeClr val="accent1"/>
                </a:solidFill>
              </a:defRPr>
            </a:lvl1pPr>
          </a:lstStyle>
          <a:p>
            <a:pPr lvl="0"/>
            <a:r>
              <a:rPr lang="en-GB" dirty="0"/>
              <a:t>Stat</a:t>
            </a:r>
          </a:p>
        </p:txBody>
      </p:sp>
      <p:sp>
        <p:nvSpPr>
          <p:cNvPr id="20" name="Text Placeholder 14">
            <a:extLst>
              <a:ext uri="{FF2B5EF4-FFF2-40B4-BE49-F238E27FC236}">
                <a16:creationId xmlns:a16="http://schemas.microsoft.com/office/drawing/2014/main" id="{05D9D388-4998-48CC-8CFC-BA6D173FC209}"/>
              </a:ext>
            </a:extLst>
          </p:cNvPr>
          <p:cNvSpPr>
            <a:spLocks noGrp="1"/>
          </p:cNvSpPr>
          <p:nvPr>
            <p:ph type="body" sz="quarter" idx="22" hasCustomPrompt="1"/>
          </p:nvPr>
        </p:nvSpPr>
        <p:spPr>
          <a:xfrm>
            <a:off x="8268978" y="3544756"/>
            <a:ext cx="3191263" cy="276999"/>
          </a:xfrm>
        </p:spPr>
        <p:txBody>
          <a:bodyPr>
            <a:noAutofit/>
          </a:bodyPr>
          <a:lstStyle/>
          <a:p>
            <a:pPr lvl="0"/>
            <a:r>
              <a:rPr lang="en-GB" dirty="0"/>
              <a:t>Click to add text</a:t>
            </a:r>
          </a:p>
        </p:txBody>
      </p:sp>
      <p:sp>
        <p:nvSpPr>
          <p:cNvPr id="22" name="Text Placeholder 14">
            <a:extLst>
              <a:ext uri="{FF2B5EF4-FFF2-40B4-BE49-F238E27FC236}">
                <a16:creationId xmlns:a16="http://schemas.microsoft.com/office/drawing/2014/main" id="{04DF6A99-482C-45EE-B2CD-3DDD0FFB050A}"/>
              </a:ext>
            </a:extLst>
          </p:cNvPr>
          <p:cNvSpPr>
            <a:spLocks noGrp="1"/>
          </p:cNvSpPr>
          <p:nvPr>
            <p:ph type="body" sz="quarter" idx="24" hasCustomPrompt="1"/>
          </p:nvPr>
        </p:nvSpPr>
        <p:spPr>
          <a:xfrm>
            <a:off x="4500407" y="2312756"/>
            <a:ext cx="3191263" cy="1206053"/>
          </a:xfrm>
        </p:spPr>
        <p:txBody>
          <a:bodyPr>
            <a:noAutofit/>
          </a:bodyPr>
          <a:lstStyle>
            <a:lvl1pPr>
              <a:defRPr sz="7000">
                <a:solidFill>
                  <a:schemeClr val="accent1"/>
                </a:solidFill>
              </a:defRPr>
            </a:lvl1pPr>
          </a:lstStyle>
          <a:p>
            <a:pPr lvl="0"/>
            <a:r>
              <a:rPr lang="en-GB" dirty="0"/>
              <a:t>Stat</a:t>
            </a:r>
          </a:p>
        </p:txBody>
      </p:sp>
      <p:sp>
        <p:nvSpPr>
          <p:cNvPr id="23" name="Text Placeholder 14">
            <a:extLst>
              <a:ext uri="{FF2B5EF4-FFF2-40B4-BE49-F238E27FC236}">
                <a16:creationId xmlns:a16="http://schemas.microsoft.com/office/drawing/2014/main" id="{14C427C6-BE1B-D559-21C0-1BC0404C747D}"/>
              </a:ext>
            </a:extLst>
          </p:cNvPr>
          <p:cNvSpPr>
            <a:spLocks noGrp="1"/>
          </p:cNvSpPr>
          <p:nvPr>
            <p:ph type="body" sz="quarter" idx="25" hasCustomPrompt="1"/>
          </p:nvPr>
        </p:nvSpPr>
        <p:spPr>
          <a:xfrm>
            <a:off x="4500405" y="3544756"/>
            <a:ext cx="3191263" cy="276999"/>
          </a:xfrm>
        </p:spPr>
        <p:txBody>
          <a:bodyPr>
            <a:noAutofit/>
          </a:bodyPr>
          <a:lstStyle/>
          <a:p>
            <a:pPr lvl="0"/>
            <a:r>
              <a:rPr lang="en-GB" dirty="0"/>
              <a:t>Click to add text</a:t>
            </a:r>
          </a:p>
        </p:txBody>
      </p:sp>
    </p:spTree>
    <p:extLst>
      <p:ext uri="{BB962C8B-B14F-4D97-AF65-F5344CB8AC3E}">
        <p14:creationId xmlns:p14="http://schemas.microsoft.com/office/powerpoint/2010/main" val="366744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s: 3x2">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E519BE9-342D-F181-ECB2-C1A7AEC2B0AD}"/>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12" name="Rectangle 11">
            <a:extLst>
              <a:ext uri="{FF2B5EF4-FFF2-40B4-BE49-F238E27FC236}">
                <a16:creationId xmlns:a16="http://schemas.microsoft.com/office/drawing/2014/main" id="{B1CC9449-69BE-AEF1-9E33-060495A481CE}"/>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6" name="Title Placeholder 6">
            <a:extLst>
              <a:ext uri="{FF2B5EF4-FFF2-40B4-BE49-F238E27FC236}">
                <a16:creationId xmlns:a16="http://schemas.microsoft.com/office/drawing/2014/main" id="{D6580911-BFEE-F5A7-0FD5-8F9AF7E1DACD}"/>
              </a:ext>
            </a:extLst>
          </p:cNvPr>
          <p:cNvSpPr>
            <a:spLocks noGrp="1"/>
          </p:cNvSpPr>
          <p:nvPr>
            <p:ph type="title" hasCustomPrompt="1"/>
          </p:nvPr>
        </p:nvSpPr>
        <p:spPr>
          <a:xfrm>
            <a:off x="731838" y="622238"/>
            <a:ext cx="9869901" cy="415498"/>
          </a:xfrm>
          <a:prstGeom prst="rect">
            <a:avLst/>
          </a:prstGeom>
        </p:spPr>
        <p:txBody>
          <a:bodyPr vert="horz" lIns="0" tIns="0" rIns="0" bIns="0" rtlCol="0" anchor="t" anchorCtr="0">
            <a:noAutofit/>
          </a:bodyPr>
          <a:lstStyle/>
          <a:p>
            <a:r>
              <a:rPr lang="en-GB" dirty="0"/>
              <a:t>Click to add title</a:t>
            </a:r>
          </a:p>
        </p:txBody>
      </p:sp>
      <p:sp>
        <p:nvSpPr>
          <p:cNvPr id="16" name="Text Placeholder 14">
            <a:extLst>
              <a:ext uri="{FF2B5EF4-FFF2-40B4-BE49-F238E27FC236}">
                <a16:creationId xmlns:a16="http://schemas.microsoft.com/office/drawing/2014/main" id="{41172836-3009-20E3-DA40-6C3FEACBA65A}"/>
              </a:ext>
            </a:extLst>
          </p:cNvPr>
          <p:cNvSpPr>
            <a:spLocks noGrp="1"/>
          </p:cNvSpPr>
          <p:nvPr>
            <p:ph type="body" sz="quarter" idx="18" hasCustomPrompt="1"/>
          </p:nvPr>
        </p:nvSpPr>
        <p:spPr>
          <a:xfrm>
            <a:off x="731838" y="1750782"/>
            <a:ext cx="3191263" cy="887644"/>
          </a:xfrm>
        </p:spPr>
        <p:txBody>
          <a:bodyPr>
            <a:noAutofit/>
          </a:bodyPr>
          <a:lstStyle>
            <a:lvl1pPr>
              <a:defRPr sz="6000">
                <a:solidFill>
                  <a:schemeClr val="accent1"/>
                </a:solidFill>
              </a:defRPr>
            </a:lvl1pPr>
          </a:lstStyle>
          <a:p>
            <a:pPr lvl="0"/>
            <a:r>
              <a:rPr lang="en-GB" dirty="0"/>
              <a:t>Stat</a:t>
            </a:r>
          </a:p>
        </p:txBody>
      </p:sp>
      <p:sp>
        <p:nvSpPr>
          <p:cNvPr id="17" name="Text Placeholder 14">
            <a:extLst>
              <a:ext uri="{FF2B5EF4-FFF2-40B4-BE49-F238E27FC236}">
                <a16:creationId xmlns:a16="http://schemas.microsoft.com/office/drawing/2014/main" id="{D9E970A3-9B76-5E43-C3FB-15C7F30F303C}"/>
              </a:ext>
            </a:extLst>
          </p:cNvPr>
          <p:cNvSpPr>
            <a:spLocks noGrp="1"/>
          </p:cNvSpPr>
          <p:nvPr>
            <p:ph type="body" sz="quarter" idx="19" hasCustomPrompt="1"/>
          </p:nvPr>
        </p:nvSpPr>
        <p:spPr>
          <a:xfrm>
            <a:off x="731836" y="2648118"/>
            <a:ext cx="3191263" cy="1065344"/>
          </a:xfrm>
        </p:spPr>
        <p:txBody>
          <a:bodyPr>
            <a:noAutofit/>
          </a:bodyPr>
          <a:lstStyle>
            <a:lvl1pPr>
              <a:defRPr sz="1600"/>
            </a:lvl1pPr>
          </a:lstStyle>
          <a:p>
            <a:pPr lvl="0"/>
            <a:r>
              <a:rPr lang="en-GB" dirty="0"/>
              <a:t>Click to add text</a:t>
            </a:r>
          </a:p>
        </p:txBody>
      </p:sp>
      <p:sp>
        <p:nvSpPr>
          <p:cNvPr id="19" name="Text Placeholder 14">
            <a:extLst>
              <a:ext uri="{FF2B5EF4-FFF2-40B4-BE49-F238E27FC236}">
                <a16:creationId xmlns:a16="http://schemas.microsoft.com/office/drawing/2014/main" id="{CBA2B73B-3CA1-E02B-8954-5F3E2DAE7606}"/>
              </a:ext>
            </a:extLst>
          </p:cNvPr>
          <p:cNvSpPr>
            <a:spLocks noGrp="1"/>
          </p:cNvSpPr>
          <p:nvPr>
            <p:ph type="body" sz="quarter" idx="21" hasCustomPrompt="1"/>
          </p:nvPr>
        </p:nvSpPr>
        <p:spPr>
          <a:xfrm>
            <a:off x="8268980" y="1750782"/>
            <a:ext cx="3191263" cy="887644"/>
          </a:xfrm>
        </p:spPr>
        <p:txBody>
          <a:bodyPr>
            <a:noAutofit/>
          </a:bodyPr>
          <a:lstStyle>
            <a:lvl1pPr>
              <a:defRPr sz="6000">
                <a:solidFill>
                  <a:schemeClr val="accent1"/>
                </a:solidFill>
              </a:defRPr>
            </a:lvl1pPr>
          </a:lstStyle>
          <a:p>
            <a:pPr lvl="0"/>
            <a:r>
              <a:rPr lang="en-GB" dirty="0"/>
              <a:t>Stat</a:t>
            </a:r>
          </a:p>
        </p:txBody>
      </p:sp>
      <p:sp>
        <p:nvSpPr>
          <p:cNvPr id="20" name="Text Placeholder 14">
            <a:extLst>
              <a:ext uri="{FF2B5EF4-FFF2-40B4-BE49-F238E27FC236}">
                <a16:creationId xmlns:a16="http://schemas.microsoft.com/office/drawing/2014/main" id="{05D9D388-4998-48CC-8CFC-BA6D173FC209}"/>
              </a:ext>
            </a:extLst>
          </p:cNvPr>
          <p:cNvSpPr>
            <a:spLocks noGrp="1"/>
          </p:cNvSpPr>
          <p:nvPr>
            <p:ph type="body" sz="quarter" idx="22" hasCustomPrompt="1"/>
          </p:nvPr>
        </p:nvSpPr>
        <p:spPr>
          <a:xfrm>
            <a:off x="8268978" y="2648118"/>
            <a:ext cx="3191263" cy="1065344"/>
          </a:xfrm>
        </p:spPr>
        <p:txBody>
          <a:bodyPr>
            <a:noAutofit/>
          </a:bodyPr>
          <a:lstStyle>
            <a:lvl1pPr>
              <a:defRPr sz="1600"/>
            </a:lvl1pPr>
          </a:lstStyle>
          <a:p>
            <a:pPr lvl="0"/>
            <a:r>
              <a:rPr lang="en-GB" dirty="0"/>
              <a:t>Click to add text</a:t>
            </a:r>
          </a:p>
        </p:txBody>
      </p:sp>
      <p:sp>
        <p:nvSpPr>
          <p:cNvPr id="22" name="Text Placeholder 14">
            <a:extLst>
              <a:ext uri="{FF2B5EF4-FFF2-40B4-BE49-F238E27FC236}">
                <a16:creationId xmlns:a16="http://schemas.microsoft.com/office/drawing/2014/main" id="{04DF6A99-482C-45EE-B2CD-3DDD0FFB050A}"/>
              </a:ext>
            </a:extLst>
          </p:cNvPr>
          <p:cNvSpPr>
            <a:spLocks noGrp="1"/>
          </p:cNvSpPr>
          <p:nvPr>
            <p:ph type="body" sz="quarter" idx="24" hasCustomPrompt="1"/>
          </p:nvPr>
        </p:nvSpPr>
        <p:spPr>
          <a:xfrm>
            <a:off x="4500407" y="1750782"/>
            <a:ext cx="3191263" cy="887644"/>
          </a:xfrm>
        </p:spPr>
        <p:txBody>
          <a:bodyPr>
            <a:noAutofit/>
          </a:bodyPr>
          <a:lstStyle>
            <a:lvl1pPr>
              <a:defRPr sz="6000">
                <a:solidFill>
                  <a:schemeClr val="accent1"/>
                </a:solidFill>
              </a:defRPr>
            </a:lvl1pPr>
          </a:lstStyle>
          <a:p>
            <a:pPr lvl="0"/>
            <a:r>
              <a:rPr lang="en-GB" dirty="0"/>
              <a:t>Stat</a:t>
            </a:r>
          </a:p>
        </p:txBody>
      </p:sp>
      <p:sp>
        <p:nvSpPr>
          <p:cNvPr id="23" name="Text Placeholder 14">
            <a:extLst>
              <a:ext uri="{FF2B5EF4-FFF2-40B4-BE49-F238E27FC236}">
                <a16:creationId xmlns:a16="http://schemas.microsoft.com/office/drawing/2014/main" id="{14C427C6-BE1B-D559-21C0-1BC0404C747D}"/>
              </a:ext>
            </a:extLst>
          </p:cNvPr>
          <p:cNvSpPr>
            <a:spLocks noGrp="1"/>
          </p:cNvSpPr>
          <p:nvPr>
            <p:ph type="body" sz="quarter" idx="25" hasCustomPrompt="1"/>
          </p:nvPr>
        </p:nvSpPr>
        <p:spPr>
          <a:xfrm>
            <a:off x="4500405" y="2648118"/>
            <a:ext cx="3191263" cy="1065344"/>
          </a:xfrm>
        </p:spPr>
        <p:txBody>
          <a:bodyPr>
            <a:noAutofit/>
          </a:bodyPr>
          <a:lstStyle>
            <a:lvl1pPr>
              <a:defRPr sz="1600"/>
            </a:lvl1pPr>
          </a:lstStyle>
          <a:p>
            <a:pPr lvl="0"/>
            <a:r>
              <a:rPr lang="en-GB" dirty="0"/>
              <a:t>Click to add text</a:t>
            </a:r>
          </a:p>
        </p:txBody>
      </p:sp>
      <p:sp>
        <p:nvSpPr>
          <p:cNvPr id="4" name="Text Placeholder 14">
            <a:extLst>
              <a:ext uri="{FF2B5EF4-FFF2-40B4-BE49-F238E27FC236}">
                <a16:creationId xmlns:a16="http://schemas.microsoft.com/office/drawing/2014/main" id="{9D71305A-9B66-093C-F802-B24414502F60}"/>
              </a:ext>
            </a:extLst>
          </p:cNvPr>
          <p:cNvSpPr>
            <a:spLocks noGrp="1"/>
          </p:cNvSpPr>
          <p:nvPr>
            <p:ph type="body" sz="quarter" idx="26" hasCustomPrompt="1"/>
          </p:nvPr>
        </p:nvSpPr>
        <p:spPr>
          <a:xfrm>
            <a:off x="731838" y="3932007"/>
            <a:ext cx="3191263" cy="887644"/>
          </a:xfrm>
        </p:spPr>
        <p:txBody>
          <a:bodyPr>
            <a:noAutofit/>
          </a:bodyPr>
          <a:lstStyle>
            <a:lvl1pPr>
              <a:defRPr sz="6000">
                <a:solidFill>
                  <a:schemeClr val="accent1"/>
                </a:solidFill>
              </a:defRPr>
            </a:lvl1pPr>
          </a:lstStyle>
          <a:p>
            <a:pPr lvl="0"/>
            <a:r>
              <a:rPr lang="en-GB" dirty="0"/>
              <a:t>Stat</a:t>
            </a:r>
          </a:p>
        </p:txBody>
      </p:sp>
      <p:sp>
        <p:nvSpPr>
          <p:cNvPr id="5" name="Text Placeholder 14">
            <a:extLst>
              <a:ext uri="{FF2B5EF4-FFF2-40B4-BE49-F238E27FC236}">
                <a16:creationId xmlns:a16="http://schemas.microsoft.com/office/drawing/2014/main" id="{E544FC8E-08AA-0AD4-3FEB-D294C24B8B1B}"/>
              </a:ext>
            </a:extLst>
          </p:cNvPr>
          <p:cNvSpPr>
            <a:spLocks noGrp="1"/>
          </p:cNvSpPr>
          <p:nvPr>
            <p:ph type="body" sz="quarter" idx="27" hasCustomPrompt="1"/>
          </p:nvPr>
        </p:nvSpPr>
        <p:spPr>
          <a:xfrm>
            <a:off x="731836" y="4829343"/>
            <a:ext cx="3191263" cy="1065344"/>
          </a:xfrm>
        </p:spPr>
        <p:txBody>
          <a:bodyPr>
            <a:noAutofit/>
          </a:bodyPr>
          <a:lstStyle>
            <a:lvl1pPr>
              <a:defRPr sz="1600"/>
            </a:lvl1pPr>
          </a:lstStyle>
          <a:p>
            <a:pPr lvl="0"/>
            <a:r>
              <a:rPr lang="en-GB" dirty="0"/>
              <a:t>Click to add text</a:t>
            </a:r>
          </a:p>
        </p:txBody>
      </p:sp>
      <p:sp>
        <p:nvSpPr>
          <p:cNvPr id="7" name="Text Placeholder 14">
            <a:extLst>
              <a:ext uri="{FF2B5EF4-FFF2-40B4-BE49-F238E27FC236}">
                <a16:creationId xmlns:a16="http://schemas.microsoft.com/office/drawing/2014/main" id="{C2D4EA0C-83BA-9CA9-A370-6444BBCD79AE}"/>
              </a:ext>
            </a:extLst>
          </p:cNvPr>
          <p:cNvSpPr>
            <a:spLocks noGrp="1"/>
          </p:cNvSpPr>
          <p:nvPr>
            <p:ph type="body" sz="quarter" idx="28" hasCustomPrompt="1"/>
          </p:nvPr>
        </p:nvSpPr>
        <p:spPr>
          <a:xfrm>
            <a:off x="8268980" y="3932007"/>
            <a:ext cx="3191263" cy="887644"/>
          </a:xfrm>
        </p:spPr>
        <p:txBody>
          <a:bodyPr>
            <a:noAutofit/>
          </a:bodyPr>
          <a:lstStyle>
            <a:lvl1pPr>
              <a:defRPr sz="6000">
                <a:solidFill>
                  <a:schemeClr val="accent1"/>
                </a:solidFill>
              </a:defRPr>
            </a:lvl1pPr>
          </a:lstStyle>
          <a:p>
            <a:pPr lvl="0"/>
            <a:r>
              <a:rPr lang="en-GB" dirty="0"/>
              <a:t>Stat</a:t>
            </a:r>
          </a:p>
        </p:txBody>
      </p:sp>
      <p:sp>
        <p:nvSpPr>
          <p:cNvPr id="8" name="Text Placeholder 14">
            <a:extLst>
              <a:ext uri="{FF2B5EF4-FFF2-40B4-BE49-F238E27FC236}">
                <a16:creationId xmlns:a16="http://schemas.microsoft.com/office/drawing/2014/main" id="{E32B1713-896B-FE0F-A499-6265F6BF475D}"/>
              </a:ext>
            </a:extLst>
          </p:cNvPr>
          <p:cNvSpPr>
            <a:spLocks noGrp="1"/>
          </p:cNvSpPr>
          <p:nvPr>
            <p:ph type="body" sz="quarter" idx="29" hasCustomPrompt="1"/>
          </p:nvPr>
        </p:nvSpPr>
        <p:spPr>
          <a:xfrm>
            <a:off x="8268978" y="4829343"/>
            <a:ext cx="3191263" cy="1065344"/>
          </a:xfrm>
        </p:spPr>
        <p:txBody>
          <a:bodyPr>
            <a:noAutofit/>
          </a:bodyPr>
          <a:lstStyle>
            <a:lvl1pPr>
              <a:defRPr sz="1600"/>
            </a:lvl1pPr>
          </a:lstStyle>
          <a:p>
            <a:pPr lvl="0"/>
            <a:r>
              <a:rPr lang="en-GB" dirty="0"/>
              <a:t>Click to add text</a:t>
            </a:r>
          </a:p>
        </p:txBody>
      </p:sp>
      <p:sp>
        <p:nvSpPr>
          <p:cNvPr id="9" name="Text Placeholder 14">
            <a:extLst>
              <a:ext uri="{FF2B5EF4-FFF2-40B4-BE49-F238E27FC236}">
                <a16:creationId xmlns:a16="http://schemas.microsoft.com/office/drawing/2014/main" id="{5F1A546A-EE1B-66B3-31E0-1CC9C890D605}"/>
              </a:ext>
            </a:extLst>
          </p:cNvPr>
          <p:cNvSpPr>
            <a:spLocks noGrp="1"/>
          </p:cNvSpPr>
          <p:nvPr>
            <p:ph type="body" sz="quarter" idx="30" hasCustomPrompt="1"/>
          </p:nvPr>
        </p:nvSpPr>
        <p:spPr>
          <a:xfrm>
            <a:off x="4500407" y="3932007"/>
            <a:ext cx="3191263" cy="887644"/>
          </a:xfrm>
        </p:spPr>
        <p:txBody>
          <a:bodyPr>
            <a:noAutofit/>
          </a:bodyPr>
          <a:lstStyle>
            <a:lvl1pPr>
              <a:defRPr sz="6000">
                <a:solidFill>
                  <a:schemeClr val="accent1"/>
                </a:solidFill>
              </a:defRPr>
            </a:lvl1pPr>
          </a:lstStyle>
          <a:p>
            <a:pPr lvl="0"/>
            <a:r>
              <a:rPr lang="en-GB" dirty="0"/>
              <a:t>Stat</a:t>
            </a:r>
          </a:p>
        </p:txBody>
      </p:sp>
      <p:sp>
        <p:nvSpPr>
          <p:cNvPr id="10" name="Text Placeholder 14">
            <a:extLst>
              <a:ext uri="{FF2B5EF4-FFF2-40B4-BE49-F238E27FC236}">
                <a16:creationId xmlns:a16="http://schemas.microsoft.com/office/drawing/2014/main" id="{C6D0948C-0FAD-7EFE-9C13-A4846AADF0FC}"/>
              </a:ext>
            </a:extLst>
          </p:cNvPr>
          <p:cNvSpPr>
            <a:spLocks noGrp="1"/>
          </p:cNvSpPr>
          <p:nvPr>
            <p:ph type="body" sz="quarter" idx="31" hasCustomPrompt="1"/>
          </p:nvPr>
        </p:nvSpPr>
        <p:spPr>
          <a:xfrm>
            <a:off x="4500405" y="4829343"/>
            <a:ext cx="3191263" cy="1065344"/>
          </a:xfrm>
        </p:spPr>
        <p:txBody>
          <a:bodyPr>
            <a:noAutofit/>
          </a:bodyPr>
          <a:lstStyle>
            <a:lvl1pPr>
              <a:defRPr sz="1600"/>
            </a:lvl1pPr>
          </a:lstStyle>
          <a:p>
            <a:pPr lvl="0"/>
            <a:r>
              <a:rPr lang="en-GB" dirty="0"/>
              <a:t>Click to add text</a:t>
            </a:r>
          </a:p>
        </p:txBody>
      </p:sp>
    </p:spTree>
    <p:extLst>
      <p:ext uri="{BB962C8B-B14F-4D97-AF65-F5344CB8AC3E}">
        <p14:creationId xmlns:p14="http://schemas.microsoft.com/office/powerpoint/2010/main" val="4287514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s: 33/33/33">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E519BE9-342D-F181-ECB2-C1A7AEC2B0AD}"/>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12" name="Rectangle 11">
            <a:extLst>
              <a:ext uri="{FF2B5EF4-FFF2-40B4-BE49-F238E27FC236}">
                <a16:creationId xmlns:a16="http://schemas.microsoft.com/office/drawing/2014/main" id="{B1CC9449-69BE-AEF1-9E33-060495A481CE}"/>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6" name="Title Placeholder 6">
            <a:extLst>
              <a:ext uri="{FF2B5EF4-FFF2-40B4-BE49-F238E27FC236}">
                <a16:creationId xmlns:a16="http://schemas.microsoft.com/office/drawing/2014/main" id="{D6580911-BFEE-F5A7-0FD5-8F9AF7E1DACD}"/>
              </a:ext>
            </a:extLst>
          </p:cNvPr>
          <p:cNvSpPr>
            <a:spLocks noGrp="1"/>
          </p:cNvSpPr>
          <p:nvPr>
            <p:ph type="title" hasCustomPrompt="1"/>
          </p:nvPr>
        </p:nvSpPr>
        <p:spPr>
          <a:xfrm>
            <a:off x="731838" y="622238"/>
            <a:ext cx="9869901" cy="415498"/>
          </a:xfrm>
          <a:prstGeom prst="rect">
            <a:avLst/>
          </a:prstGeom>
        </p:spPr>
        <p:txBody>
          <a:bodyPr vert="horz" lIns="0" tIns="0" rIns="0" bIns="0" rtlCol="0" anchor="t" anchorCtr="0">
            <a:noAutofit/>
          </a:bodyPr>
          <a:lstStyle/>
          <a:p>
            <a:r>
              <a:rPr lang="en-GB" dirty="0"/>
              <a:t>Click to add title</a:t>
            </a:r>
          </a:p>
        </p:txBody>
      </p:sp>
      <p:sp>
        <p:nvSpPr>
          <p:cNvPr id="17" name="Text Placeholder 14">
            <a:extLst>
              <a:ext uri="{FF2B5EF4-FFF2-40B4-BE49-F238E27FC236}">
                <a16:creationId xmlns:a16="http://schemas.microsoft.com/office/drawing/2014/main" id="{D9E970A3-9B76-5E43-C3FB-15C7F30F303C}"/>
              </a:ext>
            </a:extLst>
          </p:cNvPr>
          <p:cNvSpPr>
            <a:spLocks noGrp="1"/>
          </p:cNvSpPr>
          <p:nvPr>
            <p:ph type="body" sz="quarter" idx="19" hasCustomPrompt="1"/>
          </p:nvPr>
        </p:nvSpPr>
        <p:spPr>
          <a:xfrm>
            <a:off x="731836" y="4030531"/>
            <a:ext cx="3191263" cy="276999"/>
          </a:xfrm>
        </p:spPr>
        <p:txBody>
          <a:bodyPr>
            <a:spAutoFit/>
          </a:bodyPr>
          <a:lstStyle>
            <a:lvl1pPr algn="ctr">
              <a:defRPr/>
            </a:lvl1pPr>
          </a:lstStyle>
          <a:p>
            <a:pPr lvl="0"/>
            <a:r>
              <a:rPr lang="en-GB" dirty="0"/>
              <a:t>Click to add text</a:t>
            </a:r>
          </a:p>
        </p:txBody>
      </p:sp>
      <p:sp>
        <p:nvSpPr>
          <p:cNvPr id="20" name="Text Placeholder 14">
            <a:extLst>
              <a:ext uri="{FF2B5EF4-FFF2-40B4-BE49-F238E27FC236}">
                <a16:creationId xmlns:a16="http://schemas.microsoft.com/office/drawing/2014/main" id="{05D9D388-4998-48CC-8CFC-BA6D173FC209}"/>
              </a:ext>
            </a:extLst>
          </p:cNvPr>
          <p:cNvSpPr>
            <a:spLocks noGrp="1"/>
          </p:cNvSpPr>
          <p:nvPr>
            <p:ph type="body" sz="quarter" idx="22" hasCustomPrompt="1"/>
          </p:nvPr>
        </p:nvSpPr>
        <p:spPr>
          <a:xfrm>
            <a:off x="8268978" y="4030531"/>
            <a:ext cx="3191263" cy="276999"/>
          </a:xfrm>
        </p:spPr>
        <p:txBody>
          <a:bodyPr>
            <a:spAutoFit/>
          </a:bodyPr>
          <a:lstStyle>
            <a:lvl1pPr algn="ctr">
              <a:defRPr/>
            </a:lvl1pPr>
          </a:lstStyle>
          <a:p>
            <a:pPr lvl="0"/>
            <a:r>
              <a:rPr lang="en-GB" dirty="0"/>
              <a:t>Click to add text</a:t>
            </a:r>
          </a:p>
        </p:txBody>
      </p:sp>
      <p:sp>
        <p:nvSpPr>
          <p:cNvPr id="23" name="Text Placeholder 14">
            <a:extLst>
              <a:ext uri="{FF2B5EF4-FFF2-40B4-BE49-F238E27FC236}">
                <a16:creationId xmlns:a16="http://schemas.microsoft.com/office/drawing/2014/main" id="{14C427C6-BE1B-D559-21C0-1BC0404C747D}"/>
              </a:ext>
            </a:extLst>
          </p:cNvPr>
          <p:cNvSpPr>
            <a:spLocks noGrp="1"/>
          </p:cNvSpPr>
          <p:nvPr>
            <p:ph type="body" sz="quarter" idx="25" hasCustomPrompt="1"/>
          </p:nvPr>
        </p:nvSpPr>
        <p:spPr>
          <a:xfrm>
            <a:off x="4500405" y="4030531"/>
            <a:ext cx="3191263" cy="276999"/>
          </a:xfrm>
        </p:spPr>
        <p:txBody>
          <a:bodyPr>
            <a:spAutoFit/>
          </a:bodyPr>
          <a:lstStyle>
            <a:lvl1pPr algn="ctr">
              <a:defRPr/>
            </a:lvl1pPr>
          </a:lstStyle>
          <a:p>
            <a:pPr lvl="0"/>
            <a:r>
              <a:rPr lang="en-GB" dirty="0"/>
              <a:t>Click to add text</a:t>
            </a:r>
          </a:p>
        </p:txBody>
      </p:sp>
      <p:sp>
        <p:nvSpPr>
          <p:cNvPr id="3" name="Oval 2">
            <a:extLst>
              <a:ext uri="{FF2B5EF4-FFF2-40B4-BE49-F238E27FC236}">
                <a16:creationId xmlns:a16="http://schemas.microsoft.com/office/drawing/2014/main" id="{FE1F656D-808F-637F-926E-3895CAE464CE}"/>
              </a:ext>
            </a:extLst>
          </p:cNvPr>
          <p:cNvSpPr>
            <a:spLocks noChangeAspect="1"/>
          </p:cNvSpPr>
          <p:nvPr/>
        </p:nvSpPr>
        <p:spPr>
          <a:xfrm>
            <a:off x="5401212" y="2365714"/>
            <a:ext cx="1386000" cy="1387136"/>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8EFF65A-7612-983C-E857-21AFA2F0C1C5}"/>
              </a:ext>
            </a:extLst>
          </p:cNvPr>
          <p:cNvSpPr>
            <a:spLocks noChangeAspect="1"/>
          </p:cNvSpPr>
          <p:nvPr userDrawn="1"/>
        </p:nvSpPr>
        <p:spPr>
          <a:xfrm>
            <a:off x="9169821" y="2365714"/>
            <a:ext cx="1386000" cy="1386000"/>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1F0233EA-30F0-BDC2-1C69-608D0ACF6386}"/>
              </a:ext>
            </a:extLst>
          </p:cNvPr>
          <p:cNvSpPr>
            <a:spLocks noChangeAspect="1"/>
          </p:cNvSpPr>
          <p:nvPr/>
        </p:nvSpPr>
        <p:spPr>
          <a:xfrm>
            <a:off x="1638336" y="2365714"/>
            <a:ext cx="1386000" cy="1386000"/>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D13EF322-EC12-83D6-DF2C-E47F4B049D95}"/>
              </a:ext>
            </a:extLst>
          </p:cNvPr>
          <p:cNvSpPr txBox="1"/>
          <p:nvPr userDrawn="1"/>
        </p:nvSpPr>
        <p:spPr>
          <a:xfrm>
            <a:off x="5410520" y="2735547"/>
            <a:ext cx="1386000" cy="646331"/>
          </a:xfrm>
          <a:prstGeom prst="rect">
            <a:avLst/>
          </a:prstGeom>
          <a:noFill/>
        </p:spPr>
        <p:txBody>
          <a:bodyPr wrap="square" rtlCol="0">
            <a:spAutoFit/>
          </a:bodyPr>
          <a:lstStyle/>
          <a:p>
            <a:pPr algn="ctr"/>
            <a:r>
              <a:rPr lang="en-GB" sz="1200" dirty="0">
                <a:solidFill>
                  <a:schemeClr val="bg1">
                    <a:lumMod val="50000"/>
                  </a:schemeClr>
                </a:solidFill>
              </a:rPr>
              <a:t>PASTE ICON FROM ICON SECTION</a:t>
            </a:r>
          </a:p>
        </p:txBody>
      </p:sp>
      <p:sp>
        <p:nvSpPr>
          <p:cNvPr id="28" name="TextBox 27">
            <a:extLst>
              <a:ext uri="{FF2B5EF4-FFF2-40B4-BE49-F238E27FC236}">
                <a16:creationId xmlns:a16="http://schemas.microsoft.com/office/drawing/2014/main" id="{1AE95085-6EA6-C444-D74F-2F1DCBF43DA9}"/>
              </a:ext>
            </a:extLst>
          </p:cNvPr>
          <p:cNvSpPr txBox="1"/>
          <p:nvPr userDrawn="1"/>
        </p:nvSpPr>
        <p:spPr>
          <a:xfrm>
            <a:off x="1638336" y="2735547"/>
            <a:ext cx="1386000" cy="646331"/>
          </a:xfrm>
          <a:prstGeom prst="rect">
            <a:avLst/>
          </a:prstGeom>
          <a:noFill/>
        </p:spPr>
        <p:txBody>
          <a:bodyPr wrap="square" rtlCol="0">
            <a:spAutoFit/>
          </a:bodyPr>
          <a:lstStyle/>
          <a:p>
            <a:pPr algn="ctr"/>
            <a:r>
              <a:rPr lang="en-GB" sz="1200" dirty="0">
                <a:solidFill>
                  <a:schemeClr val="bg1">
                    <a:lumMod val="50000"/>
                  </a:schemeClr>
                </a:solidFill>
              </a:rPr>
              <a:t>PASTE ICON FROM ICON SECTION</a:t>
            </a:r>
          </a:p>
        </p:txBody>
      </p:sp>
      <p:sp>
        <p:nvSpPr>
          <p:cNvPr id="29" name="TextBox 28">
            <a:extLst>
              <a:ext uri="{FF2B5EF4-FFF2-40B4-BE49-F238E27FC236}">
                <a16:creationId xmlns:a16="http://schemas.microsoft.com/office/drawing/2014/main" id="{CC1050F2-959D-9DBA-8B88-6FB7FE8C97CE}"/>
              </a:ext>
            </a:extLst>
          </p:cNvPr>
          <p:cNvSpPr txBox="1"/>
          <p:nvPr userDrawn="1"/>
        </p:nvSpPr>
        <p:spPr>
          <a:xfrm>
            <a:off x="9169821" y="2735547"/>
            <a:ext cx="1386000" cy="646331"/>
          </a:xfrm>
          <a:prstGeom prst="rect">
            <a:avLst/>
          </a:prstGeom>
          <a:noFill/>
        </p:spPr>
        <p:txBody>
          <a:bodyPr wrap="square" rtlCol="0">
            <a:spAutoFit/>
          </a:bodyPr>
          <a:lstStyle/>
          <a:p>
            <a:pPr algn="ctr"/>
            <a:r>
              <a:rPr lang="en-GB" sz="1200" dirty="0">
                <a:solidFill>
                  <a:schemeClr val="bg1">
                    <a:lumMod val="50000"/>
                  </a:schemeClr>
                </a:solidFill>
              </a:rPr>
              <a:t>PASTE ICON FROM ICON SECTION</a:t>
            </a:r>
          </a:p>
        </p:txBody>
      </p:sp>
    </p:spTree>
    <p:extLst>
      <p:ext uri="{BB962C8B-B14F-4D97-AF65-F5344CB8AC3E}">
        <p14:creationId xmlns:p14="http://schemas.microsoft.com/office/powerpoint/2010/main" val="749818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cons: 2x3">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E519BE9-342D-F181-ECB2-C1A7AEC2B0AD}"/>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12" name="Rectangle 11">
            <a:extLst>
              <a:ext uri="{FF2B5EF4-FFF2-40B4-BE49-F238E27FC236}">
                <a16:creationId xmlns:a16="http://schemas.microsoft.com/office/drawing/2014/main" id="{B1CC9449-69BE-AEF1-9E33-060495A481CE}"/>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6" name="Title Placeholder 6">
            <a:extLst>
              <a:ext uri="{FF2B5EF4-FFF2-40B4-BE49-F238E27FC236}">
                <a16:creationId xmlns:a16="http://schemas.microsoft.com/office/drawing/2014/main" id="{D6580911-BFEE-F5A7-0FD5-8F9AF7E1DACD}"/>
              </a:ext>
            </a:extLst>
          </p:cNvPr>
          <p:cNvSpPr>
            <a:spLocks noGrp="1"/>
          </p:cNvSpPr>
          <p:nvPr>
            <p:ph type="title" hasCustomPrompt="1"/>
          </p:nvPr>
        </p:nvSpPr>
        <p:spPr>
          <a:xfrm>
            <a:off x="731838" y="622238"/>
            <a:ext cx="9869901" cy="415498"/>
          </a:xfrm>
          <a:prstGeom prst="rect">
            <a:avLst/>
          </a:prstGeom>
        </p:spPr>
        <p:txBody>
          <a:bodyPr vert="horz" lIns="0" tIns="0" rIns="0" bIns="0" rtlCol="0" anchor="t" anchorCtr="0">
            <a:noAutofit/>
          </a:bodyPr>
          <a:lstStyle/>
          <a:p>
            <a:r>
              <a:rPr lang="en-GB" dirty="0"/>
              <a:t>Click to add title</a:t>
            </a:r>
          </a:p>
        </p:txBody>
      </p:sp>
      <p:sp>
        <p:nvSpPr>
          <p:cNvPr id="17" name="Text Placeholder 14">
            <a:extLst>
              <a:ext uri="{FF2B5EF4-FFF2-40B4-BE49-F238E27FC236}">
                <a16:creationId xmlns:a16="http://schemas.microsoft.com/office/drawing/2014/main" id="{D9E970A3-9B76-5E43-C3FB-15C7F30F303C}"/>
              </a:ext>
            </a:extLst>
          </p:cNvPr>
          <p:cNvSpPr>
            <a:spLocks noGrp="1"/>
          </p:cNvSpPr>
          <p:nvPr>
            <p:ph type="body" sz="quarter" idx="19" hasCustomPrompt="1"/>
          </p:nvPr>
        </p:nvSpPr>
        <p:spPr>
          <a:xfrm>
            <a:off x="1857375" y="2251304"/>
            <a:ext cx="3848100" cy="246221"/>
          </a:xfrm>
        </p:spPr>
        <p:txBody>
          <a:bodyPr anchor="ctr" anchorCtr="0">
            <a:spAutoFit/>
          </a:bodyPr>
          <a:lstStyle>
            <a:lvl1pPr algn="l">
              <a:defRPr sz="1600"/>
            </a:lvl1pPr>
          </a:lstStyle>
          <a:p>
            <a:pPr lvl="0"/>
            <a:r>
              <a:rPr lang="en-GB" dirty="0"/>
              <a:t>Click to add text</a:t>
            </a:r>
          </a:p>
        </p:txBody>
      </p:sp>
      <p:sp>
        <p:nvSpPr>
          <p:cNvPr id="10" name="Oval 9">
            <a:extLst>
              <a:ext uri="{FF2B5EF4-FFF2-40B4-BE49-F238E27FC236}">
                <a16:creationId xmlns:a16="http://schemas.microsoft.com/office/drawing/2014/main" id="{1F0233EA-30F0-BDC2-1C69-608D0ACF6386}"/>
              </a:ext>
            </a:extLst>
          </p:cNvPr>
          <p:cNvSpPr>
            <a:spLocks noChangeAspect="1"/>
          </p:cNvSpPr>
          <p:nvPr/>
        </p:nvSpPr>
        <p:spPr>
          <a:xfrm>
            <a:off x="731838" y="1883186"/>
            <a:ext cx="981039" cy="981039"/>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1AE95085-6EA6-C444-D74F-2F1DCBF43DA9}"/>
              </a:ext>
            </a:extLst>
          </p:cNvPr>
          <p:cNvSpPr txBox="1"/>
          <p:nvPr userDrawn="1"/>
        </p:nvSpPr>
        <p:spPr>
          <a:xfrm>
            <a:off x="731838" y="1883185"/>
            <a:ext cx="981039" cy="981039"/>
          </a:xfrm>
          <a:prstGeom prst="rect">
            <a:avLst/>
          </a:prstGeom>
          <a:noFill/>
        </p:spPr>
        <p:txBody>
          <a:bodyPr wrap="square" rtlCol="0" anchor="ctr" anchorCtr="0">
            <a:noAutofit/>
          </a:bodyPr>
          <a:lstStyle/>
          <a:p>
            <a:pPr algn="ctr"/>
            <a:r>
              <a:rPr lang="en-GB" sz="1000" dirty="0">
                <a:solidFill>
                  <a:schemeClr val="bg1">
                    <a:lumMod val="50000"/>
                  </a:schemeClr>
                </a:solidFill>
              </a:rPr>
              <a:t>PASTE ICON FROM ICON SECTION</a:t>
            </a:r>
          </a:p>
        </p:txBody>
      </p:sp>
      <p:sp>
        <p:nvSpPr>
          <p:cNvPr id="26" name="Text Placeholder 14">
            <a:extLst>
              <a:ext uri="{FF2B5EF4-FFF2-40B4-BE49-F238E27FC236}">
                <a16:creationId xmlns:a16="http://schemas.microsoft.com/office/drawing/2014/main" id="{53E54556-F400-DB79-55CA-73889B1FDE83}"/>
              </a:ext>
            </a:extLst>
          </p:cNvPr>
          <p:cNvSpPr>
            <a:spLocks noGrp="1"/>
          </p:cNvSpPr>
          <p:nvPr>
            <p:ph type="body" sz="quarter" idx="20" hasCustomPrompt="1"/>
          </p:nvPr>
        </p:nvSpPr>
        <p:spPr>
          <a:xfrm>
            <a:off x="7610475" y="2251304"/>
            <a:ext cx="3848100" cy="246221"/>
          </a:xfrm>
        </p:spPr>
        <p:txBody>
          <a:bodyPr anchor="ctr" anchorCtr="0">
            <a:spAutoFit/>
          </a:bodyPr>
          <a:lstStyle>
            <a:lvl1pPr algn="l">
              <a:defRPr sz="1600"/>
            </a:lvl1pPr>
          </a:lstStyle>
          <a:p>
            <a:pPr lvl="0"/>
            <a:r>
              <a:rPr lang="en-GB" dirty="0"/>
              <a:t>Click to add text</a:t>
            </a:r>
          </a:p>
        </p:txBody>
      </p:sp>
      <p:sp>
        <p:nvSpPr>
          <p:cNvPr id="30" name="Oval 29">
            <a:extLst>
              <a:ext uri="{FF2B5EF4-FFF2-40B4-BE49-F238E27FC236}">
                <a16:creationId xmlns:a16="http://schemas.microsoft.com/office/drawing/2014/main" id="{33F549EF-64F2-1B09-7F03-24DE45D4B2A6}"/>
              </a:ext>
            </a:extLst>
          </p:cNvPr>
          <p:cNvSpPr>
            <a:spLocks noChangeAspect="1"/>
          </p:cNvSpPr>
          <p:nvPr userDrawn="1"/>
        </p:nvSpPr>
        <p:spPr>
          <a:xfrm>
            <a:off x="6484938" y="1883186"/>
            <a:ext cx="981039" cy="981039"/>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A61A1BB1-71AE-B2DD-B7CD-4C5327393F03}"/>
              </a:ext>
            </a:extLst>
          </p:cNvPr>
          <p:cNvSpPr txBox="1"/>
          <p:nvPr userDrawn="1"/>
        </p:nvSpPr>
        <p:spPr>
          <a:xfrm>
            <a:off x="6484938" y="1883185"/>
            <a:ext cx="981039" cy="981039"/>
          </a:xfrm>
          <a:prstGeom prst="rect">
            <a:avLst/>
          </a:prstGeom>
          <a:noFill/>
        </p:spPr>
        <p:txBody>
          <a:bodyPr wrap="square" rtlCol="0" anchor="ctr" anchorCtr="0">
            <a:noAutofit/>
          </a:bodyPr>
          <a:lstStyle/>
          <a:p>
            <a:pPr algn="ctr"/>
            <a:r>
              <a:rPr lang="en-GB" sz="1000" dirty="0">
                <a:solidFill>
                  <a:schemeClr val="bg1">
                    <a:lumMod val="50000"/>
                  </a:schemeClr>
                </a:solidFill>
              </a:rPr>
              <a:t>PASTE ICON FROM ICON SECTION</a:t>
            </a:r>
          </a:p>
        </p:txBody>
      </p:sp>
      <p:sp>
        <p:nvSpPr>
          <p:cNvPr id="32" name="Text Placeholder 14">
            <a:extLst>
              <a:ext uri="{FF2B5EF4-FFF2-40B4-BE49-F238E27FC236}">
                <a16:creationId xmlns:a16="http://schemas.microsoft.com/office/drawing/2014/main" id="{C52317D6-4C96-3BF6-4B4E-14D86A6BFE8F}"/>
              </a:ext>
            </a:extLst>
          </p:cNvPr>
          <p:cNvSpPr>
            <a:spLocks noGrp="1"/>
          </p:cNvSpPr>
          <p:nvPr>
            <p:ph type="body" sz="quarter" idx="21" hasCustomPrompt="1"/>
          </p:nvPr>
        </p:nvSpPr>
        <p:spPr>
          <a:xfrm>
            <a:off x="1857375" y="3722864"/>
            <a:ext cx="3848100" cy="246221"/>
          </a:xfrm>
        </p:spPr>
        <p:txBody>
          <a:bodyPr anchor="ctr" anchorCtr="0">
            <a:spAutoFit/>
          </a:bodyPr>
          <a:lstStyle>
            <a:lvl1pPr algn="l">
              <a:defRPr sz="1600"/>
            </a:lvl1pPr>
          </a:lstStyle>
          <a:p>
            <a:pPr lvl="0"/>
            <a:r>
              <a:rPr lang="en-GB" dirty="0"/>
              <a:t>Click to add text</a:t>
            </a:r>
          </a:p>
        </p:txBody>
      </p:sp>
      <p:sp>
        <p:nvSpPr>
          <p:cNvPr id="33" name="Oval 32">
            <a:extLst>
              <a:ext uri="{FF2B5EF4-FFF2-40B4-BE49-F238E27FC236}">
                <a16:creationId xmlns:a16="http://schemas.microsoft.com/office/drawing/2014/main" id="{312CDE01-0921-44D4-B114-ED23705D4D96}"/>
              </a:ext>
            </a:extLst>
          </p:cNvPr>
          <p:cNvSpPr>
            <a:spLocks noChangeAspect="1"/>
          </p:cNvSpPr>
          <p:nvPr userDrawn="1"/>
        </p:nvSpPr>
        <p:spPr>
          <a:xfrm>
            <a:off x="731838" y="3354746"/>
            <a:ext cx="981039" cy="981039"/>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47CD71A4-5AD1-195A-F04A-D67BEC47DD64}"/>
              </a:ext>
            </a:extLst>
          </p:cNvPr>
          <p:cNvSpPr txBox="1"/>
          <p:nvPr userDrawn="1"/>
        </p:nvSpPr>
        <p:spPr>
          <a:xfrm>
            <a:off x="731838" y="3354745"/>
            <a:ext cx="981039" cy="981039"/>
          </a:xfrm>
          <a:prstGeom prst="rect">
            <a:avLst/>
          </a:prstGeom>
          <a:noFill/>
        </p:spPr>
        <p:txBody>
          <a:bodyPr wrap="square" rtlCol="0" anchor="ctr" anchorCtr="0">
            <a:noAutofit/>
          </a:bodyPr>
          <a:lstStyle/>
          <a:p>
            <a:pPr algn="ctr"/>
            <a:r>
              <a:rPr lang="en-GB" sz="1000" dirty="0">
                <a:solidFill>
                  <a:schemeClr val="bg1">
                    <a:lumMod val="50000"/>
                  </a:schemeClr>
                </a:solidFill>
              </a:rPr>
              <a:t>PASTE ICON FROM ICON SECTION</a:t>
            </a:r>
          </a:p>
        </p:txBody>
      </p:sp>
      <p:sp>
        <p:nvSpPr>
          <p:cNvPr id="35" name="Text Placeholder 14">
            <a:extLst>
              <a:ext uri="{FF2B5EF4-FFF2-40B4-BE49-F238E27FC236}">
                <a16:creationId xmlns:a16="http://schemas.microsoft.com/office/drawing/2014/main" id="{8CF67927-03C2-E4FB-4B59-DBC5AC4C1357}"/>
              </a:ext>
            </a:extLst>
          </p:cNvPr>
          <p:cNvSpPr>
            <a:spLocks noGrp="1"/>
          </p:cNvSpPr>
          <p:nvPr>
            <p:ph type="body" sz="quarter" idx="22" hasCustomPrompt="1"/>
          </p:nvPr>
        </p:nvSpPr>
        <p:spPr>
          <a:xfrm>
            <a:off x="7610475" y="3722864"/>
            <a:ext cx="3848100" cy="246221"/>
          </a:xfrm>
        </p:spPr>
        <p:txBody>
          <a:bodyPr anchor="ctr" anchorCtr="0">
            <a:spAutoFit/>
          </a:bodyPr>
          <a:lstStyle>
            <a:lvl1pPr algn="l">
              <a:defRPr sz="1600"/>
            </a:lvl1pPr>
          </a:lstStyle>
          <a:p>
            <a:pPr lvl="0"/>
            <a:r>
              <a:rPr lang="en-GB" dirty="0"/>
              <a:t>Click to add text</a:t>
            </a:r>
          </a:p>
        </p:txBody>
      </p:sp>
      <p:sp>
        <p:nvSpPr>
          <p:cNvPr id="36" name="Oval 35">
            <a:extLst>
              <a:ext uri="{FF2B5EF4-FFF2-40B4-BE49-F238E27FC236}">
                <a16:creationId xmlns:a16="http://schemas.microsoft.com/office/drawing/2014/main" id="{CF5BCED6-4726-C81A-3012-8C521E41F9CE}"/>
              </a:ext>
            </a:extLst>
          </p:cNvPr>
          <p:cNvSpPr>
            <a:spLocks noChangeAspect="1"/>
          </p:cNvSpPr>
          <p:nvPr userDrawn="1"/>
        </p:nvSpPr>
        <p:spPr>
          <a:xfrm>
            <a:off x="6484938" y="3354746"/>
            <a:ext cx="981039" cy="981039"/>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E74AF041-A893-A704-F2ED-3756F6C53629}"/>
              </a:ext>
            </a:extLst>
          </p:cNvPr>
          <p:cNvSpPr txBox="1"/>
          <p:nvPr userDrawn="1"/>
        </p:nvSpPr>
        <p:spPr>
          <a:xfrm>
            <a:off x="6484938" y="3354745"/>
            <a:ext cx="981039" cy="981039"/>
          </a:xfrm>
          <a:prstGeom prst="rect">
            <a:avLst/>
          </a:prstGeom>
          <a:noFill/>
        </p:spPr>
        <p:txBody>
          <a:bodyPr wrap="square" rtlCol="0" anchor="ctr" anchorCtr="0">
            <a:noAutofit/>
          </a:bodyPr>
          <a:lstStyle/>
          <a:p>
            <a:pPr algn="ctr"/>
            <a:r>
              <a:rPr lang="en-GB" sz="1000" dirty="0">
                <a:solidFill>
                  <a:schemeClr val="bg1">
                    <a:lumMod val="50000"/>
                  </a:schemeClr>
                </a:solidFill>
              </a:rPr>
              <a:t>PASTE ICON FROM ICON SECTION</a:t>
            </a:r>
          </a:p>
        </p:txBody>
      </p:sp>
      <p:sp>
        <p:nvSpPr>
          <p:cNvPr id="38" name="Text Placeholder 14">
            <a:extLst>
              <a:ext uri="{FF2B5EF4-FFF2-40B4-BE49-F238E27FC236}">
                <a16:creationId xmlns:a16="http://schemas.microsoft.com/office/drawing/2014/main" id="{E4507A0D-A845-5A6A-33B3-43CDF4A7E438}"/>
              </a:ext>
            </a:extLst>
          </p:cNvPr>
          <p:cNvSpPr>
            <a:spLocks noGrp="1"/>
          </p:cNvSpPr>
          <p:nvPr>
            <p:ph type="body" sz="quarter" idx="23" hasCustomPrompt="1"/>
          </p:nvPr>
        </p:nvSpPr>
        <p:spPr>
          <a:xfrm>
            <a:off x="1857375" y="5195844"/>
            <a:ext cx="3848100" cy="246221"/>
          </a:xfrm>
        </p:spPr>
        <p:txBody>
          <a:bodyPr anchor="ctr" anchorCtr="0">
            <a:spAutoFit/>
          </a:bodyPr>
          <a:lstStyle>
            <a:lvl1pPr algn="l">
              <a:defRPr sz="1600"/>
            </a:lvl1pPr>
          </a:lstStyle>
          <a:p>
            <a:pPr lvl="0"/>
            <a:r>
              <a:rPr lang="en-GB" dirty="0"/>
              <a:t>Click to add text</a:t>
            </a:r>
          </a:p>
        </p:txBody>
      </p:sp>
      <p:sp>
        <p:nvSpPr>
          <p:cNvPr id="39" name="Oval 38">
            <a:extLst>
              <a:ext uri="{FF2B5EF4-FFF2-40B4-BE49-F238E27FC236}">
                <a16:creationId xmlns:a16="http://schemas.microsoft.com/office/drawing/2014/main" id="{9E1F90C7-0549-7355-5EB4-8456966F4FDB}"/>
              </a:ext>
            </a:extLst>
          </p:cNvPr>
          <p:cNvSpPr>
            <a:spLocks noChangeAspect="1"/>
          </p:cNvSpPr>
          <p:nvPr userDrawn="1"/>
        </p:nvSpPr>
        <p:spPr>
          <a:xfrm>
            <a:off x="731838" y="4827726"/>
            <a:ext cx="981039" cy="981039"/>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590234FA-0C28-C184-9ADD-9104DC3FDD7F}"/>
              </a:ext>
            </a:extLst>
          </p:cNvPr>
          <p:cNvSpPr txBox="1"/>
          <p:nvPr userDrawn="1"/>
        </p:nvSpPr>
        <p:spPr>
          <a:xfrm>
            <a:off x="731838" y="4827725"/>
            <a:ext cx="981039" cy="981039"/>
          </a:xfrm>
          <a:prstGeom prst="rect">
            <a:avLst/>
          </a:prstGeom>
          <a:noFill/>
        </p:spPr>
        <p:txBody>
          <a:bodyPr wrap="square" rtlCol="0" anchor="ctr" anchorCtr="0">
            <a:noAutofit/>
          </a:bodyPr>
          <a:lstStyle/>
          <a:p>
            <a:pPr algn="ctr"/>
            <a:r>
              <a:rPr lang="en-GB" sz="1000" dirty="0">
                <a:solidFill>
                  <a:schemeClr val="bg1">
                    <a:lumMod val="50000"/>
                  </a:schemeClr>
                </a:solidFill>
              </a:rPr>
              <a:t>PASTE ICON FROM ICON SECTION</a:t>
            </a:r>
          </a:p>
        </p:txBody>
      </p:sp>
      <p:sp>
        <p:nvSpPr>
          <p:cNvPr id="41" name="Text Placeholder 14">
            <a:extLst>
              <a:ext uri="{FF2B5EF4-FFF2-40B4-BE49-F238E27FC236}">
                <a16:creationId xmlns:a16="http://schemas.microsoft.com/office/drawing/2014/main" id="{75C0776E-2A34-5845-906F-DA915B3674FA}"/>
              </a:ext>
            </a:extLst>
          </p:cNvPr>
          <p:cNvSpPr>
            <a:spLocks noGrp="1"/>
          </p:cNvSpPr>
          <p:nvPr>
            <p:ph type="body" sz="quarter" idx="24" hasCustomPrompt="1"/>
          </p:nvPr>
        </p:nvSpPr>
        <p:spPr>
          <a:xfrm>
            <a:off x="7610475" y="5195844"/>
            <a:ext cx="3848100" cy="246221"/>
          </a:xfrm>
        </p:spPr>
        <p:txBody>
          <a:bodyPr anchor="ctr" anchorCtr="0">
            <a:spAutoFit/>
          </a:bodyPr>
          <a:lstStyle>
            <a:lvl1pPr algn="l">
              <a:defRPr sz="1600"/>
            </a:lvl1pPr>
          </a:lstStyle>
          <a:p>
            <a:pPr lvl="0"/>
            <a:r>
              <a:rPr lang="en-GB" dirty="0"/>
              <a:t>Click to add text</a:t>
            </a:r>
          </a:p>
        </p:txBody>
      </p:sp>
      <p:sp>
        <p:nvSpPr>
          <p:cNvPr id="42" name="Oval 41">
            <a:extLst>
              <a:ext uri="{FF2B5EF4-FFF2-40B4-BE49-F238E27FC236}">
                <a16:creationId xmlns:a16="http://schemas.microsoft.com/office/drawing/2014/main" id="{535381D7-04B9-B476-8D73-2C03639B2AFE}"/>
              </a:ext>
            </a:extLst>
          </p:cNvPr>
          <p:cNvSpPr>
            <a:spLocks noChangeAspect="1"/>
          </p:cNvSpPr>
          <p:nvPr userDrawn="1"/>
        </p:nvSpPr>
        <p:spPr>
          <a:xfrm>
            <a:off x="6484938" y="4827726"/>
            <a:ext cx="981039" cy="981039"/>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296760BE-F280-169E-4B63-AAD6BD7153F1}"/>
              </a:ext>
            </a:extLst>
          </p:cNvPr>
          <p:cNvSpPr txBox="1"/>
          <p:nvPr userDrawn="1"/>
        </p:nvSpPr>
        <p:spPr>
          <a:xfrm>
            <a:off x="6484938" y="4827725"/>
            <a:ext cx="981039" cy="981039"/>
          </a:xfrm>
          <a:prstGeom prst="rect">
            <a:avLst/>
          </a:prstGeom>
          <a:noFill/>
        </p:spPr>
        <p:txBody>
          <a:bodyPr wrap="square" rtlCol="0" anchor="ctr" anchorCtr="0">
            <a:noAutofit/>
          </a:bodyPr>
          <a:lstStyle/>
          <a:p>
            <a:pPr algn="ctr"/>
            <a:r>
              <a:rPr lang="en-GB" sz="1000" dirty="0">
                <a:solidFill>
                  <a:schemeClr val="bg1">
                    <a:lumMod val="50000"/>
                  </a:schemeClr>
                </a:solidFill>
              </a:rPr>
              <a:t>PASTE ICON FROM ICON SECTION</a:t>
            </a:r>
          </a:p>
        </p:txBody>
      </p:sp>
    </p:spTree>
    <p:extLst>
      <p:ext uri="{BB962C8B-B14F-4D97-AF65-F5344CB8AC3E}">
        <p14:creationId xmlns:p14="http://schemas.microsoft.com/office/powerpoint/2010/main" val="616708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ock content with image (white)">
    <p:bg>
      <p:bgPr>
        <a:solidFill>
          <a:schemeClr val="bg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E3AEEF5C-749A-E00E-E834-9671B077489F}"/>
              </a:ext>
            </a:extLst>
          </p:cNvPr>
          <p:cNvSpPr>
            <a:spLocks noGrp="1"/>
          </p:cNvSpPr>
          <p:nvPr>
            <p:ph type="pic" sz="quarter" idx="13" hasCustomPrompt="1"/>
          </p:nvPr>
        </p:nvSpPr>
        <p:spPr>
          <a:xfrm>
            <a:off x="6096000" y="140400"/>
            <a:ext cx="6096000" cy="6717599"/>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6" name="TextBox 5">
            <a:extLst>
              <a:ext uri="{FF2B5EF4-FFF2-40B4-BE49-F238E27FC236}">
                <a16:creationId xmlns:a16="http://schemas.microsoft.com/office/drawing/2014/main" id="{6BF7486F-8A7C-5910-366E-80261A0C0FDE}"/>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bg1"/>
                </a:solidFill>
              </a:rPr>
              <a:pPr algn="r"/>
              <a:t>‹#›</a:t>
            </a:fld>
            <a:endParaRPr lang="en-GB" sz="1500" dirty="0">
              <a:solidFill>
                <a:schemeClr val="bg1"/>
              </a:solidFill>
            </a:endParaRPr>
          </a:p>
        </p:txBody>
      </p:sp>
      <p:sp>
        <p:nvSpPr>
          <p:cNvPr id="7" name="Text Placeholder 5">
            <a:extLst>
              <a:ext uri="{FF2B5EF4-FFF2-40B4-BE49-F238E27FC236}">
                <a16:creationId xmlns:a16="http://schemas.microsoft.com/office/drawing/2014/main" id="{B8391FA9-616D-F8A0-5C0A-813ECA5B899D}"/>
              </a:ext>
            </a:extLst>
          </p:cNvPr>
          <p:cNvSpPr>
            <a:spLocks noGrp="1"/>
          </p:cNvSpPr>
          <p:nvPr>
            <p:ph type="body" sz="quarter" idx="14"/>
          </p:nvPr>
        </p:nvSpPr>
        <p:spPr>
          <a:xfrm>
            <a:off x="731839" y="1341439"/>
            <a:ext cx="4981208" cy="4895850"/>
          </a:xfrm>
        </p:spPr>
        <p:txBody>
          <a:bodyPr>
            <a:noAutofit/>
          </a:bodyPr>
          <a:lstStyle>
            <a:lvl1pPr>
              <a:defRPr>
                <a:solidFill>
                  <a:schemeClr val="tx1"/>
                </a:solidFill>
              </a:defRPr>
            </a:lvl1pPr>
            <a:lvl2pPr>
              <a:buClr>
                <a:schemeClr val="accent1"/>
              </a:buClr>
              <a:defRPr>
                <a:solidFill>
                  <a:schemeClr val="tx1"/>
                </a:solidFill>
              </a:defRPr>
            </a:lvl2pPr>
            <a:lvl3pPr>
              <a:buClr>
                <a:schemeClr val="accent1"/>
              </a:buClr>
              <a:defRPr>
                <a:solidFill>
                  <a:schemeClr val="tx1"/>
                </a:solidFill>
              </a:defRPr>
            </a:lvl3pPr>
            <a:lvl4pPr>
              <a:buClr>
                <a:schemeClr val="accent1"/>
              </a:buClr>
              <a:defRPr>
                <a:solidFill>
                  <a:schemeClr val="tx1"/>
                </a:solidFill>
              </a:defRPr>
            </a:lvl4pPr>
            <a:lvl5pPr>
              <a:buClr>
                <a:schemeClr val="accent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Rectangle 1">
            <a:extLst>
              <a:ext uri="{FF2B5EF4-FFF2-40B4-BE49-F238E27FC236}">
                <a16:creationId xmlns:a16="http://schemas.microsoft.com/office/drawing/2014/main" id="{0AE14379-AF3A-DFB0-0AC7-E537582E9582}"/>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 name="Title 6">
            <a:extLst>
              <a:ext uri="{FF2B5EF4-FFF2-40B4-BE49-F238E27FC236}">
                <a16:creationId xmlns:a16="http://schemas.microsoft.com/office/drawing/2014/main" id="{D0B44EF9-CA15-3D5F-4EF6-89C56740CFB6}"/>
              </a:ext>
            </a:extLst>
          </p:cNvPr>
          <p:cNvSpPr>
            <a:spLocks noGrp="1"/>
          </p:cNvSpPr>
          <p:nvPr>
            <p:ph type="title" hasCustomPrompt="1"/>
          </p:nvPr>
        </p:nvSpPr>
        <p:spPr>
          <a:xfrm>
            <a:off x="731839" y="622238"/>
            <a:ext cx="4981208" cy="415498"/>
          </a:xfrm>
        </p:spPr>
        <p:txBody>
          <a:bodyPr>
            <a:noAutofit/>
          </a:bodyPr>
          <a:lstStyle/>
          <a:p>
            <a:r>
              <a:rPr lang="en-GB" dirty="0"/>
              <a:t>Click to add title</a:t>
            </a:r>
          </a:p>
        </p:txBody>
      </p:sp>
    </p:spTree>
    <p:extLst>
      <p:ext uri="{BB962C8B-B14F-4D97-AF65-F5344CB8AC3E}">
        <p14:creationId xmlns:p14="http://schemas.microsoft.com/office/powerpoint/2010/main" val="3321226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block content with image (violet)">
    <p:bg>
      <p:bgPr>
        <a:solidFill>
          <a:schemeClr val="accent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E3AEEF5C-749A-E00E-E834-9671B077489F}"/>
              </a:ext>
            </a:extLst>
          </p:cNvPr>
          <p:cNvSpPr>
            <a:spLocks noGrp="1"/>
          </p:cNvSpPr>
          <p:nvPr>
            <p:ph type="pic" sz="quarter" idx="13" hasCustomPrompt="1"/>
          </p:nvPr>
        </p:nvSpPr>
        <p:spPr>
          <a:xfrm>
            <a:off x="6096000" y="0"/>
            <a:ext cx="6096000" cy="6857999"/>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6" name="TextBox 5">
            <a:extLst>
              <a:ext uri="{FF2B5EF4-FFF2-40B4-BE49-F238E27FC236}">
                <a16:creationId xmlns:a16="http://schemas.microsoft.com/office/drawing/2014/main" id="{6BF7486F-8A7C-5910-366E-80261A0C0FDE}"/>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bg1"/>
                </a:solidFill>
              </a:rPr>
              <a:pPr algn="r"/>
              <a:t>‹#›</a:t>
            </a:fld>
            <a:endParaRPr lang="en-GB" sz="1500" dirty="0">
              <a:solidFill>
                <a:schemeClr val="bg1"/>
              </a:solidFill>
            </a:endParaRPr>
          </a:p>
        </p:txBody>
      </p:sp>
      <p:sp>
        <p:nvSpPr>
          <p:cNvPr id="7" name="Text Placeholder 5">
            <a:extLst>
              <a:ext uri="{FF2B5EF4-FFF2-40B4-BE49-F238E27FC236}">
                <a16:creationId xmlns:a16="http://schemas.microsoft.com/office/drawing/2014/main" id="{B8391FA9-616D-F8A0-5C0A-813ECA5B899D}"/>
              </a:ext>
            </a:extLst>
          </p:cNvPr>
          <p:cNvSpPr>
            <a:spLocks noGrp="1"/>
          </p:cNvSpPr>
          <p:nvPr>
            <p:ph type="body" sz="quarter" idx="14"/>
          </p:nvPr>
        </p:nvSpPr>
        <p:spPr>
          <a:xfrm>
            <a:off x="731839" y="1341439"/>
            <a:ext cx="5003136" cy="4895850"/>
          </a:xfrm>
        </p:spPr>
        <p:txBody>
          <a:bodyPr>
            <a:noAutofit/>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3" name="Title Placeholder 6">
            <a:extLst>
              <a:ext uri="{FF2B5EF4-FFF2-40B4-BE49-F238E27FC236}">
                <a16:creationId xmlns:a16="http://schemas.microsoft.com/office/drawing/2014/main" id="{F617994B-D56A-8D33-A579-E62EA74CFA07}"/>
              </a:ext>
            </a:extLst>
          </p:cNvPr>
          <p:cNvSpPr>
            <a:spLocks noGrp="1"/>
          </p:cNvSpPr>
          <p:nvPr>
            <p:ph type="title" hasCustomPrompt="1"/>
          </p:nvPr>
        </p:nvSpPr>
        <p:spPr>
          <a:xfrm>
            <a:off x="731838" y="622238"/>
            <a:ext cx="5003137" cy="415498"/>
          </a:xfrm>
          <a:prstGeom prst="rect">
            <a:avLst/>
          </a:prstGeom>
        </p:spPr>
        <p:txBody>
          <a:bodyPr vert="horz" wrap="square" lIns="0" tIns="0" rIns="0" bIns="0" rtlCol="0" anchor="t" anchorCtr="0">
            <a:noAutofit/>
          </a:bodyPr>
          <a:lstStyle>
            <a:lvl1pPr>
              <a:defRPr>
                <a:solidFill>
                  <a:schemeClr val="bg1"/>
                </a:solidFill>
              </a:defRPr>
            </a:lvl1pPr>
          </a:lstStyle>
          <a:p>
            <a:r>
              <a:rPr lang="en-GB" dirty="0"/>
              <a:t>Click to add title</a:t>
            </a:r>
          </a:p>
        </p:txBody>
      </p:sp>
    </p:spTree>
    <p:extLst>
      <p:ext uri="{BB962C8B-B14F-4D97-AF65-F5344CB8AC3E}">
        <p14:creationId xmlns:p14="http://schemas.microsoft.com/office/powerpoint/2010/main" val="2989411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 block content with image (violet)">
    <p:bg>
      <p:bgPr>
        <a:solidFill>
          <a:schemeClr val="accent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E3AEEF5C-749A-E00E-E834-9671B077489F}"/>
              </a:ext>
            </a:extLst>
          </p:cNvPr>
          <p:cNvSpPr>
            <a:spLocks noGrp="1"/>
          </p:cNvSpPr>
          <p:nvPr>
            <p:ph type="pic" sz="quarter" idx="13" hasCustomPrompt="1"/>
          </p:nvPr>
        </p:nvSpPr>
        <p:spPr>
          <a:xfrm>
            <a:off x="0" y="0"/>
            <a:ext cx="6096000" cy="6857999"/>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7" name="Text Placeholder 5">
            <a:extLst>
              <a:ext uri="{FF2B5EF4-FFF2-40B4-BE49-F238E27FC236}">
                <a16:creationId xmlns:a16="http://schemas.microsoft.com/office/drawing/2014/main" id="{B8391FA9-616D-F8A0-5C0A-813ECA5B899D}"/>
              </a:ext>
            </a:extLst>
          </p:cNvPr>
          <p:cNvSpPr>
            <a:spLocks noGrp="1"/>
          </p:cNvSpPr>
          <p:nvPr>
            <p:ph type="body" sz="quarter" idx="14"/>
          </p:nvPr>
        </p:nvSpPr>
        <p:spPr>
          <a:xfrm>
            <a:off x="6753225" y="1341439"/>
            <a:ext cx="4706938" cy="4895850"/>
          </a:xfrm>
        </p:spPr>
        <p:txBody>
          <a:bodyPr>
            <a:noAutofit/>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3" name="Title Placeholder 6">
            <a:extLst>
              <a:ext uri="{FF2B5EF4-FFF2-40B4-BE49-F238E27FC236}">
                <a16:creationId xmlns:a16="http://schemas.microsoft.com/office/drawing/2014/main" id="{F617994B-D56A-8D33-A579-E62EA74CFA07}"/>
              </a:ext>
            </a:extLst>
          </p:cNvPr>
          <p:cNvSpPr>
            <a:spLocks noGrp="1"/>
          </p:cNvSpPr>
          <p:nvPr>
            <p:ph type="title" hasCustomPrompt="1"/>
          </p:nvPr>
        </p:nvSpPr>
        <p:spPr>
          <a:xfrm>
            <a:off x="6753224" y="622238"/>
            <a:ext cx="4706939" cy="415498"/>
          </a:xfrm>
          <a:prstGeom prst="rect">
            <a:avLst/>
          </a:prstGeom>
        </p:spPr>
        <p:txBody>
          <a:bodyPr vert="horz" wrap="square" lIns="0" tIns="0" rIns="0" bIns="0" rtlCol="0" anchor="t" anchorCtr="0">
            <a:noAutofit/>
          </a:bodyPr>
          <a:lstStyle>
            <a:lvl1pPr>
              <a:defRPr>
                <a:solidFill>
                  <a:schemeClr val="bg1"/>
                </a:solidFill>
              </a:defRPr>
            </a:lvl1pPr>
          </a:lstStyle>
          <a:p>
            <a:r>
              <a:rPr lang="en-GB" dirty="0"/>
              <a:t>Click to add title</a:t>
            </a:r>
          </a:p>
        </p:txBody>
      </p:sp>
    </p:spTree>
    <p:extLst>
      <p:ext uri="{BB962C8B-B14F-4D97-AF65-F5344CB8AC3E}">
        <p14:creationId xmlns:p14="http://schemas.microsoft.com/office/powerpoint/2010/main" val="1720200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block content with image x2 (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F7486F-8A7C-5910-366E-80261A0C0FDE}"/>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bg1"/>
                </a:solidFill>
              </a:rPr>
              <a:pPr algn="r"/>
              <a:t>‹#›</a:t>
            </a:fld>
            <a:endParaRPr lang="en-GB" sz="1500" dirty="0">
              <a:solidFill>
                <a:schemeClr val="bg1"/>
              </a:solidFill>
            </a:endParaRPr>
          </a:p>
        </p:txBody>
      </p:sp>
      <p:sp>
        <p:nvSpPr>
          <p:cNvPr id="7" name="Text Placeholder 5">
            <a:extLst>
              <a:ext uri="{FF2B5EF4-FFF2-40B4-BE49-F238E27FC236}">
                <a16:creationId xmlns:a16="http://schemas.microsoft.com/office/drawing/2014/main" id="{B8391FA9-616D-F8A0-5C0A-813ECA5B899D}"/>
              </a:ext>
            </a:extLst>
          </p:cNvPr>
          <p:cNvSpPr>
            <a:spLocks noGrp="1"/>
          </p:cNvSpPr>
          <p:nvPr>
            <p:ph type="body" sz="quarter" idx="14"/>
          </p:nvPr>
        </p:nvSpPr>
        <p:spPr>
          <a:xfrm>
            <a:off x="731839" y="1341439"/>
            <a:ext cx="4981208" cy="4895850"/>
          </a:xfrm>
        </p:spPr>
        <p:txBody>
          <a:bodyPr>
            <a:noAutofit/>
          </a:bodyPr>
          <a:lstStyle>
            <a:lvl1pPr>
              <a:defRPr>
                <a:solidFill>
                  <a:schemeClr val="tx1"/>
                </a:solidFill>
              </a:defRPr>
            </a:lvl1pPr>
            <a:lvl2pPr>
              <a:buClr>
                <a:schemeClr val="accent1"/>
              </a:buClr>
              <a:defRPr>
                <a:solidFill>
                  <a:schemeClr val="tx1"/>
                </a:solidFill>
              </a:defRPr>
            </a:lvl2pPr>
            <a:lvl3pPr>
              <a:buClr>
                <a:schemeClr val="accent1"/>
              </a:buClr>
              <a:defRPr>
                <a:solidFill>
                  <a:schemeClr val="tx1"/>
                </a:solidFill>
              </a:defRPr>
            </a:lvl3pPr>
            <a:lvl4pPr>
              <a:buClr>
                <a:schemeClr val="accent1"/>
              </a:buClr>
              <a:defRPr>
                <a:solidFill>
                  <a:schemeClr val="tx1"/>
                </a:solidFill>
              </a:defRPr>
            </a:lvl4pPr>
            <a:lvl5pPr>
              <a:buClr>
                <a:schemeClr val="accent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3" name="Picture Placeholder 2">
            <a:extLst>
              <a:ext uri="{FF2B5EF4-FFF2-40B4-BE49-F238E27FC236}">
                <a16:creationId xmlns:a16="http://schemas.microsoft.com/office/drawing/2014/main" id="{3CD76619-AE34-39B1-DCFE-DFACE1AC16E6}"/>
              </a:ext>
            </a:extLst>
          </p:cNvPr>
          <p:cNvSpPr>
            <a:spLocks noGrp="1"/>
          </p:cNvSpPr>
          <p:nvPr>
            <p:ph type="pic" sz="quarter" idx="13" hasCustomPrompt="1"/>
          </p:nvPr>
        </p:nvSpPr>
        <p:spPr>
          <a:xfrm>
            <a:off x="6096000" y="140399"/>
            <a:ext cx="6096000" cy="3288601"/>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8" name="Picture Placeholder 2">
            <a:extLst>
              <a:ext uri="{FF2B5EF4-FFF2-40B4-BE49-F238E27FC236}">
                <a16:creationId xmlns:a16="http://schemas.microsoft.com/office/drawing/2014/main" id="{02ECA2C9-06AC-E103-0A9E-A2B91E1F2520}"/>
              </a:ext>
            </a:extLst>
          </p:cNvPr>
          <p:cNvSpPr>
            <a:spLocks noGrp="1"/>
          </p:cNvSpPr>
          <p:nvPr>
            <p:ph type="pic" sz="quarter" idx="15" hasCustomPrompt="1"/>
          </p:nvPr>
        </p:nvSpPr>
        <p:spPr>
          <a:xfrm>
            <a:off x="6096000" y="3429000"/>
            <a:ext cx="6096000" cy="3429000"/>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2" name="Rectangle 1">
            <a:extLst>
              <a:ext uri="{FF2B5EF4-FFF2-40B4-BE49-F238E27FC236}">
                <a16:creationId xmlns:a16="http://schemas.microsoft.com/office/drawing/2014/main" id="{0AE14379-AF3A-DFB0-0AC7-E537582E9582}"/>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9" name="Title 6">
            <a:extLst>
              <a:ext uri="{FF2B5EF4-FFF2-40B4-BE49-F238E27FC236}">
                <a16:creationId xmlns:a16="http://schemas.microsoft.com/office/drawing/2014/main" id="{44F179A4-3CDD-A9CF-3E7F-99B140A5AD7E}"/>
              </a:ext>
            </a:extLst>
          </p:cNvPr>
          <p:cNvSpPr>
            <a:spLocks noGrp="1"/>
          </p:cNvSpPr>
          <p:nvPr>
            <p:ph type="title" hasCustomPrompt="1"/>
          </p:nvPr>
        </p:nvSpPr>
        <p:spPr>
          <a:xfrm>
            <a:off x="731839" y="622238"/>
            <a:ext cx="4981208" cy="415498"/>
          </a:xfrm>
        </p:spPr>
        <p:txBody>
          <a:bodyPr>
            <a:noAutofit/>
          </a:bodyPr>
          <a:lstStyle/>
          <a:p>
            <a:r>
              <a:rPr lang="en-GB" dirty="0"/>
              <a:t>Click to add title</a:t>
            </a:r>
          </a:p>
        </p:txBody>
      </p:sp>
    </p:spTree>
    <p:extLst>
      <p:ext uri="{BB962C8B-B14F-4D97-AF65-F5344CB8AC3E}">
        <p14:creationId xmlns:p14="http://schemas.microsoft.com/office/powerpoint/2010/main" val="826840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ight block content with image x2 (white)">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CD76619-AE34-39B1-DCFE-DFACE1AC16E6}"/>
              </a:ext>
            </a:extLst>
          </p:cNvPr>
          <p:cNvSpPr>
            <a:spLocks noGrp="1"/>
          </p:cNvSpPr>
          <p:nvPr>
            <p:ph type="pic" sz="quarter" idx="13" hasCustomPrompt="1"/>
          </p:nvPr>
        </p:nvSpPr>
        <p:spPr>
          <a:xfrm>
            <a:off x="0" y="140399"/>
            <a:ext cx="6096000" cy="3288601"/>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8" name="Picture Placeholder 2">
            <a:extLst>
              <a:ext uri="{FF2B5EF4-FFF2-40B4-BE49-F238E27FC236}">
                <a16:creationId xmlns:a16="http://schemas.microsoft.com/office/drawing/2014/main" id="{02ECA2C9-06AC-E103-0A9E-A2B91E1F2520}"/>
              </a:ext>
            </a:extLst>
          </p:cNvPr>
          <p:cNvSpPr>
            <a:spLocks noGrp="1"/>
          </p:cNvSpPr>
          <p:nvPr>
            <p:ph type="pic" sz="quarter" idx="15" hasCustomPrompt="1"/>
          </p:nvPr>
        </p:nvSpPr>
        <p:spPr>
          <a:xfrm>
            <a:off x="0" y="3429000"/>
            <a:ext cx="6096000" cy="3429000"/>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2" name="Rectangle 1">
            <a:extLst>
              <a:ext uri="{FF2B5EF4-FFF2-40B4-BE49-F238E27FC236}">
                <a16:creationId xmlns:a16="http://schemas.microsoft.com/office/drawing/2014/main" id="{0AE14379-AF3A-DFB0-0AC7-E537582E9582}"/>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 name="Text Placeholder 5">
            <a:extLst>
              <a:ext uri="{FF2B5EF4-FFF2-40B4-BE49-F238E27FC236}">
                <a16:creationId xmlns:a16="http://schemas.microsoft.com/office/drawing/2014/main" id="{B37BEFEE-EDAC-D8BE-AA05-7F5BADDA209F}"/>
              </a:ext>
            </a:extLst>
          </p:cNvPr>
          <p:cNvSpPr>
            <a:spLocks noGrp="1"/>
          </p:cNvSpPr>
          <p:nvPr>
            <p:ph type="body" sz="quarter" idx="14"/>
          </p:nvPr>
        </p:nvSpPr>
        <p:spPr>
          <a:xfrm>
            <a:off x="6753225" y="1341439"/>
            <a:ext cx="4706938" cy="4895850"/>
          </a:xfrm>
        </p:spPr>
        <p:txBody>
          <a:bodyPr>
            <a:noAutofit/>
          </a:bodyPr>
          <a:lstStyle>
            <a:lvl1pPr>
              <a:defRPr>
                <a:solidFill>
                  <a:schemeClr val="tx1"/>
                </a:solidFill>
              </a:defRPr>
            </a:lvl1pPr>
            <a:lvl2pPr>
              <a:buClr>
                <a:schemeClr val="accent1"/>
              </a:buClr>
              <a:defRPr>
                <a:solidFill>
                  <a:schemeClr val="tx1"/>
                </a:solidFill>
              </a:defRPr>
            </a:lvl2pPr>
            <a:lvl3pPr>
              <a:buClr>
                <a:schemeClr val="accent1"/>
              </a:buClr>
              <a:defRPr>
                <a:solidFill>
                  <a:schemeClr val="tx1"/>
                </a:solidFill>
              </a:defRPr>
            </a:lvl3pPr>
            <a:lvl4pPr>
              <a:buClr>
                <a:schemeClr val="accent1"/>
              </a:buClr>
              <a:defRPr>
                <a:solidFill>
                  <a:schemeClr val="tx1"/>
                </a:solidFill>
              </a:defRPr>
            </a:lvl4pPr>
            <a:lvl5pPr>
              <a:buClr>
                <a:schemeClr val="accent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itle Placeholder 6">
            <a:extLst>
              <a:ext uri="{FF2B5EF4-FFF2-40B4-BE49-F238E27FC236}">
                <a16:creationId xmlns:a16="http://schemas.microsoft.com/office/drawing/2014/main" id="{40503100-E31F-A287-D16C-678D26022CF6}"/>
              </a:ext>
            </a:extLst>
          </p:cNvPr>
          <p:cNvSpPr>
            <a:spLocks noGrp="1"/>
          </p:cNvSpPr>
          <p:nvPr>
            <p:ph type="title" hasCustomPrompt="1"/>
          </p:nvPr>
        </p:nvSpPr>
        <p:spPr>
          <a:xfrm>
            <a:off x="6753224" y="622238"/>
            <a:ext cx="4706939" cy="415498"/>
          </a:xfrm>
          <a:prstGeom prst="rect">
            <a:avLst/>
          </a:prstGeom>
        </p:spPr>
        <p:txBody>
          <a:bodyPr vert="horz" wrap="square" lIns="0" tIns="0" rIns="0" bIns="0" rtlCol="0" anchor="t" anchorCtr="0">
            <a:noAutofit/>
          </a:bodyPr>
          <a:lstStyle>
            <a:lvl1pPr>
              <a:defRPr>
                <a:solidFill>
                  <a:schemeClr val="tx1"/>
                </a:solidFill>
              </a:defRPr>
            </a:lvl1pPr>
          </a:lstStyle>
          <a:p>
            <a:r>
              <a:rPr lang="en-GB" dirty="0"/>
              <a:t>Click to add title</a:t>
            </a:r>
          </a:p>
        </p:txBody>
      </p:sp>
    </p:spTree>
    <p:extLst>
      <p:ext uri="{BB962C8B-B14F-4D97-AF65-F5344CB8AC3E}">
        <p14:creationId xmlns:p14="http://schemas.microsoft.com/office/powerpoint/2010/main" val="2594994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ft block content with image x2 (violet)">
    <p:bg>
      <p:bgPr>
        <a:solidFill>
          <a:schemeClr val="accent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E3AEEF5C-749A-E00E-E834-9671B077489F}"/>
              </a:ext>
            </a:extLst>
          </p:cNvPr>
          <p:cNvSpPr>
            <a:spLocks noGrp="1"/>
          </p:cNvSpPr>
          <p:nvPr>
            <p:ph type="pic" sz="quarter" idx="13" hasCustomPrompt="1"/>
          </p:nvPr>
        </p:nvSpPr>
        <p:spPr>
          <a:xfrm>
            <a:off x="6096000" y="1"/>
            <a:ext cx="6096000" cy="3429000"/>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6" name="TextBox 5">
            <a:extLst>
              <a:ext uri="{FF2B5EF4-FFF2-40B4-BE49-F238E27FC236}">
                <a16:creationId xmlns:a16="http://schemas.microsoft.com/office/drawing/2014/main" id="{6BF7486F-8A7C-5910-366E-80261A0C0FDE}"/>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bg1"/>
                </a:solidFill>
              </a:rPr>
              <a:pPr algn="r"/>
              <a:t>‹#›</a:t>
            </a:fld>
            <a:endParaRPr lang="en-GB" sz="1500" dirty="0">
              <a:solidFill>
                <a:schemeClr val="bg1"/>
              </a:solidFill>
            </a:endParaRPr>
          </a:p>
        </p:txBody>
      </p:sp>
      <p:sp>
        <p:nvSpPr>
          <p:cNvPr id="7" name="Text Placeholder 5">
            <a:extLst>
              <a:ext uri="{FF2B5EF4-FFF2-40B4-BE49-F238E27FC236}">
                <a16:creationId xmlns:a16="http://schemas.microsoft.com/office/drawing/2014/main" id="{B8391FA9-616D-F8A0-5C0A-813ECA5B899D}"/>
              </a:ext>
            </a:extLst>
          </p:cNvPr>
          <p:cNvSpPr>
            <a:spLocks noGrp="1"/>
          </p:cNvSpPr>
          <p:nvPr>
            <p:ph type="body" sz="quarter" idx="14"/>
          </p:nvPr>
        </p:nvSpPr>
        <p:spPr>
          <a:xfrm>
            <a:off x="731839" y="1341439"/>
            <a:ext cx="5003136" cy="4895850"/>
          </a:xfrm>
        </p:spPr>
        <p:txBody>
          <a:bodyPr>
            <a:noAutofit/>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Picture Placeholder 2">
            <a:extLst>
              <a:ext uri="{FF2B5EF4-FFF2-40B4-BE49-F238E27FC236}">
                <a16:creationId xmlns:a16="http://schemas.microsoft.com/office/drawing/2014/main" id="{FBBCA096-D10F-BA5C-4519-8E50BCF39C59}"/>
              </a:ext>
            </a:extLst>
          </p:cNvPr>
          <p:cNvSpPr>
            <a:spLocks noGrp="1"/>
          </p:cNvSpPr>
          <p:nvPr>
            <p:ph type="pic" sz="quarter" idx="15" hasCustomPrompt="1"/>
          </p:nvPr>
        </p:nvSpPr>
        <p:spPr>
          <a:xfrm>
            <a:off x="6096000" y="3429000"/>
            <a:ext cx="6096000" cy="3429000"/>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3" name="Title Placeholder 6">
            <a:extLst>
              <a:ext uri="{FF2B5EF4-FFF2-40B4-BE49-F238E27FC236}">
                <a16:creationId xmlns:a16="http://schemas.microsoft.com/office/drawing/2014/main" id="{ACD25BEF-5BBF-CDB3-FD0E-CFBAADF2EE6A}"/>
              </a:ext>
            </a:extLst>
          </p:cNvPr>
          <p:cNvSpPr>
            <a:spLocks noGrp="1"/>
          </p:cNvSpPr>
          <p:nvPr>
            <p:ph type="title" hasCustomPrompt="1"/>
          </p:nvPr>
        </p:nvSpPr>
        <p:spPr>
          <a:xfrm>
            <a:off x="731838" y="622238"/>
            <a:ext cx="5003137" cy="415498"/>
          </a:xfrm>
          <a:prstGeom prst="rect">
            <a:avLst/>
          </a:prstGeom>
        </p:spPr>
        <p:txBody>
          <a:bodyPr vert="horz" wrap="square" lIns="0" tIns="0" rIns="0" bIns="0" rtlCol="0" anchor="t" anchorCtr="0">
            <a:noAutofit/>
          </a:bodyPr>
          <a:lstStyle>
            <a:lvl1pPr>
              <a:defRPr>
                <a:solidFill>
                  <a:schemeClr val="bg1"/>
                </a:solidFill>
              </a:defRPr>
            </a:lvl1pPr>
          </a:lstStyle>
          <a:p>
            <a:r>
              <a:rPr lang="en-GB" dirty="0"/>
              <a:t>Click to add title</a:t>
            </a:r>
          </a:p>
        </p:txBody>
      </p:sp>
    </p:spTree>
    <p:extLst>
      <p:ext uri="{BB962C8B-B14F-4D97-AF65-F5344CB8AC3E}">
        <p14:creationId xmlns:p14="http://schemas.microsoft.com/office/powerpoint/2010/main" val="363428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resenta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EFDF-C1D9-C223-10FB-BBA4AACB11D2}"/>
              </a:ext>
            </a:extLst>
          </p:cNvPr>
          <p:cNvSpPr>
            <a:spLocks noGrp="1"/>
          </p:cNvSpPr>
          <p:nvPr>
            <p:ph type="ctrTitle" hasCustomPrompt="1"/>
          </p:nvPr>
        </p:nvSpPr>
        <p:spPr>
          <a:xfrm>
            <a:off x="731838" y="1341438"/>
            <a:ext cx="10728325" cy="1585912"/>
          </a:xfrm>
          <a:prstGeom prst="rect">
            <a:avLst/>
          </a:prstGeom>
        </p:spPr>
        <p:txBody>
          <a:bodyPr anchor="b">
            <a:noAutofit/>
          </a:bodyPr>
          <a:lstStyle>
            <a:lvl1pPr algn="l">
              <a:lnSpc>
                <a:spcPct val="85000"/>
              </a:lnSpc>
              <a:defRPr sz="6000" b="1">
                <a:solidFill>
                  <a:schemeClr val="bg1"/>
                </a:solidFill>
              </a:defRPr>
            </a:lvl1pPr>
          </a:lstStyle>
          <a:p>
            <a:r>
              <a:rPr lang="en-GB" dirty="0"/>
              <a:t>Presentation title</a:t>
            </a:r>
          </a:p>
        </p:txBody>
      </p:sp>
      <p:sp>
        <p:nvSpPr>
          <p:cNvPr id="3" name="Subtitle 2">
            <a:extLst>
              <a:ext uri="{FF2B5EF4-FFF2-40B4-BE49-F238E27FC236}">
                <a16:creationId xmlns:a16="http://schemas.microsoft.com/office/drawing/2014/main" id="{EC50DE21-9FDD-81B0-FEB8-222484B8A115}"/>
              </a:ext>
            </a:extLst>
          </p:cNvPr>
          <p:cNvSpPr>
            <a:spLocks noGrp="1"/>
          </p:cNvSpPr>
          <p:nvPr>
            <p:ph type="subTitle" idx="1" hasCustomPrompt="1"/>
          </p:nvPr>
        </p:nvSpPr>
        <p:spPr>
          <a:xfrm>
            <a:off x="731839" y="2927350"/>
            <a:ext cx="5364162" cy="576293"/>
          </a:xfrm>
        </p:spPr>
        <p:txBody>
          <a:bodyPr lIns="36000" tIns="144000">
            <a:spAutoFit/>
          </a:bodyPr>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Presentation subtitle </a:t>
            </a:r>
          </a:p>
        </p:txBody>
      </p:sp>
      <p:pic>
        <p:nvPicPr>
          <p:cNvPr id="7" name="Picture 6" descr="A picture containing drawing&#10;&#10;Description automatically generated">
            <a:extLst>
              <a:ext uri="{FF2B5EF4-FFF2-40B4-BE49-F238E27FC236}">
                <a16:creationId xmlns:a16="http://schemas.microsoft.com/office/drawing/2014/main" id="{29F963B1-6B34-6EA5-AF6E-FFF49E9FF1D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31838" y="5839329"/>
            <a:ext cx="2242800" cy="397959"/>
          </a:xfrm>
          <a:prstGeom prst="rect">
            <a:avLst/>
          </a:prstGeom>
        </p:spPr>
      </p:pic>
      <p:sp>
        <p:nvSpPr>
          <p:cNvPr id="8" name="TextBox 7">
            <a:extLst>
              <a:ext uri="{FF2B5EF4-FFF2-40B4-BE49-F238E27FC236}">
                <a16:creationId xmlns:a16="http://schemas.microsoft.com/office/drawing/2014/main" id="{3A40AA43-13E0-DA4D-029E-59644836D8E4}"/>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bg1"/>
                </a:solidFill>
              </a:rPr>
              <a:pPr algn="r"/>
              <a:t>‹#›</a:t>
            </a:fld>
            <a:endParaRPr lang="en-GB" sz="1500" dirty="0">
              <a:solidFill>
                <a:schemeClr val="bg1"/>
              </a:solidFill>
            </a:endParaRPr>
          </a:p>
        </p:txBody>
      </p:sp>
    </p:spTree>
    <p:extLst>
      <p:ext uri="{BB962C8B-B14F-4D97-AF65-F5344CB8AC3E}">
        <p14:creationId xmlns:p14="http://schemas.microsoft.com/office/powerpoint/2010/main" val="2957971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ight block content with image x2 (violet)">
    <p:bg>
      <p:bgPr>
        <a:solidFill>
          <a:schemeClr val="accent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E3AEEF5C-749A-E00E-E834-9671B077489F}"/>
              </a:ext>
            </a:extLst>
          </p:cNvPr>
          <p:cNvSpPr>
            <a:spLocks noGrp="1"/>
          </p:cNvSpPr>
          <p:nvPr>
            <p:ph type="pic" sz="quarter" idx="13" hasCustomPrompt="1"/>
          </p:nvPr>
        </p:nvSpPr>
        <p:spPr>
          <a:xfrm>
            <a:off x="0" y="1"/>
            <a:ext cx="6096000" cy="3429000"/>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2" name="Picture Placeholder 2">
            <a:extLst>
              <a:ext uri="{FF2B5EF4-FFF2-40B4-BE49-F238E27FC236}">
                <a16:creationId xmlns:a16="http://schemas.microsoft.com/office/drawing/2014/main" id="{FBBCA096-D10F-BA5C-4519-8E50BCF39C59}"/>
              </a:ext>
            </a:extLst>
          </p:cNvPr>
          <p:cNvSpPr>
            <a:spLocks noGrp="1"/>
          </p:cNvSpPr>
          <p:nvPr>
            <p:ph type="pic" sz="quarter" idx="15" hasCustomPrompt="1"/>
          </p:nvPr>
        </p:nvSpPr>
        <p:spPr>
          <a:xfrm>
            <a:off x="0" y="3429000"/>
            <a:ext cx="6096000" cy="3429000"/>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4" name="Text Placeholder 5">
            <a:extLst>
              <a:ext uri="{FF2B5EF4-FFF2-40B4-BE49-F238E27FC236}">
                <a16:creationId xmlns:a16="http://schemas.microsoft.com/office/drawing/2014/main" id="{E336AA3D-9BDB-AF0F-9390-4BC2B201832A}"/>
              </a:ext>
            </a:extLst>
          </p:cNvPr>
          <p:cNvSpPr>
            <a:spLocks noGrp="1"/>
          </p:cNvSpPr>
          <p:nvPr>
            <p:ph type="body" sz="quarter" idx="14"/>
          </p:nvPr>
        </p:nvSpPr>
        <p:spPr>
          <a:xfrm>
            <a:off x="6753225" y="1341439"/>
            <a:ext cx="4706938" cy="4895850"/>
          </a:xfrm>
        </p:spPr>
        <p:txBody>
          <a:bodyPr>
            <a:noAutofit/>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Placeholder 6">
            <a:extLst>
              <a:ext uri="{FF2B5EF4-FFF2-40B4-BE49-F238E27FC236}">
                <a16:creationId xmlns:a16="http://schemas.microsoft.com/office/drawing/2014/main" id="{B740DC23-7E35-4C98-9F7A-C1242C7B136B}"/>
              </a:ext>
            </a:extLst>
          </p:cNvPr>
          <p:cNvSpPr>
            <a:spLocks noGrp="1"/>
          </p:cNvSpPr>
          <p:nvPr>
            <p:ph type="title" hasCustomPrompt="1"/>
          </p:nvPr>
        </p:nvSpPr>
        <p:spPr>
          <a:xfrm>
            <a:off x="6753224" y="622238"/>
            <a:ext cx="4706939" cy="415498"/>
          </a:xfrm>
          <a:prstGeom prst="rect">
            <a:avLst/>
          </a:prstGeom>
        </p:spPr>
        <p:txBody>
          <a:bodyPr vert="horz" wrap="square" lIns="0" tIns="0" rIns="0" bIns="0" rtlCol="0" anchor="t" anchorCtr="0">
            <a:noAutofit/>
          </a:bodyPr>
          <a:lstStyle>
            <a:lvl1pPr>
              <a:defRPr>
                <a:solidFill>
                  <a:schemeClr val="bg1"/>
                </a:solidFill>
              </a:defRPr>
            </a:lvl1pPr>
          </a:lstStyle>
          <a:p>
            <a:r>
              <a:rPr lang="en-GB" dirty="0"/>
              <a:t>Click to add title</a:t>
            </a:r>
          </a:p>
        </p:txBody>
      </p:sp>
    </p:spTree>
    <p:extLst>
      <p:ext uri="{BB962C8B-B14F-4D97-AF65-F5344CB8AC3E}">
        <p14:creationId xmlns:p14="http://schemas.microsoft.com/office/powerpoint/2010/main" val="3623659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ft pull quote with image (white)">
    <p:bg>
      <p:bgPr>
        <a:solidFill>
          <a:schemeClr val="bg1"/>
        </a:solidFill>
        <a:effectLst/>
      </p:bgPr>
    </p:bg>
    <p:spTree>
      <p:nvGrpSpPr>
        <p:cNvPr id="1" name=""/>
        <p:cNvGrpSpPr/>
        <p:nvPr/>
      </p:nvGrpSpPr>
      <p:grpSpPr>
        <a:xfrm>
          <a:off x="0" y="0"/>
          <a:ext cx="0" cy="0"/>
          <a:chOff x="0" y="0"/>
          <a:chExt cx="0" cy="0"/>
        </a:xfrm>
      </p:grpSpPr>
      <p:sp>
        <p:nvSpPr>
          <p:cNvPr id="2" name="Title Placeholder 6">
            <a:extLst>
              <a:ext uri="{FF2B5EF4-FFF2-40B4-BE49-F238E27FC236}">
                <a16:creationId xmlns:a16="http://schemas.microsoft.com/office/drawing/2014/main" id="{E0ABB1D3-8A76-D512-A549-E9D62F36A70B}"/>
              </a:ext>
            </a:extLst>
          </p:cNvPr>
          <p:cNvSpPr>
            <a:spLocks noGrp="1"/>
          </p:cNvSpPr>
          <p:nvPr>
            <p:ph type="title" hasCustomPrompt="1"/>
          </p:nvPr>
        </p:nvSpPr>
        <p:spPr>
          <a:xfrm>
            <a:off x="0" y="0"/>
            <a:ext cx="6096000" cy="6858000"/>
          </a:xfrm>
          <a:prstGeom prst="rect">
            <a:avLst/>
          </a:prstGeom>
        </p:spPr>
        <p:txBody>
          <a:bodyPr vert="horz" lIns="720000" tIns="720000" rIns="720000" bIns="720000" rtlCol="0" anchor="ctr" anchorCtr="0">
            <a:noAutofit/>
          </a:bodyPr>
          <a:lstStyle>
            <a:lvl1pPr>
              <a:defRPr sz="4000">
                <a:solidFill>
                  <a:schemeClr val="tx1"/>
                </a:solidFill>
              </a:defRPr>
            </a:lvl1pPr>
          </a:lstStyle>
          <a:p>
            <a:r>
              <a:rPr lang="en-GB" dirty="0"/>
              <a:t>Click to add text</a:t>
            </a:r>
          </a:p>
        </p:txBody>
      </p:sp>
      <p:sp>
        <p:nvSpPr>
          <p:cNvPr id="5" name="Picture Placeholder 2">
            <a:extLst>
              <a:ext uri="{FF2B5EF4-FFF2-40B4-BE49-F238E27FC236}">
                <a16:creationId xmlns:a16="http://schemas.microsoft.com/office/drawing/2014/main" id="{E3AEEF5C-749A-E00E-E834-9671B077489F}"/>
              </a:ext>
            </a:extLst>
          </p:cNvPr>
          <p:cNvSpPr>
            <a:spLocks noGrp="1"/>
          </p:cNvSpPr>
          <p:nvPr>
            <p:ph type="pic" sz="quarter" idx="13" hasCustomPrompt="1"/>
          </p:nvPr>
        </p:nvSpPr>
        <p:spPr>
          <a:xfrm>
            <a:off x="6096000" y="140400"/>
            <a:ext cx="6096000" cy="6717599"/>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6" name="TextBox 5">
            <a:extLst>
              <a:ext uri="{FF2B5EF4-FFF2-40B4-BE49-F238E27FC236}">
                <a16:creationId xmlns:a16="http://schemas.microsoft.com/office/drawing/2014/main" id="{6BF7486F-8A7C-5910-366E-80261A0C0FDE}"/>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bg1"/>
                </a:solidFill>
              </a:rPr>
              <a:pPr algn="r"/>
              <a:t>‹#›</a:t>
            </a:fld>
            <a:endParaRPr lang="en-GB" sz="1500" dirty="0">
              <a:solidFill>
                <a:schemeClr val="bg1"/>
              </a:solidFill>
            </a:endParaRPr>
          </a:p>
        </p:txBody>
      </p:sp>
      <p:sp>
        <p:nvSpPr>
          <p:cNvPr id="3" name="Rectangle 2">
            <a:extLst>
              <a:ext uri="{FF2B5EF4-FFF2-40B4-BE49-F238E27FC236}">
                <a16:creationId xmlns:a16="http://schemas.microsoft.com/office/drawing/2014/main" id="{2466DB9E-7A66-0DCE-14C5-5269C6887027}"/>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651195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ight pull quote with image (white)">
    <p:bg>
      <p:bgPr>
        <a:solidFill>
          <a:schemeClr val="bg1"/>
        </a:solidFill>
        <a:effectLst/>
      </p:bgPr>
    </p:bg>
    <p:spTree>
      <p:nvGrpSpPr>
        <p:cNvPr id="1" name=""/>
        <p:cNvGrpSpPr/>
        <p:nvPr/>
      </p:nvGrpSpPr>
      <p:grpSpPr>
        <a:xfrm>
          <a:off x="0" y="0"/>
          <a:ext cx="0" cy="0"/>
          <a:chOff x="0" y="0"/>
          <a:chExt cx="0" cy="0"/>
        </a:xfrm>
      </p:grpSpPr>
      <p:sp>
        <p:nvSpPr>
          <p:cNvPr id="2" name="Title Placeholder 6">
            <a:extLst>
              <a:ext uri="{FF2B5EF4-FFF2-40B4-BE49-F238E27FC236}">
                <a16:creationId xmlns:a16="http://schemas.microsoft.com/office/drawing/2014/main" id="{E0ABB1D3-8A76-D512-A549-E9D62F36A70B}"/>
              </a:ext>
            </a:extLst>
          </p:cNvPr>
          <p:cNvSpPr>
            <a:spLocks noGrp="1"/>
          </p:cNvSpPr>
          <p:nvPr>
            <p:ph type="title" hasCustomPrompt="1"/>
          </p:nvPr>
        </p:nvSpPr>
        <p:spPr>
          <a:xfrm>
            <a:off x="6096000" y="0"/>
            <a:ext cx="6096000" cy="6858000"/>
          </a:xfrm>
          <a:prstGeom prst="rect">
            <a:avLst/>
          </a:prstGeom>
        </p:spPr>
        <p:txBody>
          <a:bodyPr vert="horz" lIns="720000" tIns="720000" rIns="720000" bIns="720000" rtlCol="0" anchor="ctr" anchorCtr="0">
            <a:noAutofit/>
          </a:bodyPr>
          <a:lstStyle>
            <a:lvl1pPr>
              <a:defRPr sz="4000">
                <a:solidFill>
                  <a:schemeClr val="tx1"/>
                </a:solidFill>
              </a:defRPr>
            </a:lvl1pPr>
          </a:lstStyle>
          <a:p>
            <a:r>
              <a:rPr lang="en-GB" dirty="0"/>
              <a:t>Click to add text</a:t>
            </a:r>
          </a:p>
        </p:txBody>
      </p:sp>
      <p:sp>
        <p:nvSpPr>
          <p:cNvPr id="5" name="Picture Placeholder 2">
            <a:extLst>
              <a:ext uri="{FF2B5EF4-FFF2-40B4-BE49-F238E27FC236}">
                <a16:creationId xmlns:a16="http://schemas.microsoft.com/office/drawing/2014/main" id="{E3AEEF5C-749A-E00E-E834-9671B077489F}"/>
              </a:ext>
            </a:extLst>
          </p:cNvPr>
          <p:cNvSpPr>
            <a:spLocks noGrp="1"/>
          </p:cNvSpPr>
          <p:nvPr>
            <p:ph type="pic" sz="quarter" idx="13" hasCustomPrompt="1"/>
          </p:nvPr>
        </p:nvSpPr>
        <p:spPr>
          <a:xfrm>
            <a:off x="0" y="140400"/>
            <a:ext cx="6096000" cy="6717599"/>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6" name="TextBox 5">
            <a:extLst>
              <a:ext uri="{FF2B5EF4-FFF2-40B4-BE49-F238E27FC236}">
                <a16:creationId xmlns:a16="http://schemas.microsoft.com/office/drawing/2014/main" id="{6BF7486F-8A7C-5910-366E-80261A0C0FDE}"/>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bg1"/>
                </a:solidFill>
              </a:rPr>
              <a:pPr algn="r"/>
              <a:t>‹#›</a:t>
            </a:fld>
            <a:endParaRPr lang="en-GB" sz="1500" dirty="0">
              <a:solidFill>
                <a:schemeClr val="bg1"/>
              </a:solidFill>
            </a:endParaRPr>
          </a:p>
        </p:txBody>
      </p:sp>
      <p:sp>
        <p:nvSpPr>
          <p:cNvPr id="3" name="Rectangle 2">
            <a:extLst>
              <a:ext uri="{FF2B5EF4-FFF2-40B4-BE49-F238E27FC236}">
                <a16:creationId xmlns:a16="http://schemas.microsoft.com/office/drawing/2014/main" id="{2466DB9E-7A66-0DCE-14C5-5269C6887027}"/>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276399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ft pull quote with image (violet)">
    <p:bg>
      <p:bgPr>
        <a:solidFill>
          <a:schemeClr val="accent1"/>
        </a:solidFill>
        <a:effectLst/>
      </p:bgPr>
    </p:bg>
    <p:spTree>
      <p:nvGrpSpPr>
        <p:cNvPr id="1" name=""/>
        <p:cNvGrpSpPr/>
        <p:nvPr/>
      </p:nvGrpSpPr>
      <p:grpSpPr>
        <a:xfrm>
          <a:off x="0" y="0"/>
          <a:ext cx="0" cy="0"/>
          <a:chOff x="0" y="0"/>
          <a:chExt cx="0" cy="0"/>
        </a:xfrm>
      </p:grpSpPr>
      <p:sp>
        <p:nvSpPr>
          <p:cNvPr id="2" name="Title Placeholder 6">
            <a:extLst>
              <a:ext uri="{FF2B5EF4-FFF2-40B4-BE49-F238E27FC236}">
                <a16:creationId xmlns:a16="http://schemas.microsoft.com/office/drawing/2014/main" id="{E0ABB1D3-8A76-D512-A549-E9D62F36A70B}"/>
              </a:ext>
            </a:extLst>
          </p:cNvPr>
          <p:cNvSpPr>
            <a:spLocks noGrp="1"/>
          </p:cNvSpPr>
          <p:nvPr>
            <p:ph type="title" hasCustomPrompt="1"/>
          </p:nvPr>
        </p:nvSpPr>
        <p:spPr>
          <a:xfrm>
            <a:off x="0" y="0"/>
            <a:ext cx="6096000" cy="6858000"/>
          </a:xfrm>
          <a:prstGeom prst="rect">
            <a:avLst/>
          </a:prstGeom>
        </p:spPr>
        <p:txBody>
          <a:bodyPr vert="horz" lIns="720000" tIns="720000" rIns="720000" bIns="720000" rtlCol="0" anchor="ctr" anchorCtr="0">
            <a:noAutofit/>
          </a:bodyPr>
          <a:lstStyle>
            <a:lvl1pPr>
              <a:defRPr sz="4000">
                <a:solidFill>
                  <a:schemeClr val="bg1"/>
                </a:solidFill>
              </a:defRPr>
            </a:lvl1pPr>
          </a:lstStyle>
          <a:p>
            <a:r>
              <a:rPr lang="en-GB" dirty="0"/>
              <a:t>Click to add text</a:t>
            </a:r>
          </a:p>
        </p:txBody>
      </p:sp>
      <p:sp>
        <p:nvSpPr>
          <p:cNvPr id="5" name="Picture Placeholder 2">
            <a:extLst>
              <a:ext uri="{FF2B5EF4-FFF2-40B4-BE49-F238E27FC236}">
                <a16:creationId xmlns:a16="http://schemas.microsoft.com/office/drawing/2014/main" id="{E3AEEF5C-749A-E00E-E834-9671B077489F}"/>
              </a:ext>
            </a:extLst>
          </p:cNvPr>
          <p:cNvSpPr>
            <a:spLocks noGrp="1"/>
          </p:cNvSpPr>
          <p:nvPr>
            <p:ph type="pic" sz="quarter" idx="13" hasCustomPrompt="1"/>
          </p:nvPr>
        </p:nvSpPr>
        <p:spPr>
          <a:xfrm>
            <a:off x="6096000" y="0"/>
            <a:ext cx="6096000" cy="6857999"/>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
        <p:nvSpPr>
          <p:cNvPr id="6" name="TextBox 5">
            <a:extLst>
              <a:ext uri="{FF2B5EF4-FFF2-40B4-BE49-F238E27FC236}">
                <a16:creationId xmlns:a16="http://schemas.microsoft.com/office/drawing/2014/main" id="{6BF7486F-8A7C-5910-366E-80261A0C0FDE}"/>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bg1"/>
                </a:solidFill>
              </a:rPr>
              <a:pPr algn="r"/>
              <a:t>‹#›</a:t>
            </a:fld>
            <a:endParaRPr lang="en-GB" sz="1500" dirty="0">
              <a:solidFill>
                <a:schemeClr val="bg1"/>
              </a:solidFill>
            </a:endParaRPr>
          </a:p>
        </p:txBody>
      </p:sp>
    </p:spTree>
    <p:extLst>
      <p:ext uri="{BB962C8B-B14F-4D97-AF65-F5344CB8AC3E}">
        <p14:creationId xmlns:p14="http://schemas.microsoft.com/office/powerpoint/2010/main" val="1588190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ight pull quote with image (violet)">
    <p:bg>
      <p:bgPr>
        <a:solidFill>
          <a:schemeClr val="accent1"/>
        </a:solidFill>
        <a:effectLst/>
      </p:bgPr>
    </p:bg>
    <p:spTree>
      <p:nvGrpSpPr>
        <p:cNvPr id="1" name=""/>
        <p:cNvGrpSpPr/>
        <p:nvPr/>
      </p:nvGrpSpPr>
      <p:grpSpPr>
        <a:xfrm>
          <a:off x="0" y="0"/>
          <a:ext cx="0" cy="0"/>
          <a:chOff x="0" y="0"/>
          <a:chExt cx="0" cy="0"/>
        </a:xfrm>
      </p:grpSpPr>
      <p:sp>
        <p:nvSpPr>
          <p:cNvPr id="2" name="Title Placeholder 6">
            <a:extLst>
              <a:ext uri="{FF2B5EF4-FFF2-40B4-BE49-F238E27FC236}">
                <a16:creationId xmlns:a16="http://schemas.microsoft.com/office/drawing/2014/main" id="{E0ABB1D3-8A76-D512-A549-E9D62F36A70B}"/>
              </a:ext>
            </a:extLst>
          </p:cNvPr>
          <p:cNvSpPr>
            <a:spLocks noGrp="1"/>
          </p:cNvSpPr>
          <p:nvPr>
            <p:ph type="title" hasCustomPrompt="1"/>
          </p:nvPr>
        </p:nvSpPr>
        <p:spPr>
          <a:xfrm>
            <a:off x="6096000" y="0"/>
            <a:ext cx="6096000" cy="6858000"/>
          </a:xfrm>
          <a:prstGeom prst="rect">
            <a:avLst/>
          </a:prstGeom>
        </p:spPr>
        <p:txBody>
          <a:bodyPr vert="horz" lIns="720000" tIns="720000" rIns="720000" bIns="720000" rtlCol="0" anchor="ctr" anchorCtr="0">
            <a:noAutofit/>
          </a:bodyPr>
          <a:lstStyle>
            <a:lvl1pPr>
              <a:defRPr sz="4000">
                <a:solidFill>
                  <a:schemeClr val="bg1"/>
                </a:solidFill>
              </a:defRPr>
            </a:lvl1pPr>
          </a:lstStyle>
          <a:p>
            <a:r>
              <a:rPr lang="en-GB" dirty="0"/>
              <a:t>Click to add text</a:t>
            </a:r>
          </a:p>
        </p:txBody>
      </p:sp>
      <p:sp>
        <p:nvSpPr>
          <p:cNvPr id="5" name="Picture Placeholder 2">
            <a:extLst>
              <a:ext uri="{FF2B5EF4-FFF2-40B4-BE49-F238E27FC236}">
                <a16:creationId xmlns:a16="http://schemas.microsoft.com/office/drawing/2014/main" id="{E3AEEF5C-749A-E00E-E834-9671B077489F}"/>
              </a:ext>
            </a:extLst>
          </p:cNvPr>
          <p:cNvSpPr>
            <a:spLocks noGrp="1"/>
          </p:cNvSpPr>
          <p:nvPr>
            <p:ph type="pic" sz="quarter" idx="13" hasCustomPrompt="1"/>
          </p:nvPr>
        </p:nvSpPr>
        <p:spPr>
          <a:xfrm>
            <a:off x="0" y="0"/>
            <a:ext cx="6096000" cy="6857999"/>
          </a:xfrm>
          <a:prstGeom prst="rect">
            <a:avLst/>
          </a:prstGeom>
          <a:solidFill>
            <a:schemeClr val="bg1">
              <a:lumMod val="95000"/>
            </a:schemeClr>
          </a:solidFill>
        </p:spPr>
        <p:txBody>
          <a:bodyPr tIns="1044000" bIns="0" anchor="ctr" anchorCtr="0">
            <a:normAutofit/>
          </a:bodyPr>
          <a:lstStyle>
            <a:lvl1pPr marL="0" indent="0" algn="ctr">
              <a:buNone/>
              <a:defRPr sz="2000" b="0" i="0">
                <a:solidFill>
                  <a:schemeClr val="tx1"/>
                </a:solidFill>
                <a:latin typeface="+mj-lt"/>
                <a:ea typeface="Open Sans" panose="020B0606030504020204" pitchFamily="34" charset="0"/>
                <a:cs typeface="Arial" panose="020B0604020202020204" pitchFamily="34" charset="0"/>
              </a:defRPr>
            </a:lvl1pPr>
          </a:lstStyle>
          <a:p>
            <a:r>
              <a:rPr lang="en-US" dirty="0"/>
              <a:t>Click to insert image</a:t>
            </a:r>
          </a:p>
        </p:txBody>
      </p:sp>
    </p:spTree>
    <p:extLst>
      <p:ext uri="{BB962C8B-B14F-4D97-AF65-F5344CB8AC3E}">
        <p14:creationId xmlns:p14="http://schemas.microsoft.com/office/powerpoint/2010/main" val="2658700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chemeClr val="accent1"/>
        </a:solidFill>
        <a:effectLst/>
      </p:bgPr>
    </p:bg>
    <p:spTree>
      <p:nvGrpSpPr>
        <p:cNvPr id="1" name=""/>
        <p:cNvGrpSpPr/>
        <p:nvPr/>
      </p:nvGrpSpPr>
      <p:grpSpPr>
        <a:xfrm>
          <a:off x="0" y="0"/>
          <a:ext cx="0" cy="0"/>
          <a:chOff x="0" y="0"/>
          <a:chExt cx="0" cy="0"/>
        </a:xfrm>
      </p:grpSpPr>
      <p:sp>
        <p:nvSpPr>
          <p:cNvPr id="2" name="Title Placeholder 6">
            <a:extLst>
              <a:ext uri="{FF2B5EF4-FFF2-40B4-BE49-F238E27FC236}">
                <a16:creationId xmlns:a16="http://schemas.microsoft.com/office/drawing/2014/main" id="{E0ABB1D3-8A76-D512-A549-E9D62F36A70B}"/>
              </a:ext>
            </a:extLst>
          </p:cNvPr>
          <p:cNvSpPr>
            <a:spLocks noGrp="1"/>
          </p:cNvSpPr>
          <p:nvPr>
            <p:ph type="title" hasCustomPrompt="1"/>
          </p:nvPr>
        </p:nvSpPr>
        <p:spPr>
          <a:xfrm>
            <a:off x="731837" y="620713"/>
            <a:ext cx="10728325" cy="5616576"/>
          </a:xfrm>
          <a:prstGeom prst="rect">
            <a:avLst/>
          </a:prstGeom>
        </p:spPr>
        <p:txBody>
          <a:bodyPr vert="horz" lIns="180000" tIns="180000" rIns="180000" bIns="180000" rtlCol="0" anchor="ctr" anchorCtr="0">
            <a:noAutofit/>
          </a:bodyPr>
          <a:lstStyle>
            <a:lvl1pPr algn="ctr">
              <a:defRPr sz="6000">
                <a:solidFill>
                  <a:schemeClr val="bg1"/>
                </a:solidFill>
              </a:defRPr>
            </a:lvl1pPr>
          </a:lstStyle>
          <a:p>
            <a:r>
              <a:rPr lang="en-GB" dirty="0"/>
              <a:t>Click to add text</a:t>
            </a:r>
          </a:p>
        </p:txBody>
      </p:sp>
      <p:sp>
        <p:nvSpPr>
          <p:cNvPr id="6" name="TextBox 5">
            <a:extLst>
              <a:ext uri="{FF2B5EF4-FFF2-40B4-BE49-F238E27FC236}">
                <a16:creationId xmlns:a16="http://schemas.microsoft.com/office/drawing/2014/main" id="{6BF7486F-8A7C-5910-366E-80261A0C0FDE}"/>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bg1"/>
                </a:solidFill>
              </a:rPr>
              <a:pPr algn="r"/>
              <a:t>‹#›</a:t>
            </a:fld>
            <a:endParaRPr lang="en-GB" sz="1500" dirty="0">
              <a:solidFill>
                <a:schemeClr val="bg1"/>
              </a:solidFill>
            </a:endParaRPr>
          </a:p>
        </p:txBody>
      </p:sp>
    </p:spTree>
    <p:extLst>
      <p:ext uri="{BB962C8B-B14F-4D97-AF65-F5344CB8AC3E}">
        <p14:creationId xmlns:p14="http://schemas.microsoft.com/office/powerpoint/2010/main" val="14126403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E87600-C159-2910-7D7E-7447F9AF7E92}"/>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4" name="Rectangle 3">
            <a:extLst>
              <a:ext uri="{FF2B5EF4-FFF2-40B4-BE49-F238E27FC236}">
                <a16:creationId xmlns:a16="http://schemas.microsoft.com/office/drawing/2014/main" id="{C80D63A4-9900-0C26-B11C-2882EC0E47CC}"/>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8" name="Title Placeholder 6">
            <a:extLst>
              <a:ext uri="{FF2B5EF4-FFF2-40B4-BE49-F238E27FC236}">
                <a16:creationId xmlns:a16="http://schemas.microsoft.com/office/drawing/2014/main" id="{38CDF813-AE46-AE39-9279-C1F133F3B9BC}"/>
              </a:ext>
            </a:extLst>
          </p:cNvPr>
          <p:cNvSpPr>
            <a:spLocks noGrp="1"/>
          </p:cNvSpPr>
          <p:nvPr>
            <p:ph type="title" hasCustomPrompt="1"/>
          </p:nvPr>
        </p:nvSpPr>
        <p:spPr>
          <a:xfrm>
            <a:off x="731838" y="622238"/>
            <a:ext cx="9869901" cy="415498"/>
          </a:xfrm>
          <a:prstGeom prst="rect">
            <a:avLst/>
          </a:prstGeom>
        </p:spPr>
        <p:txBody>
          <a:bodyPr vert="horz" lIns="0" tIns="0" rIns="0" bIns="0" rtlCol="0" anchor="t" anchorCtr="0">
            <a:noAutofit/>
          </a:bodyPr>
          <a:lstStyle/>
          <a:p>
            <a:r>
              <a:rPr lang="en-GB" dirty="0"/>
              <a:t>Click to add title</a:t>
            </a:r>
          </a:p>
        </p:txBody>
      </p:sp>
    </p:spTree>
    <p:extLst>
      <p:ext uri="{BB962C8B-B14F-4D97-AF65-F5344CB8AC3E}">
        <p14:creationId xmlns:p14="http://schemas.microsoft.com/office/powerpoint/2010/main" val="1481988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slide image">
    <p:bg>
      <p:bgPr>
        <a:solidFill>
          <a:schemeClr val="tx1"/>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6DF0232-7BE7-C4E3-F21A-0026855E3A24}"/>
              </a:ext>
            </a:extLst>
          </p:cNvPr>
          <p:cNvSpPr>
            <a:spLocks noGrp="1"/>
          </p:cNvSpPr>
          <p:nvPr>
            <p:ph type="pic" sz="quarter" idx="13" hasCustomPrompt="1"/>
          </p:nvPr>
        </p:nvSpPr>
        <p:spPr>
          <a:xfrm>
            <a:off x="0" y="0"/>
            <a:ext cx="12192000" cy="6857999"/>
          </a:xfrm>
          <a:prstGeom prst="rect">
            <a:avLst/>
          </a:prstGeom>
        </p:spPr>
        <p:txBody>
          <a:bodyPr tIns="1044000" bIns="0" anchor="ctr" anchorCtr="0">
            <a:normAutofit/>
          </a:bodyPr>
          <a:lstStyle>
            <a:lvl1pPr marL="0" indent="0" algn="ctr">
              <a:buNone/>
              <a:defRPr sz="2000" b="0" i="0">
                <a:solidFill>
                  <a:schemeClr val="bg1"/>
                </a:solidFill>
                <a:latin typeface="+mj-lt"/>
                <a:ea typeface="Open Sans" panose="020B0606030504020204" pitchFamily="34" charset="0"/>
                <a:cs typeface="Arial" panose="020B0604020202020204" pitchFamily="34" charset="0"/>
              </a:defRPr>
            </a:lvl1pPr>
          </a:lstStyle>
          <a:p>
            <a:r>
              <a:rPr lang="en-US" dirty="0"/>
              <a:t>Click to insert image</a:t>
            </a:r>
          </a:p>
        </p:txBody>
      </p:sp>
    </p:spTree>
    <p:extLst>
      <p:ext uri="{BB962C8B-B14F-4D97-AF65-F5344CB8AC3E}">
        <p14:creationId xmlns:p14="http://schemas.microsoft.com/office/powerpoint/2010/main" val="337850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slide video">
    <p:bg>
      <p:bgPr>
        <a:solidFill>
          <a:schemeClr val="tx1"/>
        </a:solidFill>
        <a:effectLst/>
      </p:bgPr>
    </p:bg>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B02A5AD2-E41B-68A6-0B6A-854825490524}"/>
              </a:ext>
            </a:extLst>
          </p:cNvPr>
          <p:cNvSpPr>
            <a:spLocks noGrp="1"/>
          </p:cNvSpPr>
          <p:nvPr>
            <p:ph type="media" sz="quarter" idx="10" hasCustomPrompt="1"/>
          </p:nvPr>
        </p:nvSpPr>
        <p:spPr>
          <a:xfrm>
            <a:off x="0" y="0"/>
            <a:ext cx="12192000" cy="6858000"/>
          </a:xfrm>
        </p:spPr>
        <p:txBody>
          <a:bodyPr tIns="1044000" anchor="ctr" anchorCtr="0"/>
          <a:lstStyle>
            <a:lvl1pPr algn="ctr">
              <a:defRPr>
                <a:solidFill>
                  <a:schemeClr val="bg1"/>
                </a:solidFill>
              </a:defRPr>
            </a:lvl1pPr>
          </a:lstStyle>
          <a:p>
            <a:r>
              <a:rPr lang="en-GB" dirty="0"/>
              <a:t>Click to insert video</a:t>
            </a:r>
          </a:p>
        </p:txBody>
      </p:sp>
    </p:spTree>
    <p:extLst>
      <p:ext uri="{BB962C8B-B14F-4D97-AF65-F5344CB8AC3E}">
        <p14:creationId xmlns:p14="http://schemas.microsoft.com/office/powerpoint/2010/main" val="16135326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F4088-C0F2-57FC-F2C6-EFC4754FD9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77273" y="1972630"/>
            <a:ext cx="7861381" cy="4754637"/>
          </a:xfrm>
          <a:prstGeom prst="rect">
            <a:avLst/>
          </a:prstGeom>
        </p:spPr>
      </p:pic>
      <p:sp>
        <p:nvSpPr>
          <p:cNvPr id="4" name="Picture Placeholder 2">
            <a:extLst>
              <a:ext uri="{FF2B5EF4-FFF2-40B4-BE49-F238E27FC236}">
                <a16:creationId xmlns:a16="http://schemas.microsoft.com/office/drawing/2014/main" id="{52891222-9588-C4A4-B356-F8CF9B747266}"/>
              </a:ext>
            </a:extLst>
          </p:cNvPr>
          <p:cNvSpPr>
            <a:spLocks noGrp="1"/>
          </p:cNvSpPr>
          <p:nvPr>
            <p:ph type="pic" sz="quarter" idx="13" hasCustomPrompt="1"/>
          </p:nvPr>
        </p:nvSpPr>
        <p:spPr>
          <a:xfrm>
            <a:off x="6125057" y="2551299"/>
            <a:ext cx="5102311" cy="3235973"/>
          </a:xfrm>
          <a:prstGeom prst="rect">
            <a:avLst/>
          </a:prstGeom>
        </p:spPr>
        <p:txBody>
          <a:bodyPr tIns="612000" anchor="ctr" anchorCtr="0">
            <a:normAutofit/>
          </a:bodyPr>
          <a:lstStyle>
            <a:lvl1pPr marL="0" indent="0" algn="ctr">
              <a:buNone/>
              <a:defRPr sz="1400" b="0" i="0">
                <a:solidFill>
                  <a:schemeClr val="bg1"/>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insert screenshot</a:t>
            </a:r>
          </a:p>
        </p:txBody>
      </p:sp>
      <p:sp>
        <p:nvSpPr>
          <p:cNvPr id="6" name="Text Placeholder 5">
            <a:extLst>
              <a:ext uri="{FF2B5EF4-FFF2-40B4-BE49-F238E27FC236}">
                <a16:creationId xmlns:a16="http://schemas.microsoft.com/office/drawing/2014/main" id="{1C78464D-4517-811F-FC53-80F60C619C7B}"/>
              </a:ext>
            </a:extLst>
          </p:cNvPr>
          <p:cNvSpPr>
            <a:spLocks noGrp="1"/>
          </p:cNvSpPr>
          <p:nvPr>
            <p:ph type="body" sz="quarter" idx="14"/>
          </p:nvPr>
        </p:nvSpPr>
        <p:spPr>
          <a:xfrm>
            <a:off x="731839" y="1341439"/>
            <a:ext cx="4248534" cy="4895850"/>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TextBox 6">
            <a:extLst>
              <a:ext uri="{FF2B5EF4-FFF2-40B4-BE49-F238E27FC236}">
                <a16:creationId xmlns:a16="http://schemas.microsoft.com/office/drawing/2014/main" id="{1A986EC0-8608-A0C5-F29F-C50C480AF40F}"/>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8" name="Rectangle 7">
            <a:extLst>
              <a:ext uri="{FF2B5EF4-FFF2-40B4-BE49-F238E27FC236}">
                <a16:creationId xmlns:a16="http://schemas.microsoft.com/office/drawing/2014/main" id="{B98AE738-3F3E-44B2-EBDA-A555C44807AC}"/>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10" name="Title Placeholder 6">
            <a:extLst>
              <a:ext uri="{FF2B5EF4-FFF2-40B4-BE49-F238E27FC236}">
                <a16:creationId xmlns:a16="http://schemas.microsoft.com/office/drawing/2014/main" id="{30B38B33-4F3D-3AC3-FCD0-6AF81F3BEF9F}"/>
              </a:ext>
            </a:extLst>
          </p:cNvPr>
          <p:cNvSpPr>
            <a:spLocks noGrp="1"/>
          </p:cNvSpPr>
          <p:nvPr>
            <p:ph type="title" hasCustomPrompt="1"/>
          </p:nvPr>
        </p:nvSpPr>
        <p:spPr>
          <a:xfrm>
            <a:off x="731838" y="622238"/>
            <a:ext cx="9869901" cy="415498"/>
          </a:xfrm>
          <a:prstGeom prst="rect">
            <a:avLst/>
          </a:prstGeom>
        </p:spPr>
        <p:txBody>
          <a:bodyPr vert="horz" lIns="0" tIns="0" rIns="0" bIns="0" rtlCol="0" anchor="t" anchorCtr="0">
            <a:noAutofit/>
          </a:bodyPr>
          <a:lstStyle/>
          <a:p>
            <a:r>
              <a:rPr lang="en-GB" dirty="0"/>
              <a:t>Click to add title</a:t>
            </a:r>
          </a:p>
        </p:txBody>
      </p:sp>
    </p:spTree>
    <p:extLst>
      <p:ext uri="{BB962C8B-B14F-4D97-AF65-F5344CB8AC3E}">
        <p14:creationId xmlns:p14="http://schemas.microsoft.com/office/powerpoint/2010/main" val="315192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ction title">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EFDF-C1D9-C223-10FB-BBA4AACB11D2}"/>
              </a:ext>
            </a:extLst>
          </p:cNvPr>
          <p:cNvSpPr>
            <a:spLocks noGrp="1"/>
          </p:cNvSpPr>
          <p:nvPr>
            <p:ph type="ctrTitle" hasCustomPrompt="1"/>
          </p:nvPr>
        </p:nvSpPr>
        <p:spPr>
          <a:xfrm>
            <a:off x="731838" y="1341438"/>
            <a:ext cx="10728325" cy="1585912"/>
          </a:xfrm>
          <a:prstGeom prst="rect">
            <a:avLst/>
          </a:prstGeom>
        </p:spPr>
        <p:txBody>
          <a:bodyPr anchor="b">
            <a:noAutofit/>
          </a:bodyPr>
          <a:lstStyle>
            <a:lvl1pPr algn="l">
              <a:lnSpc>
                <a:spcPct val="85000"/>
              </a:lnSpc>
              <a:defRPr sz="6000" b="1"/>
            </a:lvl1pPr>
          </a:lstStyle>
          <a:p>
            <a:r>
              <a:rPr lang="en-GB" dirty="0"/>
              <a:t>Section title</a:t>
            </a:r>
          </a:p>
        </p:txBody>
      </p:sp>
      <p:sp>
        <p:nvSpPr>
          <p:cNvPr id="3" name="Subtitle 2">
            <a:extLst>
              <a:ext uri="{FF2B5EF4-FFF2-40B4-BE49-F238E27FC236}">
                <a16:creationId xmlns:a16="http://schemas.microsoft.com/office/drawing/2014/main" id="{EC50DE21-9FDD-81B0-FEB8-222484B8A115}"/>
              </a:ext>
            </a:extLst>
          </p:cNvPr>
          <p:cNvSpPr>
            <a:spLocks noGrp="1"/>
          </p:cNvSpPr>
          <p:nvPr>
            <p:ph type="subTitle" idx="1" hasCustomPrompt="1"/>
          </p:nvPr>
        </p:nvSpPr>
        <p:spPr>
          <a:xfrm>
            <a:off x="731839" y="2944556"/>
            <a:ext cx="5364162" cy="576293"/>
          </a:xfrm>
        </p:spPr>
        <p:txBody>
          <a:bodyPr lIns="36000" tIns="144000">
            <a:sp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Section subtitle</a:t>
            </a:r>
          </a:p>
        </p:txBody>
      </p:sp>
      <p:sp>
        <p:nvSpPr>
          <p:cNvPr id="5" name="TextBox 4">
            <a:extLst>
              <a:ext uri="{FF2B5EF4-FFF2-40B4-BE49-F238E27FC236}">
                <a16:creationId xmlns:a16="http://schemas.microsoft.com/office/drawing/2014/main" id="{C15611FB-CAE1-F1BC-F611-FA89BB78DC2D}"/>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7" name="Rectangle 6">
            <a:extLst>
              <a:ext uri="{FF2B5EF4-FFF2-40B4-BE49-F238E27FC236}">
                <a16:creationId xmlns:a16="http://schemas.microsoft.com/office/drawing/2014/main" id="{D325CEFF-6637-AEB7-AC40-0B45FBEC531E}"/>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3AD359C4-C34B-5A35-3743-EB904A102D0E}"/>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34408" y="5776946"/>
            <a:ext cx="2438400" cy="528320"/>
          </a:xfrm>
          <a:prstGeom prst="rect">
            <a:avLst/>
          </a:prstGeom>
        </p:spPr>
      </p:pic>
    </p:spTree>
    <p:extLst>
      <p:ext uri="{BB962C8B-B14F-4D97-AF65-F5344CB8AC3E}">
        <p14:creationId xmlns:p14="http://schemas.microsoft.com/office/powerpoint/2010/main" val="1968271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ckup: phon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C78464D-4517-811F-FC53-80F60C619C7B}"/>
              </a:ext>
            </a:extLst>
          </p:cNvPr>
          <p:cNvSpPr>
            <a:spLocks noGrp="1"/>
          </p:cNvSpPr>
          <p:nvPr>
            <p:ph type="body" sz="quarter" idx="14"/>
          </p:nvPr>
        </p:nvSpPr>
        <p:spPr>
          <a:xfrm>
            <a:off x="731838" y="1341439"/>
            <a:ext cx="5364161" cy="4895850"/>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TextBox 6">
            <a:extLst>
              <a:ext uri="{FF2B5EF4-FFF2-40B4-BE49-F238E27FC236}">
                <a16:creationId xmlns:a16="http://schemas.microsoft.com/office/drawing/2014/main" id="{1A986EC0-8608-A0C5-F29F-C50C480AF40F}"/>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8" name="Rectangle 7">
            <a:extLst>
              <a:ext uri="{FF2B5EF4-FFF2-40B4-BE49-F238E27FC236}">
                <a16:creationId xmlns:a16="http://schemas.microsoft.com/office/drawing/2014/main" id="{B98AE738-3F3E-44B2-EBDA-A555C44807AC}"/>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5" name="Picture 4">
            <a:extLst>
              <a:ext uri="{FF2B5EF4-FFF2-40B4-BE49-F238E27FC236}">
                <a16:creationId xmlns:a16="http://schemas.microsoft.com/office/drawing/2014/main" id="{67EACD84-0F27-A227-F1B6-D913D0DB591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181212" y="1050697"/>
            <a:ext cx="3267054" cy="5616734"/>
          </a:xfrm>
          <a:prstGeom prst="rect">
            <a:avLst/>
          </a:prstGeom>
        </p:spPr>
      </p:pic>
      <p:sp>
        <p:nvSpPr>
          <p:cNvPr id="9" name="Picture Placeholder 27">
            <a:extLst>
              <a:ext uri="{FF2B5EF4-FFF2-40B4-BE49-F238E27FC236}">
                <a16:creationId xmlns:a16="http://schemas.microsoft.com/office/drawing/2014/main" id="{A87DDBC9-7D6F-E589-CA0D-E37119EDF55F}"/>
              </a:ext>
            </a:extLst>
          </p:cNvPr>
          <p:cNvSpPr>
            <a:spLocks noGrp="1"/>
          </p:cNvSpPr>
          <p:nvPr>
            <p:ph type="pic" sz="quarter" idx="15" hasCustomPrompt="1"/>
          </p:nvPr>
        </p:nvSpPr>
        <p:spPr>
          <a:xfrm>
            <a:off x="7747993" y="1462023"/>
            <a:ext cx="2125150" cy="4628115"/>
          </a:xfrm>
          <a:custGeom>
            <a:avLst/>
            <a:gdLst>
              <a:gd name="connsiteX0" fmla="*/ 401892 w 3804428"/>
              <a:gd name="connsiteY0" fmla="*/ 0 h 8242616"/>
              <a:gd name="connsiteX1" fmla="*/ 787350 w 3804428"/>
              <a:gd name="connsiteY1" fmla="*/ 0 h 8242616"/>
              <a:gd name="connsiteX2" fmla="*/ 839948 w 3804428"/>
              <a:gd name="connsiteY2" fmla="*/ 52595 h 8242616"/>
              <a:gd name="connsiteX3" fmla="*/ 839948 w 3804428"/>
              <a:gd name="connsiteY3" fmla="*/ 83823 h 8242616"/>
              <a:gd name="connsiteX4" fmla="*/ 1061854 w 3804428"/>
              <a:gd name="connsiteY4" fmla="*/ 305708 h 8242616"/>
              <a:gd name="connsiteX5" fmla="*/ 2745040 w 3804428"/>
              <a:gd name="connsiteY5" fmla="*/ 305708 h 8242616"/>
              <a:gd name="connsiteX6" fmla="*/ 2964480 w 3804428"/>
              <a:gd name="connsiteY6" fmla="*/ 86288 h 8242616"/>
              <a:gd name="connsiteX7" fmla="*/ 2964480 w 3804428"/>
              <a:gd name="connsiteY7" fmla="*/ 51773 h 8242616"/>
              <a:gd name="connsiteX8" fmla="*/ 3017078 w 3804428"/>
              <a:gd name="connsiteY8" fmla="*/ 0 h 8242616"/>
              <a:gd name="connsiteX9" fmla="*/ 3403356 w 3804428"/>
              <a:gd name="connsiteY9" fmla="*/ 0 h 8242616"/>
              <a:gd name="connsiteX10" fmla="*/ 3804428 w 3804428"/>
              <a:gd name="connsiteY10" fmla="*/ 401036 h 8242616"/>
              <a:gd name="connsiteX11" fmla="*/ 3804428 w 3804428"/>
              <a:gd name="connsiteY11" fmla="*/ 7841580 h 8242616"/>
              <a:gd name="connsiteX12" fmla="*/ 3403356 w 3804428"/>
              <a:gd name="connsiteY12" fmla="*/ 8242616 h 8242616"/>
              <a:gd name="connsiteX13" fmla="*/ 401892 w 3804428"/>
              <a:gd name="connsiteY13" fmla="*/ 8242616 h 8242616"/>
              <a:gd name="connsiteX14" fmla="*/ 0 w 3804428"/>
              <a:gd name="connsiteY14" fmla="*/ 7841580 h 8242616"/>
              <a:gd name="connsiteX15" fmla="*/ 0 w 3804428"/>
              <a:gd name="connsiteY15" fmla="*/ 401036 h 8242616"/>
              <a:gd name="connsiteX16" fmla="*/ 401892 w 3804428"/>
              <a:gd name="connsiteY16" fmla="*/ 0 h 824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4428" h="8242616">
                <a:moveTo>
                  <a:pt x="401892" y="0"/>
                </a:moveTo>
                <a:cubicBezTo>
                  <a:pt x="401892" y="0"/>
                  <a:pt x="401892" y="0"/>
                  <a:pt x="787350" y="0"/>
                </a:cubicBezTo>
                <a:cubicBezTo>
                  <a:pt x="816114" y="0"/>
                  <a:pt x="839948" y="23832"/>
                  <a:pt x="839948" y="52595"/>
                </a:cubicBezTo>
                <a:cubicBezTo>
                  <a:pt x="839948" y="52595"/>
                  <a:pt x="839948" y="52595"/>
                  <a:pt x="839948" y="83823"/>
                </a:cubicBezTo>
                <a:cubicBezTo>
                  <a:pt x="839948" y="206271"/>
                  <a:pt x="939394" y="305708"/>
                  <a:pt x="1061854" y="305708"/>
                </a:cubicBezTo>
                <a:cubicBezTo>
                  <a:pt x="1061854" y="305708"/>
                  <a:pt x="1061854" y="305708"/>
                  <a:pt x="2745040" y="305708"/>
                </a:cubicBezTo>
                <a:cubicBezTo>
                  <a:pt x="2866676" y="305708"/>
                  <a:pt x="2964480" y="207915"/>
                  <a:pt x="2964480" y="86288"/>
                </a:cubicBezTo>
                <a:cubicBezTo>
                  <a:pt x="2964480" y="86288"/>
                  <a:pt x="2964480" y="86288"/>
                  <a:pt x="2964480" y="51773"/>
                </a:cubicBezTo>
                <a:cubicBezTo>
                  <a:pt x="2964480" y="23010"/>
                  <a:pt x="2988314" y="0"/>
                  <a:pt x="3017078" y="0"/>
                </a:cubicBezTo>
                <a:cubicBezTo>
                  <a:pt x="3017078" y="0"/>
                  <a:pt x="3017078" y="0"/>
                  <a:pt x="3403356" y="0"/>
                </a:cubicBezTo>
                <a:cubicBezTo>
                  <a:pt x="3625262" y="0"/>
                  <a:pt x="3804428" y="179974"/>
                  <a:pt x="3804428" y="401036"/>
                </a:cubicBezTo>
                <a:cubicBezTo>
                  <a:pt x="3804428" y="401036"/>
                  <a:pt x="3804428" y="401036"/>
                  <a:pt x="3804428" y="7841580"/>
                </a:cubicBezTo>
                <a:cubicBezTo>
                  <a:pt x="3804428" y="8063464"/>
                  <a:pt x="3625262" y="8242616"/>
                  <a:pt x="3403356" y="8242616"/>
                </a:cubicBezTo>
                <a:cubicBezTo>
                  <a:pt x="3403356" y="8242616"/>
                  <a:pt x="3403356" y="8242616"/>
                  <a:pt x="401892" y="8242616"/>
                </a:cubicBezTo>
                <a:cubicBezTo>
                  <a:pt x="179988" y="8242616"/>
                  <a:pt x="0" y="8063464"/>
                  <a:pt x="0" y="7841580"/>
                </a:cubicBezTo>
                <a:cubicBezTo>
                  <a:pt x="0" y="7841580"/>
                  <a:pt x="0" y="7841580"/>
                  <a:pt x="0" y="401036"/>
                </a:cubicBezTo>
                <a:cubicBezTo>
                  <a:pt x="0" y="179974"/>
                  <a:pt x="179988" y="0"/>
                  <a:pt x="401892" y="0"/>
                </a:cubicBezTo>
                <a:close/>
              </a:path>
            </a:pathLst>
          </a:custGeom>
          <a:noFill/>
        </p:spPr>
        <p:txBody>
          <a:bodyPr wrap="square" tIns="612000" anchor="ctr" anchorCtr="0">
            <a:noAutofit/>
          </a:bodyPr>
          <a:lstStyle>
            <a:lvl1pPr marL="0" indent="0" algn="ctr">
              <a:buNone/>
              <a:defRPr sz="1400">
                <a:solidFill>
                  <a:schemeClr val="bg1"/>
                </a:solidFill>
                <a:latin typeface="+mn-lt"/>
                <a:ea typeface="Open Sans" panose="020B0606030504020204" pitchFamily="34" charset="0"/>
                <a:cs typeface="Open Sans" panose="020B0606030504020204" pitchFamily="34" charset="0"/>
              </a:defRPr>
            </a:lvl1pPr>
          </a:lstStyle>
          <a:p>
            <a:r>
              <a:rPr lang="en-US" dirty="0"/>
              <a:t>Click to insert screenshot</a:t>
            </a:r>
          </a:p>
        </p:txBody>
      </p:sp>
      <p:sp>
        <p:nvSpPr>
          <p:cNvPr id="12" name="Title Placeholder 6">
            <a:extLst>
              <a:ext uri="{FF2B5EF4-FFF2-40B4-BE49-F238E27FC236}">
                <a16:creationId xmlns:a16="http://schemas.microsoft.com/office/drawing/2014/main" id="{F6D3D1F8-2F3B-7DB7-AC63-17E08558BBD3}"/>
              </a:ext>
            </a:extLst>
          </p:cNvPr>
          <p:cNvSpPr>
            <a:spLocks noGrp="1"/>
          </p:cNvSpPr>
          <p:nvPr>
            <p:ph type="title" hasCustomPrompt="1"/>
          </p:nvPr>
        </p:nvSpPr>
        <p:spPr>
          <a:xfrm>
            <a:off x="731838" y="622238"/>
            <a:ext cx="9869901" cy="415498"/>
          </a:xfrm>
          <a:prstGeom prst="rect">
            <a:avLst/>
          </a:prstGeom>
        </p:spPr>
        <p:txBody>
          <a:bodyPr vert="horz" lIns="0" tIns="0" rIns="0" bIns="0" rtlCol="0" anchor="t" anchorCtr="0">
            <a:noAutofit/>
          </a:bodyPr>
          <a:lstStyle/>
          <a:p>
            <a:r>
              <a:rPr lang="en-GB" dirty="0"/>
              <a:t>Click to add title</a:t>
            </a:r>
          </a:p>
        </p:txBody>
      </p:sp>
    </p:spTree>
    <p:extLst>
      <p:ext uri="{BB962C8B-B14F-4D97-AF65-F5344CB8AC3E}">
        <p14:creationId xmlns:p14="http://schemas.microsoft.com/office/powerpoint/2010/main" val="4626595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EFDF-C1D9-C223-10FB-BBA4AACB11D2}"/>
              </a:ext>
            </a:extLst>
          </p:cNvPr>
          <p:cNvSpPr>
            <a:spLocks noGrp="1"/>
          </p:cNvSpPr>
          <p:nvPr>
            <p:ph type="ctrTitle" hasCustomPrompt="1"/>
          </p:nvPr>
        </p:nvSpPr>
        <p:spPr>
          <a:xfrm>
            <a:off x="731838" y="2142520"/>
            <a:ext cx="10728325" cy="784830"/>
          </a:xfrm>
          <a:prstGeom prst="rect">
            <a:avLst/>
          </a:prstGeom>
        </p:spPr>
        <p:txBody>
          <a:bodyPr anchor="b">
            <a:spAutoFit/>
          </a:bodyPr>
          <a:lstStyle>
            <a:lvl1pPr algn="l">
              <a:lnSpc>
                <a:spcPct val="85000"/>
              </a:lnSpc>
              <a:defRPr sz="6000" b="1">
                <a:solidFill>
                  <a:schemeClr val="bg1"/>
                </a:solidFill>
              </a:defRPr>
            </a:lvl1pPr>
          </a:lstStyle>
          <a:p>
            <a:r>
              <a:rPr lang="en-GB" dirty="0"/>
              <a:t>Thanks</a:t>
            </a:r>
          </a:p>
        </p:txBody>
      </p:sp>
      <p:sp>
        <p:nvSpPr>
          <p:cNvPr id="3" name="Subtitle 2">
            <a:extLst>
              <a:ext uri="{FF2B5EF4-FFF2-40B4-BE49-F238E27FC236}">
                <a16:creationId xmlns:a16="http://schemas.microsoft.com/office/drawing/2014/main" id="{EC50DE21-9FDD-81B0-FEB8-222484B8A115}"/>
              </a:ext>
            </a:extLst>
          </p:cNvPr>
          <p:cNvSpPr>
            <a:spLocks noGrp="1"/>
          </p:cNvSpPr>
          <p:nvPr>
            <p:ph type="subTitle" idx="1" hasCustomPrompt="1"/>
          </p:nvPr>
        </p:nvSpPr>
        <p:spPr>
          <a:xfrm>
            <a:off x="731839" y="2927350"/>
            <a:ext cx="5364162" cy="576293"/>
          </a:xfrm>
        </p:spPr>
        <p:txBody>
          <a:bodyPr lIns="36000" tIns="144000">
            <a:spAutoFit/>
          </a:bodyPr>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Supporting text </a:t>
            </a:r>
            <a:r>
              <a:rPr lang="en-GB" dirty="0" err="1"/>
              <a:t>eg.</a:t>
            </a:r>
            <a:r>
              <a:rPr lang="en-GB" dirty="0"/>
              <a:t> what’s next</a:t>
            </a:r>
          </a:p>
        </p:txBody>
      </p:sp>
      <p:pic>
        <p:nvPicPr>
          <p:cNvPr id="7" name="Picture 6" descr="A picture containing drawing&#10;&#10;Description automatically generated">
            <a:extLst>
              <a:ext uri="{FF2B5EF4-FFF2-40B4-BE49-F238E27FC236}">
                <a16:creationId xmlns:a16="http://schemas.microsoft.com/office/drawing/2014/main" id="{29F963B1-6B34-6EA5-AF6E-FFF49E9FF1D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31838" y="5839329"/>
            <a:ext cx="2242800" cy="397959"/>
          </a:xfrm>
          <a:prstGeom prst="rect">
            <a:avLst/>
          </a:prstGeom>
        </p:spPr>
      </p:pic>
      <p:sp>
        <p:nvSpPr>
          <p:cNvPr id="8" name="TextBox 7">
            <a:extLst>
              <a:ext uri="{FF2B5EF4-FFF2-40B4-BE49-F238E27FC236}">
                <a16:creationId xmlns:a16="http://schemas.microsoft.com/office/drawing/2014/main" id="{3A40AA43-13E0-DA4D-029E-59644836D8E4}"/>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bg1"/>
                </a:solidFill>
              </a:rPr>
              <a:pPr algn="r"/>
              <a:t>‹#›</a:t>
            </a:fld>
            <a:endParaRPr lang="en-GB" sz="1500" dirty="0">
              <a:solidFill>
                <a:schemeClr val="bg1"/>
              </a:solidFill>
            </a:endParaRPr>
          </a:p>
        </p:txBody>
      </p:sp>
      <p:sp>
        <p:nvSpPr>
          <p:cNvPr id="4" name="TextBox 3">
            <a:extLst>
              <a:ext uri="{FF2B5EF4-FFF2-40B4-BE49-F238E27FC236}">
                <a16:creationId xmlns:a16="http://schemas.microsoft.com/office/drawing/2014/main" id="{E98518E5-0539-D93E-1E5A-971C4E36DE99}"/>
              </a:ext>
            </a:extLst>
          </p:cNvPr>
          <p:cNvSpPr txBox="1"/>
          <p:nvPr userDrawn="1"/>
        </p:nvSpPr>
        <p:spPr>
          <a:xfrm>
            <a:off x="9224442" y="6048401"/>
            <a:ext cx="2235720" cy="230832"/>
          </a:xfrm>
          <a:prstGeom prst="rect">
            <a:avLst/>
          </a:prstGeom>
          <a:noFill/>
        </p:spPr>
        <p:txBody>
          <a:bodyPr wrap="square" lIns="0" tIns="0" rIns="0" bIns="0" rtlCol="0" anchor="b" anchorCtr="0">
            <a:spAutoFit/>
          </a:bodyPr>
          <a:lstStyle/>
          <a:p>
            <a:pPr algn="r"/>
            <a:r>
              <a:rPr lang="en-GB" sz="1500" dirty="0">
                <a:solidFill>
                  <a:schemeClr val="bg1"/>
                </a:solidFill>
              </a:rPr>
              <a:t>herts.ac.uk</a:t>
            </a:r>
          </a:p>
        </p:txBody>
      </p:sp>
    </p:spTree>
    <p:extLst>
      <p:ext uri="{BB962C8B-B14F-4D97-AF65-F5344CB8AC3E}">
        <p14:creationId xmlns:p14="http://schemas.microsoft.com/office/powerpoint/2010/main" val="28559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00%">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0F202A-BD67-64B9-9D95-789AE7171142}"/>
              </a:ext>
            </a:extLst>
          </p:cNvPr>
          <p:cNvSpPr>
            <a:spLocks noGrp="1"/>
          </p:cNvSpPr>
          <p:nvPr>
            <p:ph idx="1"/>
          </p:nvPr>
        </p:nvSpPr>
        <p:spPr>
          <a:xfrm>
            <a:off x="731838" y="1341438"/>
            <a:ext cx="10728324" cy="4835525"/>
          </a:xfrm>
        </p:spPr>
        <p:txBody>
          <a:bodyPr>
            <a:noAutofit/>
          </a:bodyPr>
          <a:lstStyle/>
          <a:p>
            <a:pPr lvl="0"/>
            <a:r>
              <a:rPr lang="en-GB"/>
              <a:t>Click to edit Master text styles</a:t>
            </a:r>
          </a:p>
        </p:txBody>
      </p:sp>
      <p:sp>
        <p:nvSpPr>
          <p:cNvPr id="9" name="TextBox 8">
            <a:extLst>
              <a:ext uri="{FF2B5EF4-FFF2-40B4-BE49-F238E27FC236}">
                <a16:creationId xmlns:a16="http://schemas.microsoft.com/office/drawing/2014/main" id="{418CDCF1-F9DE-0A4E-FB5C-D4AAEECDFF03}"/>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10" name="Rectangle 9">
            <a:extLst>
              <a:ext uri="{FF2B5EF4-FFF2-40B4-BE49-F238E27FC236}">
                <a16:creationId xmlns:a16="http://schemas.microsoft.com/office/drawing/2014/main" id="{B2D4FCCA-585D-5BB7-D0DD-E31F43EC6D18}"/>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5" name="Title Placeholder 6">
            <a:extLst>
              <a:ext uri="{FF2B5EF4-FFF2-40B4-BE49-F238E27FC236}">
                <a16:creationId xmlns:a16="http://schemas.microsoft.com/office/drawing/2014/main" id="{DB783B28-99B4-F609-2B19-DB9EFB3DF844}"/>
              </a:ext>
            </a:extLst>
          </p:cNvPr>
          <p:cNvSpPr>
            <a:spLocks noGrp="1"/>
          </p:cNvSpPr>
          <p:nvPr>
            <p:ph type="title" hasCustomPrompt="1"/>
          </p:nvPr>
        </p:nvSpPr>
        <p:spPr>
          <a:xfrm>
            <a:off x="731838" y="622238"/>
            <a:ext cx="9869901" cy="415498"/>
          </a:xfrm>
          <a:prstGeom prst="rect">
            <a:avLst/>
          </a:prstGeom>
        </p:spPr>
        <p:txBody>
          <a:bodyPr vert="horz" lIns="0" tIns="0" rIns="0" bIns="0" rtlCol="0" anchor="t" anchorCtr="0">
            <a:noAutofit/>
          </a:bodyPr>
          <a:lstStyle/>
          <a:p>
            <a:r>
              <a:rPr lang="en-GB" dirty="0"/>
              <a:t>Click to add title</a:t>
            </a:r>
          </a:p>
        </p:txBody>
      </p:sp>
    </p:spTree>
    <p:extLst>
      <p:ext uri="{BB962C8B-B14F-4D97-AF65-F5344CB8AC3E}">
        <p14:creationId xmlns:p14="http://schemas.microsoft.com/office/powerpoint/2010/main" val="363074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50/50">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AFA50-852A-F29D-3F0F-409AFD88BA3A}"/>
              </a:ext>
            </a:extLst>
          </p:cNvPr>
          <p:cNvSpPr>
            <a:spLocks noGrp="1"/>
          </p:cNvSpPr>
          <p:nvPr>
            <p:ph sz="half" idx="1"/>
          </p:nvPr>
        </p:nvSpPr>
        <p:spPr>
          <a:xfrm>
            <a:off x="731838" y="1341438"/>
            <a:ext cx="5184775" cy="4895850"/>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774EB01-1BE4-AFF3-03D4-8A980ED53619}"/>
              </a:ext>
            </a:extLst>
          </p:cNvPr>
          <p:cNvSpPr>
            <a:spLocks noGrp="1"/>
          </p:cNvSpPr>
          <p:nvPr>
            <p:ph sz="half" idx="2"/>
          </p:nvPr>
        </p:nvSpPr>
        <p:spPr>
          <a:xfrm>
            <a:off x="6275388" y="1341438"/>
            <a:ext cx="5184774" cy="4895850"/>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TextBox 10">
            <a:extLst>
              <a:ext uri="{FF2B5EF4-FFF2-40B4-BE49-F238E27FC236}">
                <a16:creationId xmlns:a16="http://schemas.microsoft.com/office/drawing/2014/main" id="{0E519BE9-342D-F181-ECB2-C1A7AEC2B0AD}"/>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12" name="Rectangle 11">
            <a:extLst>
              <a:ext uri="{FF2B5EF4-FFF2-40B4-BE49-F238E27FC236}">
                <a16:creationId xmlns:a16="http://schemas.microsoft.com/office/drawing/2014/main" id="{B1CC9449-69BE-AEF1-9E33-060495A481CE}"/>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6" name="Title Placeholder 6">
            <a:extLst>
              <a:ext uri="{FF2B5EF4-FFF2-40B4-BE49-F238E27FC236}">
                <a16:creationId xmlns:a16="http://schemas.microsoft.com/office/drawing/2014/main" id="{1C3F3347-1652-27C3-83B5-925BE17FF1E3}"/>
              </a:ext>
            </a:extLst>
          </p:cNvPr>
          <p:cNvSpPr>
            <a:spLocks noGrp="1"/>
          </p:cNvSpPr>
          <p:nvPr>
            <p:ph type="title" hasCustomPrompt="1"/>
          </p:nvPr>
        </p:nvSpPr>
        <p:spPr>
          <a:xfrm>
            <a:off x="731838" y="622238"/>
            <a:ext cx="9869901" cy="415498"/>
          </a:xfrm>
          <a:prstGeom prst="rect">
            <a:avLst/>
          </a:prstGeom>
        </p:spPr>
        <p:txBody>
          <a:bodyPr vert="horz" lIns="0" tIns="0" rIns="0" bIns="0" rtlCol="0" anchor="t" anchorCtr="0">
            <a:noAutofit/>
          </a:bodyPr>
          <a:lstStyle/>
          <a:p>
            <a:r>
              <a:rPr lang="en-GB" dirty="0"/>
              <a:t>Click to add title</a:t>
            </a:r>
          </a:p>
        </p:txBody>
      </p:sp>
    </p:spTree>
    <p:extLst>
      <p:ext uri="{BB962C8B-B14F-4D97-AF65-F5344CB8AC3E}">
        <p14:creationId xmlns:p14="http://schemas.microsoft.com/office/powerpoint/2010/main" val="413400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3/33/33">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AFA50-852A-F29D-3F0F-409AFD88BA3A}"/>
              </a:ext>
            </a:extLst>
          </p:cNvPr>
          <p:cNvSpPr>
            <a:spLocks noGrp="1"/>
          </p:cNvSpPr>
          <p:nvPr>
            <p:ph sz="half" idx="1"/>
          </p:nvPr>
        </p:nvSpPr>
        <p:spPr>
          <a:xfrm>
            <a:off x="731838" y="1341438"/>
            <a:ext cx="3473438" cy="4895850"/>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774EB01-1BE4-AFF3-03D4-8A980ED53619}"/>
              </a:ext>
            </a:extLst>
          </p:cNvPr>
          <p:cNvSpPr>
            <a:spLocks noGrp="1"/>
          </p:cNvSpPr>
          <p:nvPr>
            <p:ph sz="half" idx="2"/>
          </p:nvPr>
        </p:nvSpPr>
        <p:spPr>
          <a:xfrm>
            <a:off x="8083069" y="1341438"/>
            <a:ext cx="3377094" cy="4895850"/>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TextBox 10">
            <a:extLst>
              <a:ext uri="{FF2B5EF4-FFF2-40B4-BE49-F238E27FC236}">
                <a16:creationId xmlns:a16="http://schemas.microsoft.com/office/drawing/2014/main" id="{0E519BE9-342D-F181-ECB2-C1A7AEC2B0AD}"/>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12" name="Rectangle 11">
            <a:extLst>
              <a:ext uri="{FF2B5EF4-FFF2-40B4-BE49-F238E27FC236}">
                <a16:creationId xmlns:a16="http://schemas.microsoft.com/office/drawing/2014/main" id="{B1CC9449-69BE-AEF1-9E33-060495A481CE}"/>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2" name="Content Placeholder 3">
            <a:extLst>
              <a:ext uri="{FF2B5EF4-FFF2-40B4-BE49-F238E27FC236}">
                <a16:creationId xmlns:a16="http://schemas.microsoft.com/office/drawing/2014/main" id="{B6050034-E38D-64E9-6C5A-94A029955BA0}"/>
              </a:ext>
            </a:extLst>
          </p:cNvPr>
          <p:cNvSpPr>
            <a:spLocks noGrp="1"/>
          </p:cNvSpPr>
          <p:nvPr>
            <p:ph sz="half" idx="10"/>
          </p:nvPr>
        </p:nvSpPr>
        <p:spPr>
          <a:xfrm>
            <a:off x="4455625" y="1341438"/>
            <a:ext cx="3377094" cy="4895850"/>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itle Placeholder 6">
            <a:extLst>
              <a:ext uri="{FF2B5EF4-FFF2-40B4-BE49-F238E27FC236}">
                <a16:creationId xmlns:a16="http://schemas.microsoft.com/office/drawing/2014/main" id="{D6580911-BFEE-F5A7-0FD5-8F9AF7E1DACD}"/>
              </a:ext>
            </a:extLst>
          </p:cNvPr>
          <p:cNvSpPr>
            <a:spLocks noGrp="1"/>
          </p:cNvSpPr>
          <p:nvPr>
            <p:ph type="title" hasCustomPrompt="1"/>
          </p:nvPr>
        </p:nvSpPr>
        <p:spPr>
          <a:xfrm>
            <a:off x="731838" y="622238"/>
            <a:ext cx="9869901" cy="415498"/>
          </a:xfrm>
          <a:prstGeom prst="rect">
            <a:avLst/>
          </a:prstGeom>
        </p:spPr>
        <p:txBody>
          <a:bodyPr vert="horz" lIns="0" tIns="0" rIns="0" bIns="0" rtlCol="0" anchor="t" anchorCtr="0">
            <a:noAutofit/>
          </a:bodyPr>
          <a:lstStyle/>
          <a:p>
            <a:r>
              <a:rPr lang="en-GB" dirty="0"/>
              <a:t>Click to add title</a:t>
            </a:r>
          </a:p>
        </p:txBody>
      </p:sp>
    </p:spTree>
    <p:extLst>
      <p:ext uri="{BB962C8B-B14F-4D97-AF65-F5344CB8AC3E}">
        <p14:creationId xmlns:p14="http://schemas.microsoft.com/office/powerpoint/2010/main" val="304916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30/70">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AFA50-852A-F29D-3F0F-409AFD88BA3A}"/>
              </a:ext>
            </a:extLst>
          </p:cNvPr>
          <p:cNvSpPr>
            <a:spLocks noGrp="1"/>
          </p:cNvSpPr>
          <p:nvPr>
            <p:ph sz="half" idx="1"/>
          </p:nvPr>
        </p:nvSpPr>
        <p:spPr>
          <a:xfrm>
            <a:off x="731838" y="1341438"/>
            <a:ext cx="3473438" cy="4895850"/>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774EB01-1BE4-AFF3-03D4-8A980ED53619}"/>
              </a:ext>
            </a:extLst>
          </p:cNvPr>
          <p:cNvSpPr>
            <a:spLocks noGrp="1"/>
          </p:cNvSpPr>
          <p:nvPr>
            <p:ph sz="half" idx="2"/>
          </p:nvPr>
        </p:nvSpPr>
        <p:spPr>
          <a:xfrm>
            <a:off x="4455625" y="1341438"/>
            <a:ext cx="7004538" cy="4895850"/>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TextBox 10">
            <a:extLst>
              <a:ext uri="{FF2B5EF4-FFF2-40B4-BE49-F238E27FC236}">
                <a16:creationId xmlns:a16="http://schemas.microsoft.com/office/drawing/2014/main" id="{0E519BE9-342D-F181-ECB2-C1A7AEC2B0AD}"/>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12" name="Rectangle 11">
            <a:extLst>
              <a:ext uri="{FF2B5EF4-FFF2-40B4-BE49-F238E27FC236}">
                <a16:creationId xmlns:a16="http://schemas.microsoft.com/office/drawing/2014/main" id="{B1CC9449-69BE-AEF1-9E33-060495A481CE}"/>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6" name="Title Placeholder 6">
            <a:extLst>
              <a:ext uri="{FF2B5EF4-FFF2-40B4-BE49-F238E27FC236}">
                <a16:creationId xmlns:a16="http://schemas.microsoft.com/office/drawing/2014/main" id="{9CEAE5E5-4043-D371-FC40-202902A7725C}"/>
              </a:ext>
            </a:extLst>
          </p:cNvPr>
          <p:cNvSpPr>
            <a:spLocks noGrp="1"/>
          </p:cNvSpPr>
          <p:nvPr>
            <p:ph type="title" hasCustomPrompt="1"/>
          </p:nvPr>
        </p:nvSpPr>
        <p:spPr>
          <a:xfrm>
            <a:off x="731838" y="622238"/>
            <a:ext cx="9869901" cy="415498"/>
          </a:xfrm>
          <a:prstGeom prst="rect">
            <a:avLst/>
          </a:prstGeom>
        </p:spPr>
        <p:txBody>
          <a:bodyPr vert="horz" lIns="0" tIns="0" rIns="0" bIns="0" rtlCol="0" anchor="t" anchorCtr="0">
            <a:noAutofit/>
          </a:bodyPr>
          <a:lstStyle/>
          <a:p>
            <a:r>
              <a:rPr lang="en-GB" dirty="0"/>
              <a:t>Click to add title</a:t>
            </a:r>
          </a:p>
        </p:txBody>
      </p:sp>
    </p:spTree>
    <p:extLst>
      <p:ext uri="{BB962C8B-B14F-4D97-AF65-F5344CB8AC3E}">
        <p14:creationId xmlns:p14="http://schemas.microsoft.com/office/powerpoint/2010/main" val="118856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70/30">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AFA50-852A-F29D-3F0F-409AFD88BA3A}"/>
              </a:ext>
            </a:extLst>
          </p:cNvPr>
          <p:cNvSpPr>
            <a:spLocks noGrp="1"/>
          </p:cNvSpPr>
          <p:nvPr>
            <p:ph sz="half" idx="1"/>
          </p:nvPr>
        </p:nvSpPr>
        <p:spPr>
          <a:xfrm>
            <a:off x="7986724" y="1341438"/>
            <a:ext cx="3473438" cy="4895850"/>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774EB01-1BE4-AFF3-03D4-8A980ED53619}"/>
              </a:ext>
            </a:extLst>
          </p:cNvPr>
          <p:cNvSpPr>
            <a:spLocks noGrp="1"/>
          </p:cNvSpPr>
          <p:nvPr>
            <p:ph sz="half" idx="2"/>
          </p:nvPr>
        </p:nvSpPr>
        <p:spPr>
          <a:xfrm>
            <a:off x="731838" y="1341438"/>
            <a:ext cx="7004538" cy="4895850"/>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TextBox 10">
            <a:extLst>
              <a:ext uri="{FF2B5EF4-FFF2-40B4-BE49-F238E27FC236}">
                <a16:creationId xmlns:a16="http://schemas.microsoft.com/office/drawing/2014/main" id="{0E519BE9-342D-F181-ECB2-C1A7AEC2B0AD}"/>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12" name="Rectangle 11">
            <a:extLst>
              <a:ext uri="{FF2B5EF4-FFF2-40B4-BE49-F238E27FC236}">
                <a16:creationId xmlns:a16="http://schemas.microsoft.com/office/drawing/2014/main" id="{B1CC9449-69BE-AEF1-9E33-060495A481CE}"/>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5" name="Title Placeholder 6">
            <a:extLst>
              <a:ext uri="{FF2B5EF4-FFF2-40B4-BE49-F238E27FC236}">
                <a16:creationId xmlns:a16="http://schemas.microsoft.com/office/drawing/2014/main" id="{FE1568D9-495A-1697-6F7B-F9C8C7A8869E}"/>
              </a:ext>
            </a:extLst>
          </p:cNvPr>
          <p:cNvSpPr>
            <a:spLocks noGrp="1"/>
          </p:cNvSpPr>
          <p:nvPr>
            <p:ph type="title" hasCustomPrompt="1"/>
          </p:nvPr>
        </p:nvSpPr>
        <p:spPr>
          <a:xfrm>
            <a:off x="731838" y="622238"/>
            <a:ext cx="9869901" cy="415498"/>
          </a:xfrm>
          <a:prstGeom prst="rect">
            <a:avLst/>
          </a:prstGeom>
        </p:spPr>
        <p:txBody>
          <a:bodyPr vert="horz" lIns="0" tIns="0" rIns="0" bIns="0" rtlCol="0" anchor="t" anchorCtr="0">
            <a:noAutofit/>
          </a:bodyPr>
          <a:lstStyle/>
          <a:p>
            <a:r>
              <a:rPr lang="en-GB" dirty="0"/>
              <a:t>Click to add title</a:t>
            </a:r>
          </a:p>
        </p:txBody>
      </p:sp>
    </p:spTree>
    <p:extLst>
      <p:ext uri="{BB962C8B-B14F-4D97-AF65-F5344CB8AC3E}">
        <p14:creationId xmlns:p14="http://schemas.microsoft.com/office/powerpoint/2010/main" val="101916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x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AFA50-852A-F29D-3F0F-409AFD88BA3A}"/>
              </a:ext>
            </a:extLst>
          </p:cNvPr>
          <p:cNvSpPr>
            <a:spLocks noGrp="1"/>
          </p:cNvSpPr>
          <p:nvPr>
            <p:ph sz="half" idx="1"/>
          </p:nvPr>
        </p:nvSpPr>
        <p:spPr>
          <a:xfrm>
            <a:off x="6273045" y="1341438"/>
            <a:ext cx="5187117" cy="2267994"/>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TextBox 10">
            <a:extLst>
              <a:ext uri="{FF2B5EF4-FFF2-40B4-BE49-F238E27FC236}">
                <a16:creationId xmlns:a16="http://schemas.microsoft.com/office/drawing/2014/main" id="{0E519BE9-342D-F181-ECB2-C1A7AEC2B0AD}"/>
              </a:ext>
            </a:extLst>
          </p:cNvPr>
          <p:cNvSpPr txBox="1"/>
          <p:nvPr userDrawn="1"/>
        </p:nvSpPr>
        <p:spPr>
          <a:xfrm>
            <a:off x="10601739" y="687097"/>
            <a:ext cx="858424" cy="230832"/>
          </a:xfrm>
          <a:prstGeom prst="rect">
            <a:avLst/>
          </a:prstGeom>
          <a:noFill/>
        </p:spPr>
        <p:txBody>
          <a:bodyPr wrap="square" lIns="0" tIns="0" rIns="0" bIns="0" rtlCol="0" anchor="ctr" anchorCtr="0">
            <a:spAutoFit/>
          </a:bodyPr>
          <a:lstStyle/>
          <a:p>
            <a:pPr algn="r"/>
            <a:fld id="{9E98DC05-5784-D54C-BD1C-733B650F7831}" type="slidenum">
              <a:rPr lang="en-GB" sz="1500" smtClean="0">
                <a:solidFill>
                  <a:schemeClr val="accent1"/>
                </a:solidFill>
              </a:rPr>
              <a:pPr algn="r"/>
              <a:t>‹#›</a:t>
            </a:fld>
            <a:endParaRPr lang="en-GB" sz="1500" dirty="0">
              <a:solidFill>
                <a:schemeClr val="accent1"/>
              </a:solidFill>
            </a:endParaRPr>
          </a:p>
        </p:txBody>
      </p:sp>
      <p:sp>
        <p:nvSpPr>
          <p:cNvPr id="12" name="Rectangle 11">
            <a:extLst>
              <a:ext uri="{FF2B5EF4-FFF2-40B4-BE49-F238E27FC236}">
                <a16:creationId xmlns:a16="http://schemas.microsoft.com/office/drawing/2014/main" id="{B1CC9449-69BE-AEF1-9E33-060495A481CE}"/>
              </a:ext>
            </a:extLst>
          </p:cNvPr>
          <p:cNvSpPr/>
          <p:nvPr userDrawn="1"/>
        </p:nvSpPr>
        <p:spPr>
          <a:xfrm>
            <a:off x="0" y="0"/>
            <a:ext cx="12192000" cy="140400"/>
          </a:xfrm>
          <a:prstGeom prst="rect">
            <a:avLst/>
          </a:prstGeom>
          <a:solidFill>
            <a:srgbClr val="9A4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13" name="Content Placeholder 2">
            <a:extLst>
              <a:ext uri="{FF2B5EF4-FFF2-40B4-BE49-F238E27FC236}">
                <a16:creationId xmlns:a16="http://schemas.microsoft.com/office/drawing/2014/main" id="{1C9CFF57-8B6F-5FC9-94CA-1555AD753909}"/>
              </a:ext>
            </a:extLst>
          </p:cNvPr>
          <p:cNvSpPr>
            <a:spLocks noGrp="1"/>
          </p:cNvSpPr>
          <p:nvPr>
            <p:ph sz="half" idx="10"/>
          </p:nvPr>
        </p:nvSpPr>
        <p:spPr>
          <a:xfrm>
            <a:off x="732324" y="1341438"/>
            <a:ext cx="5187117" cy="2267994"/>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Content Placeholder 2">
            <a:extLst>
              <a:ext uri="{FF2B5EF4-FFF2-40B4-BE49-F238E27FC236}">
                <a16:creationId xmlns:a16="http://schemas.microsoft.com/office/drawing/2014/main" id="{02489679-6810-6A0E-B214-CE039B57D319}"/>
              </a:ext>
            </a:extLst>
          </p:cNvPr>
          <p:cNvSpPr>
            <a:spLocks noGrp="1"/>
          </p:cNvSpPr>
          <p:nvPr>
            <p:ph sz="half" idx="11"/>
          </p:nvPr>
        </p:nvSpPr>
        <p:spPr>
          <a:xfrm>
            <a:off x="732323" y="3966943"/>
            <a:ext cx="5187117" cy="2267994"/>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Content Placeholder 2">
            <a:extLst>
              <a:ext uri="{FF2B5EF4-FFF2-40B4-BE49-F238E27FC236}">
                <a16:creationId xmlns:a16="http://schemas.microsoft.com/office/drawing/2014/main" id="{FB95A216-6A43-03DF-9235-09885B12C23E}"/>
              </a:ext>
            </a:extLst>
          </p:cNvPr>
          <p:cNvSpPr>
            <a:spLocks noGrp="1"/>
          </p:cNvSpPr>
          <p:nvPr>
            <p:ph sz="half" idx="12"/>
          </p:nvPr>
        </p:nvSpPr>
        <p:spPr>
          <a:xfrm>
            <a:off x="6273046" y="3966943"/>
            <a:ext cx="5187117" cy="2267994"/>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Title Placeholder 6">
            <a:extLst>
              <a:ext uri="{FF2B5EF4-FFF2-40B4-BE49-F238E27FC236}">
                <a16:creationId xmlns:a16="http://schemas.microsoft.com/office/drawing/2014/main" id="{A4180580-E5CE-7F81-6446-5A33D9035422}"/>
              </a:ext>
            </a:extLst>
          </p:cNvPr>
          <p:cNvSpPr>
            <a:spLocks noGrp="1"/>
          </p:cNvSpPr>
          <p:nvPr>
            <p:ph type="title" hasCustomPrompt="1"/>
          </p:nvPr>
        </p:nvSpPr>
        <p:spPr>
          <a:xfrm>
            <a:off x="731838" y="622238"/>
            <a:ext cx="9869901" cy="415498"/>
          </a:xfrm>
          <a:prstGeom prst="rect">
            <a:avLst/>
          </a:prstGeom>
        </p:spPr>
        <p:txBody>
          <a:bodyPr vert="horz" lIns="0" tIns="0" rIns="0" bIns="0" rtlCol="0" anchor="t" anchorCtr="0">
            <a:noAutofit/>
          </a:bodyPr>
          <a:lstStyle/>
          <a:p>
            <a:r>
              <a:rPr lang="en-GB" dirty="0"/>
              <a:t>Click to add title</a:t>
            </a:r>
          </a:p>
        </p:txBody>
      </p:sp>
    </p:spTree>
    <p:extLst>
      <p:ext uri="{BB962C8B-B14F-4D97-AF65-F5344CB8AC3E}">
        <p14:creationId xmlns:p14="http://schemas.microsoft.com/office/powerpoint/2010/main" val="9915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02F3FB-3941-B1B0-81AF-09F9A0409923}"/>
              </a:ext>
            </a:extLst>
          </p:cNvPr>
          <p:cNvSpPr>
            <a:spLocks noGrp="1"/>
          </p:cNvSpPr>
          <p:nvPr>
            <p:ph type="body" idx="1"/>
          </p:nvPr>
        </p:nvSpPr>
        <p:spPr>
          <a:xfrm>
            <a:off x="731838" y="1341438"/>
            <a:ext cx="10728324" cy="4895849"/>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Title Placeholder 6">
            <a:extLst>
              <a:ext uri="{FF2B5EF4-FFF2-40B4-BE49-F238E27FC236}">
                <a16:creationId xmlns:a16="http://schemas.microsoft.com/office/drawing/2014/main" id="{A22F8008-8A6A-5B08-639A-CDB7264BD9E9}"/>
              </a:ext>
            </a:extLst>
          </p:cNvPr>
          <p:cNvSpPr>
            <a:spLocks noGrp="1"/>
          </p:cNvSpPr>
          <p:nvPr>
            <p:ph type="title"/>
          </p:nvPr>
        </p:nvSpPr>
        <p:spPr>
          <a:xfrm>
            <a:off x="731838" y="622238"/>
            <a:ext cx="9869901" cy="415498"/>
          </a:xfrm>
          <a:prstGeom prst="rect">
            <a:avLst/>
          </a:prstGeom>
        </p:spPr>
        <p:txBody>
          <a:bodyPr vert="horz" lIns="0" tIns="0" rIns="0" bIns="0" rtlCol="0" anchor="t" anchorCtr="0">
            <a:spAutoFit/>
          </a:bodyPr>
          <a:lstStyle/>
          <a:p>
            <a:r>
              <a:rPr lang="en-GB" dirty="0"/>
              <a:t>Click to add title</a:t>
            </a:r>
          </a:p>
        </p:txBody>
      </p:sp>
    </p:spTree>
    <p:extLst>
      <p:ext uri="{BB962C8B-B14F-4D97-AF65-F5344CB8AC3E}">
        <p14:creationId xmlns:p14="http://schemas.microsoft.com/office/powerpoint/2010/main" val="254164714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25" r:id="rId3"/>
    <p:sldLayoutId id="2147483726" r:id="rId4"/>
    <p:sldLayoutId id="2147483728" r:id="rId5"/>
    <p:sldLayoutId id="2147483747" r:id="rId6"/>
    <p:sldLayoutId id="2147483752" r:id="rId7"/>
    <p:sldLayoutId id="2147483753" r:id="rId8"/>
    <p:sldLayoutId id="2147483754" r:id="rId9"/>
    <p:sldLayoutId id="2147483757" r:id="rId10"/>
    <p:sldLayoutId id="2147483759" r:id="rId11"/>
    <p:sldLayoutId id="2147483758" r:id="rId12"/>
    <p:sldLayoutId id="2147483760" r:id="rId13"/>
    <p:sldLayoutId id="2147483744" r:id="rId14"/>
    <p:sldLayoutId id="2147483750" r:id="rId15"/>
    <p:sldLayoutId id="2147483761" r:id="rId16"/>
    <p:sldLayoutId id="2147483756" r:id="rId17"/>
    <p:sldLayoutId id="2147483763" r:id="rId18"/>
    <p:sldLayoutId id="2147483755" r:id="rId19"/>
    <p:sldLayoutId id="2147483762" r:id="rId20"/>
    <p:sldLayoutId id="2147483751" r:id="rId21"/>
    <p:sldLayoutId id="2147483764" r:id="rId22"/>
    <p:sldLayoutId id="2147483740" r:id="rId23"/>
    <p:sldLayoutId id="2147483765" r:id="rId24"/>
    <p:sldLayoutId id="2147483745" r:id="rId25"/>
    <p:sldLayoutId id="2147483730" r:id="rId26"/>
    <p:sldLayoutId id="2147483739" r:id="rId27"/>
    <p:sldLayoutId id="2147483746" r:id="rId28"/>
    <p:sldLayoutId id="2147483738" r:id="rId29"/>
    <p:sldLayoutId id="2147483749" r:id="rId30"/>
    <p:sldLayoutId id="2147483748" r:id="rId31"/>
  </p:sldLayoutIdLst>
  <p:txStyles>
    <p:title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00050" indent="-234950" algn="l" defTabSz="914400" rtl="0" eaLnBrk="1" latinLnBrk="0" hangingPunct="1">
        <a:lnSpc>
          <a:spcPct val="100000"/>
        </a:lnSpc>
        <a:spcBef>
          <a:spcPts val="500"/>
        </a:spcBef>
        <a:buClr>
          <a:schemeClr val="accent1"/>
        </a:buClr>
        <a:buFont typeface="Wingdings" pitchFamily="2" charset="2"/>
        <a:buChar char="§"/>
        <a:tabLst/>
        <a:defRPr sz="1800" kern="1200">
          <a:solidFill>
            <a:schemeClr val="tx1"/>
          </a:solidFill>
          <a:latin typeface="+mn-lt"/>
          <a:ea typeface="+mn-ea"/>
          <a:cs typeface="+mn-cs"/>
        </a:defRPr>
      </a:lvl2pPr>
      <a:lvl3pPr marL="800100" indent="-234950" algn="l" defTabSz="914400" rtl="0" eaLnBrk="1" latinLnBrk="0" hangingPunct="1">
        <a:lnSpc>
          <a:spcPct val="100000"/>
        </a:lnSpc>
        <a:spcBef>
          <a:spcPts val="500"/>
        </a:spcBef>
        <a:buClr>
          <a:schemeClr val="accent1"/>
        </a:buClr>
        <a:buFont typeface="Wingdings" pitchFamily="2" charset="2"/>
        <a:buChar char="§"/>
        <a:tabLst/>
        <a:defRPr sz="1800" kern="1200">
          <a:solidFill>
            <a:schemeClr val="tx1"/>
          </a:solidFill>
          <a:latin typeface="+mn-lt"/>
          <a:ea typeface="+mn-ea"/>
          <a:cs typeface="+mn-cs"/>
        </a:defRPr>
      </a:lvl3pPr>
      <a:lvl4pPr marL="1112838" indent="-214313" algn="l" defTabSz="914400" rtl="0" eaLnBrk="1" latinLnBrk="0" hangingPunct="1">
        <a:lnSpc>
          <a:spcPct val="100000"/>
        </a:lnSpc>
        <a:spcBef>
          <a:spcPts val="500"/>
        </a:spcBef>
        <a:buClr>
          <a:schemeClr val="accent1"/>
        </a:buClr>
        <a:buFont typeface="Wingdings" pitchFamily="2" charset="2"/>
        <a:buChar char="§"/>
        <a:tabLst/>
        <a:defRPr sz="1600" kern="1200">
          <a:solidFill>
            <a:schemeClr val="tx1"/>
          </a:solidFill>
          <a:latin typeface="+mn-lt"/>
          <a:ea typeface="+mn-ea"/>
          <a:cs typeface="+mn-cs"/>
        </a:defRPr>
      </a:lvl4pPr>
      <a:lvl5pPr marL="1474788" indent="-215900" algn="l" defTabSz="914400" rtl="0" eaLnBrk="1" latinLnBrk="0" hangingPunct="1">
        <a:lnSpc>
          <a:spcPct val="100000"/>
        </a:lnSpc>
        <a:spcBef>
          <a:spcPts val="500"/>
        </a:spcBef>
        <a:buClr>
          <a:schemeClr val="accent1"/>
        </a:buClr>
        <a:buFont typeface="Wingdings" pitchFamily="2" charset="2"/>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61" userDrawn="1">
          <p15:clr>
            <a:srgbClr val="F26B43"/>
          </p15:clr>
        </p15:guide>
        <p15:guide id="4" pos="7219" userDrawn="1">
          <p15:clr>
            <a:srgbClr val="F26B43"/>
          </p15:clr>
        </p15:guide>
        <p15:guide id="5" orient="horz" pos="391" userDrawn="1">
          <p15:clr>
            <a:srgbClr val="F26B43"/>
          </p15:clr>
        </p15:guide>
        <p15:guide id="6" orient="horz" pos="3929" userDrawn="1">
          <p15:clr>
            <a:srgbClr val="F26B43"/>
          </p15:clr>
        </p15:guide>
        <p15:guide id="7" orient="horz" pos="84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106OBulbyZnxaF6FhXgpR3hpC_RmvMlHv/view?usp=drive_lin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hyperlink" Target="http://dx.doi.org/10.3390/mca25030053" TargetMode="Externa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5.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387F-9E0D-F107-24EE-B8A2C2A715B1}"/>
              </a:ext>
            </a:extLst>
          </p:cNvPr>
          <p:cNvSpPr>
            <a:spLocks noGrp="1"/>
          </p:cNvSpPr>
          <p:nvPr>
            <p:ph type="ctrTitle"/>
          </p:nvPr>
        </p:nvSpPr>
        <p:spPr>
          <a:xfrm>
            <a:off x="731838" y="2142520"/>
            <a:ext cx="10728325" cy="784830"/>
          </a:xfrm>
        </p:spPr>
        <p:txBody>
          <a:bodyPr/>
          <a:lstStyle/>
          <a:p>
            <a:r>
              <a:rPr lang="en-US" sz="3600" b="0" u="sng" dirty="0"/>
              <a:t>Application of Deep Learning Technique for Precise Stock Market  Prediction</a:t>
            </a:r>
            <a:r>
              <a:rPr lang="en-SG" b="0" dirty="0"/>
              <a:t/>
            </a:r>
            <a:br>
              <a:rPr lang="en-SG" b="0" dirty="0"/>
            </a:br>
            <a:endParaRPr lang="en-GB" dirty="0"/>
          </a:p>
        </p:txBody>
      </p:sp>
      <p:sp>
        <p:nvSpPr>
          <p:cNvPr id="3" name="Rectangle 2"/>
          <p:cNvSpPr/>
          <p:nvPr/>
        </p:nvSpPr>
        <p:spPr>
          <a:xfrm>
            <a:off x="731838" y="4480561"/>
            <a:ext cx="5040891" cy="10889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smtClean="0">
                <a:hlinkClick r:id="rId2"/>
              </a:rPr>
              <a:t>ColabLink</a:t>
            </a:r>
            <a:r>
              <a:rPr lang="en-US" b="1" u="sng" dirty="0" smtClean="0">
                <a:hlinkClick r:id="rId2"/>
              </a:rPr>
              <a:t> of the code</a:t>
            </a:r>
            <a:r>
              <a:rPr lang="en-US" dirty="0" smtClean="0"/>
              <a:t> </a:t>
            </a:r>
            <a:endParaRPr lang="en-SG" dirty="0"/>
          </a:p>
        </p:txBody>
      </p:sp>
    </p:spTree>
    <p:extLst>
      <p:ext uri="{BB962C8B-B14F-4D97-AF65-F5344CB8AC3E}">
        <p14:creationId xmlns:p14="http://schemas.microsoft.com/office/powerpoint/2010/main" val="2386042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722-E070-A445-EC79-1D7015978D78}"/>
              </a:ext>
            </a:extLst>
          </p:cNvPr>
          <p:cNvSpPr>
            <a:spLocks noGrp="1"/>
          </p:cNvSpPr>
          <p:nvPr>
            <p:ph type="title"/>
          </p:nvPr>
        </p:nvSpPr>
        <p:spPr>
          <a:xfrm>
            <a:off x="731837" y="877823"/>
            <a:ext cx="10570147" cy="2185417"/>
          </a:xfrm>
        </p:spPr>
        <p:txBody>
          <a:bodyPr/>
          <a:lstStyle/>
          <a:p>
            <a:pPr algn="l"/>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endParaRPr lang="en-US" sz="1600" u="sng" dirty="0"/>
          </a:p>
        </p:txBody>
      </p:sp>
      <p:sp>
        <p:nvSpPr>
          <p:cNvPr id="3" name="Rectangle 2"/>
          <p:cNvSpPr/>
          <p:nvPr/>
        </p:nvSpPr>
        <p:spPr>
          <a:xfrm>
            <a:off x="731837" y="484631"/>
            <a:ext cx="10561003" cy="344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u="sng" dirty="0"/>
          </a:p>
        </p:txBody>
      </p:sp>
      <p:sp>
        <p:nvSpPr>
          <p:cNvPr id="5" name="Rectangle 4"/>
          <p:cNvSpPr/>
          <p:nvPr/>
        </p:nvSpPr>
        <p:spPr>
          <a:xfrm>
            <a:off x="731836" y="90427"/>
            <a:ext cx="10160000" cy="3942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u="sng" dirty="0" smtClean="0"/>
              <a:t>Conclusion</a:t>
            </a:r>
            <a:endParaRPr lang="en-SG" sz="2000" u="sng" dirty="0"/>
          </a:p>
        </p:txBody>
      </p:sp>
      <p:sp>
        <p:nvSpPr>
          <p:cNvPr id="6" name="Content Placeholder 1">
            <a:extLst>
              <a:ext uri="{FF2B5EF4-FFF2-40B4-BE49-F238E27FC236}">
                <a16:creationId xmlns:a16="http://schemas.microsoft.com/office/drawing/2014/main" id="{45082BBD-1FE1-EC98-ACCF-24BB2D04D022}"/>
              </a:ext>
            </a:extLst>
          </p:cNvPr>
          <p:cNvSpPr txBox="1">
            <a:spLocks/>
          </p:cNvSpPr>
          <p:nvPr/>
        </p:nvSpPr>
        <p:spPr>
          <a:xfrm>
            <a:off x="683491" y="665018"/>
            <a:ext cx="10987577" cy="590951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dk1"/>
                </a:solidFill>
                <a:latin typeface="+mn-lt"/>
                <a:ea typeface="+mn-ea"/>
                <a:cs typeface="+mn-cs"/>
              </a:defRPr>
            </a:lvl1pPr>
            <a:lvl2pPr marL="400050" indent="-234950" algn="l" defTabSz="914400" rtl="0" eaLnBrk="1" latinLnBrk="0" hangingPunct="1">
              <a:lnSpc>
                <a:spcPct val="100000"/>
              </a:lnSpc>
              <a:spcBef>
                <a:spcPts val="500"/>
              </a:spcBef>
              <a:buClr>
                <a:schemeClr val="accent1"/>
              </a:buClr>
              <a:buFont typeface="Wingdings" pitchFamily="2" charset="2"/>
              <a:buChar char="§"/>
              <a:tabLst/>
              <a:defRPr sz="1800" kern="1200">
                <a:solidFill>
                  <a:schemeClr val="dk1"/>
                </a:solidFill>
                <a:latin typeface="+mn-lt"/>
                <a:ea typeface="+mn-ea"/>
                <a:cs typeface="+mn-cs"/>
              </a:defRPr>
            </a:lvl2pPr>
            <a:lvl3pPr marL="800100" indent="-234950" algn="l" defTabSz="914400" rtl="0" eaLnBrk="1" latinLnBrk="0" hangingPunct="1">
              <a:lnSpc>
                <a:spcPct val="100000"/>
              </a:lnSpc>
              <a:spcBef>
                <a:spcPts val="500"/>
              </a:spcBef>
              <a:buClr>
                <a:schemeClr val="accent1"/>
              </a:buClr>
              <a:buFont typeface="Wingdings" pitchFamily="2" charset="2"/>
              <a:buChar char="§"/>
              <a:tabLst/>
              <a:defRPr sz="1800" kern="1200">
                <a:solidFill>
                  <a:schemeClr val="dk1"/>
                </a:solidFill>
                <a:latin typeface="+mn-lt"/>
                <a:ea typeface="+mn-ea"/>
                <a:cs typeface="+mn-cs"/>
              </a:defRPr>
            </a:lvl3pPr>
            <a:lvl4pPr marL="1112838" indent="-214313" algn="l" defTabSz="914400" rtl="0" eaLnBrk="1" latinLnBrk="0" hangingPunct="1">
              <a:lnSpc>
                <a:spcPct val="100000"/>
              </a:lnSpc>
              <a:spcBef>
                <a:spcPts val="500"/>
              </a:spcBef>
              <a:buClr>
                <a:schemeClr val="accent1"/>
              </a:buClr>
              <a:buFont typeface="Wingdings" pitchFamily="2" charset="2"/>
              <a:buChar char="§"/>
              <a:tabLst/>
              <a:defRPr sz="1600" kern="1200">
                <a:solidFill>
                  <a:schemeClr val="dk1"/>
                </a:solidFill>
                <a:latin typeface="+mn-lt"/>
                <a:ea typeface="+mn-ea"/>
                <a:cs typeface="+mn-cs"/>
              </a:defRPr>
            </a:lvl4pPr>
            <a:lvl5pPr marL="1474788" indent="-215900" algn="l" defTabSz="914400" rtl="0" eaLnBrk="1" latinLnBrk="0" hangingPunct="1">
              <a:lnSpc>
                <a:spcPct val="100000"/>
              </a:lnSpc>
              <a:spcBef>
                <a:spcPts val="500"/>
              </a:spcBef>
              <a:buClr>
                <a:schemeClr val="accent1"/>
              </a:buClr>
              <a:buFont typeface="Wingdings" pitchFamily="2" charset="2"/>
              <a:buChar char="§"/>
              <a:tabLst/>
              <a:defRPr sz="16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sz="1600" u="sng" dirty="0">
                <a:solidFill>
                  <a:srgbClr val="FF0000"/>
                </a:solidFill>
                <a:latin typeface="Times New Roman" panose="02020603050405020304" pitchFamily="18" charset="0"/>
                <a:cs typeface="Times New Roman" panose="02020603050405020304" pitchFamily="18" charset="0"/>
              </a:rPr>
              <a:t>Analysis of Training and Validation Loss/Error</a:t>
            </a:r>
          </a:p>
          <a:p>
            <a:r>
              <a:rPr lang="en-US" sz="1600" dirty="0">
                <a:solidFill>
                  <a:schemeClr val="lt1"/>
                </a:solidFill>
                <a:latin typeface="Times New Roman" panose="02020603050405020304" pitchFamily="18" charset="0"/>
                <a:cs typeface="Times New Roman" panose="02020603050405020304" pitchFamily="18" charset="0"/>
              </a:rPr>
              <a:t>The graph depicting the training and validation loss/error provides crucial insights into the performance of our LSTM-based stock market prediction model. The loss/error metrics are visualized over epochs, allowing us to understand the convergence and generalization capabilities of the model. Key observations from the graphs include:</a:t>
            </a:r>
          </a:p>
          <a:p>
            <a:r>
              <a:rPr lang="en-US" sz="1600" u="sng" dirty="0">
                <a:solidFill>
                  <a:schemeClr val="lt1"/>
                </a:solidFill>
                <a:latin typeface="Times New Roman" panose="02020603050405020304" pitchFamily="18" charset="0"/>
                <a:cs typeface="Times New Roman" panose="02020603050405020304" pitchFamily="18" charset="0"/>
              </a:rPr>
              <a:t>Training Loss/Error:</a:t>
            </a:r>
          </a:p>
          <a:p>
            <a:pPr lvl="1"/>
            <a:r>
              <a:rPr lang="en-US" sz="1600" dirty="0">
                <a:solidFill>
                  <a:schemeClr val="lt1"/>
                </a:solidFill>
                <a:latin typeface="Times New Roman" panose="02020603050405020304" pitchFamily="18" charset="0"/>
                <a:cs typeface="Times New Roman" panose="02020603050405020304" pitchFamily="18" charset="0"/>
              </a:rPr>
              <a:t>The blue line represents the training loss or error, </a:t>
            </a:r>
            <a:r>
              <a:rPr lang="en-US" sz="1600" dirty="0" smtClean="0">
                <a:solidFill>
                  <a:schemeClr val="lt1"/>
                </a:solidFill>
                <a:latin typeface="Times New Roman" panose="02020603050405020304" pitchFamily="18" charset="0"/>
                <a:cs typeface="Times New Roman" panose="02020603050405020304" pitchFamily="18" charset="0"/>
              </a:rPr>
              <a:t>it shows how well </a:t>
            </a:r>
            <a:r>
              <a:rPr lang="en-US" sz="1600" dirty="0">
                <a:solidFill>
                  <a:schemeClr val="lt1"/>
                </a:solidFill>
                <a:latin typeface="Times New Roman" panose="02020603050405020304" pitchFamily="18" charset="0"/>
                <a:cs typeface="Times New Roman" panose="02020603050405020304" pitchFamily="18" charset="0"/>
              </a:rPr>
              <a:t>the model fits the training data.</a:t>
            </a:r>
          </a:p>
          <a:p>
            <a:pPr lvl="1"/>
            <a:r>
              <a:rPr lang="en-US" sz="1600" dirty="0">
                <a:solidFill>
                  <a:schemeClr val="lt1"/>
                </a:solidFill>
                <a:latin typeface="Times New Roman" panose="02020603050405020304" pitchFamily="18" charset="0"/>
                <a:cs typeface="Times New Roman" panose="02020603050405020304" pitchFamily="18" charset="0"/>
              </a:rPr>
              <a:t>A gradual decrease in the training loss signifies effective learning, capturing underlying patterns in the training dataset.</a:t>
            </a:r>
          </a:p>
          <a:p>
            <a:r>
              <a:rPr lang="en-US" sz="1600" u="sng" dirty="0">
                <a:solidFill>
                  <a:schemeClr val="lt1"/>
                </a:solidFill>
                <a:latin typeface="Times New Roman" panose="02020603050405020304" pitchFamily="18" charset="0"/>
                <a:cs typeface="Times New Roman" panose="02020603050405020304" pitchFamily="18" charset="0"/>
              </a:rPr>
              <a:t>Validation Loss/Error:</a:t>
            </a:r>
          </a:p>
          <a:p>
            <a:pPr lvl="1"/>
            <a:r>
              <a:rPr lang="en-US" sz="1600" dirty="0">
                <a:solidFill>
                  <a:schemeClr val="lt1"/>
                </a:solidFill>
                <a:latin typeface="Times New Roman" panose="02020603050405020304" pitchFamily="18" charset="0"/>
                <a:cs typeface="Times New Roman" panose="02020603050405020304" pitchFamily="18" charset="0"/>
              </a:rPr>
              <a:t>The red line represents the validation loss or error, indicating the model's performance on unseen data.</a:t>
            </a:r>
          </a:p>
          <a:p>
            <a:pPr lvl="1"/>
            <a:r>
              <a:rPr lang="en-US" sz="1600" dirty="0">
                <a:solidFill>
                  <a:schemeClr val="lt1"/>
                </a:solidFill>
                <a:latin typeface="Times New Roman" panose="02020603050405020304" pitchFamily="18" charset="0"/>
                <a:cs typeface="Times New Roman" panose="02020603050405020304" pitchFamily="18" charset="0"/>
              </a:rPr>
              <a:t>A close alignment between training and validation loss implies that the model generalizes well to new data.</a:t>
            </a:r>
          </a:p>
          <a:p>
            <a:r>
              <a:rPr lang="en-US" sz="1600" u="sng" dirty="0">
                <a:solidFill>
                  <a:srgbClr val="FF0000"/>
                </a:solidFill>
                <a:latin typeface="Times New Roman" panose="02020603050405020304" pitchFamily="18" charset="0"/>
                <a:cs typeface="Times New Roman" panose="02020603050405020304" pitchFamily="18" charset="0"/>
              </a:rPr>
              <a:t>Model Evaluation Scores </a:t>
            </a:r>
          </a:p>
          <a:p>
            <a:r>
              <a:rPr lang="en-US" sz="1600" dirty="0">
                <a:solidFill>
                  <a:schemeClr val="lt1"/>
                </a:solidFill>
                <a:latin typeface="Times New Roman" panose="02020603050405020304" pitchFamily="18" charset="0"/>
                <a:cs typeface="Times New Roman" panose="02020603050405020304" pitchFamily="18" charset="0"/>
              </a:rPr>
              <a:t>The model evaluation scores provide quantitative measures of the model's performance on both the training and testing datasets</a:t>
            </a:r>
            <a:r>
              <a:rPr lang="en-US" sz="1600" dirty="0" smtClean="0">
                <a:solidFill>
                  <a:schemeClr val="lt1"/>
                </a:solidFill>
                <a:latin typeface="Times New Roman" panose="02020603050405020304" pitchFamily="18" charset="0"/>
                <a:cs typeface="Times New Roman" panose="02020603050405020304" pitchFamily="18" charset="0"/>
              </a:rPr>
              <a:t>:</a:t>
            </a:r>
            <a:endParaRPr lang="en-US" sz="1600" dirty="0">
              <a:solidFill>
                <a:schemeClr val="lt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71726846"/>
              </p:ext>
            </p:extLst>
          </p:nvPr>
        </p:nvGraphicFramePr>
        <p:xfrm>
          <a:off x="813816" y="4537794"/>
          <a:ext cx="10479024" cy="1838488"/>
        </p:xfrm>
        <a:graphic>
          <a:graphicData uri="http://schemas.openxmlformats.org/drawingml/2006/table">
            <a:tbl>
              <a:tblPr firstRow="1" bandRow="1">
                <a:tableStyleId>{5C22544A-7EE6-4342-B048-85BDC9FD1C3A}</a:tableStyleId>
              </a:tblPr>
              <a:tblGrid>
                <a:gridCol w="7075934">
                  <a:extLst>
                    <a:ext uri="{9D8B030D-6E8A-4147-A177-3AD203B41FA5}">
                      <a16:colId xmlns:a16="http://schemas.microsoft.com/office/drawing/2014/main" val="2084833465"/>
                    </a:ext>
                  </a:extLst>
                </a:gridCol>
                <a:gridCol w="3403090">
                  <a:extLst>
                    <a:ext uri="{9D8B030D-6E8A-4147-A177-3AD203B41FA5}">
                      <a16:colId xmlns:a16="http://schemas.microsoft.com/office/drawing/2014/main" val="270454388"/>
                    </a:ext>
                  </a:extLst>
                </a:gridCol>
              </a:tblGrid>
              <a:tr h="344558">
                <a:tc>
                  <a:txBody>
                    <a:bodyPr/>
                    <a:lstStyle/>
                    <a:p>
                      <a:r>
                        <a:rPr lang="en-US" dirty="0" smtClean="0"/>
                        <a:t>Metric</a:t>
                      </a:r>
                      <a:endParaRPr lang="en-SG" dirty="0"/>
                    </a:p>
                  </a:txBody>
                  <a:tcPr/>
                </a:tc>
                <a:tc>
                  <a:txBody>
                    <a:bodyPr/>
                    <a:lstStyle/>
                    <a:p>
                      <a:r>
                        <a:rPr lang="en-US" dirty="0" smtClean="0"/>
                        <a:t>Value</a:t>
                      </a:r>
                      <a:endParaRPr lang="en-SG" dirty="0"/>
                    </a:p>
                  </a:txBody>
                  <a:tcPr/>
                </a:tc>
                <a:extLst>
                  <a:ext uri="{0D108BD9-81ED-4DB2-BD59-A6C34878D82A}">
                    <a16:rowId xmlns:a16="http://schemas.microsoft.com/office/drawing/2014/main" val="1034059436"/>
                  </a:ext>
                </a:extLst>
              </a:tr>
              <a:tr h="368182">
                <a:tc>
                  <a:txBody>
                    <a:bodyPr/>
                    <a:lstStyle/>
                    <a:p>
                      <a:pPr marL="0" algn="l" defTabSz="914400" rtl="0" eaLnBrk="1" latinLnBrk="0" hangingPunct="1"/>
                      <a:r>
                        <a:rPr lang="en-US" sz="1400" kern="1200" dirty="0" smtClean="0">
                          <a:solidFill>
                            <a:schemeClr val="dk1"/>
                          </a:solidFill>
                          <a:latin typeface="+mn-lt"/>
                          <a:ea typeface="+mn-ea"/>
                          <a:cs typeface="+mn-cs"/>
                        </a:rPr>
                        <a:t>Root Mean Squared Error (RMSE): [Train RMSE] </a:t>
                      </a:r>
                      <a:endParaRPr lang="en-SG" sz="1400" kern="1200" dirty="0">
                        <a:solidFill>
                          <a:schemeClr val="dk1"/>
                        </a:solidFill>
                        <a:latin typeface="+mn-lt"/>
                        <a:ea typeface="+mn-ea"/>
                        <a:cs typeface="+mn-cs"/>
                      </a:endParaRPr>
                    </a:p>
                  </a:txBody>
                  <a:tcPr/>
                </a:tc>
                <a:tc>
                  <a:txBody>
                    <a:bodyPr/>
                    <a:lstStyle/>
                    <a:p>
                      <a:r>
                        <a:rPr lang="en-US" sz="1800" dirty="0" smtClean="0">
                          <a:solidFill>
                            <a:srgbClr val="FF0000"/>
                          </a:solidFill>
                          <a:latin typeface="Times New Roman" panose="02020603050405020304" pitchFamily="18" charset="0"/>
                          <a:cs typeface="Times New Roman" panose="02020603050405020304" pitchFamily="18" charset="0"/>
                        </a:rPr>
                        <a:t>0.003317397</a:t>
                      </a:r>
                      <a:endParaRPr lang="en-SG" dirty="0"/>
                    </a:p>
                  </a:txBody>
                  <a:tcPr/>
                </a:tc>
                <a:extLst>
                  <a:ext uri="{0D108BD9-81ED-4DB2-BD59-A6C34878D82A}">
                    <a16:rowId xmlns:a16="http://schemas.microsoft.com/office/drawing/2014/main" val="1024673872"/>
                  </a:ext>
                </a:extLst>
              </a:tr>
              <a:tr h="368182">
                <a:tc>
                  <a:txBody>
                    <a:bodyPr/>
                    <a:lstStyle/>
                    <a:p>
                      <a:pPr marL="0" algn="l" defTabSz="914400" rtl="0" eaLnBrk="1" latinLnBrk="0" hangingPunct="1"/>
                      <a:r>
                        <a:rPr lang="es-ES" sz="1400" kern="1200" dirty="0" smtClean="0">
                          <a:solidFill>
                            <a:schemeClr val="dk1"/>
                          </a:solidFill>
                          <a:latin typeface="+mn-lt"/>
                          <a:ea typeface="+mn-ea"/>
                          <a:cs typeface="+mn-cs"/>
                        </a:rPr>
                        <a:t>Mean Absolute Error (MAE): [Train MAE]</a:t>
                      </a:r>
                      <a:endParaRPr lang="en-SG" sz="1400" kern="1200" dirty="0">
                        <a:solidFill>
                          <a:schemeClr val="dk1"/>
                        </a:solidFill>
                        <a:latin typeface="+mn-lt"/>
                        <a:ea typeface="+mn-ea"/>
                        <a:cs typeface="+mn-cs"/>
                      </a:endParaRPr>
                    </a:p>
                  </a:txBody>
                  <a:tcPr/>
                </a:tc>
                <a:tc>
                  <a:txBody>
                    <a:bodyPr/>
                    <a:lstStyle/>
                    <a:p>
                      <a:r>
                        <a:rPr lang="en-US" sz="1800" dirty="0" smtClean="0">
                          <a:solidFill>
                            <a:srgbClr val="FF0000"/>
                          </a:solidFill>
                          <a:latin typeface="Times New Roman" panose="02020603050405020304" pitchFamily="18" charset="0"/>
                          <a:cs typeface="Times New Roman" panose="02020603050405020304" pitchFamily="18" charset="0"/>
                        </a:rPr>
                        <a:t>0.002583009</a:t>
                      </a:r>
                      <a:endParaRPr lang="en-SG" dirty="0"/>
                    </a:p>
                  </a:txBody>
                  <a:tcPr/>
                </a:tc>
                <a:extLst>
                  <a:ext uri="{0D108BD9-81ED-4DB2-BD59-A6C34878D82A}">
                    <a16:rowId xmlns:a16="http://schemas.microsoft.com/office/drawing/2014/main" val="2478977474"/>
                  </a:ext>
                </a:extLst>
              </a:tr>
              <a:tr h="368182">
                <a:tc>
                  <a:txBody>
                    <a:bodyPr/>
                    <a:lstStyle/>
                    <a:p>
                      <a:r>
                        <a:rPr lang="en-US" sz="1400" dirty="0" smtClean="0"/>
                        <a:t>Root Mean Squared Error (RMSE): [Test RMSE] </a:t>
                      </a:r>
                      <a:endParaRPr lang="en-SG" sz="1400" dirty="0"/>
                    </a:p>
                  </a:txBody>
                  <a:tcPr/>
                </a:tc>
                <a:tc>
                  <a:txBody>
                    <a:bodyPr/>
                    <a:lstStyle/>
                    <a:p>
                      <a:r>
                        <a:rPr lang="en-US" sz="1800" dirty="0" smtClean="0">
                          <a:solidFill>
                            <a:srgbClr val="FF0000"/>
                          </a:solidFill>
                          <a:latin typeface="Times New Roman" panose="02020603050405020304" pitchFamily="18" charset="0"/>
                          <a:cs typeface="Times New Roman" panose="02020603050405020304" pitchFamily="18" charset="0"/>
                        </a:rPr>
                        <a:t>0.003889267</a:t>
                      </a:r>
                      <a:endParaRPr lang="en-SG" dirty="0"/>
                    </a:p>
                  </a:txBody>
                  <a:tcPr/>
                </a:tc>
                <a:extLst>
                  <a:ext uri="{0D108BD9-81ED-4DB2-BD59-A6C34878D82A}">
                    <a16:rowId xmlns:a16="http://schemas.microsoft.com/office/drawing/2014/main" val="544758756"/>
                  </a:ext>
                </a:extLst>
              </a:tr>
              <a:tr h="368182">
                <a:tc>
                  <a:txBody>
                    <a:bodyPr/>
                    <a:lstStyle/>
                    <a:p>
                      <a:pPr marL="0" algn="l" defTabSz="914400" rtl="0" eaLnBrk="1" latinLnBrk="0" hangingPunct="1"/>
                      <a:r>
                        <a:rPr lang="en-SG" sz="1400" kern="1200" dirty="0" smtClean="0">
                          <a:solidFill>
                            <a:schemeClr val="dk1"/>
                          </a:solidFill>
                          <a:latin typeface="+mn-lt"/>
                          <a:ea typeface="+mn-ea"/>
                          <a:cs typeface="+mn-cs"/>
                        </a:rPr>
                        <a:t>Mean Absolute Error (MAE): [Test MAE]</a:t>
                      </a:r>
                      <a:endParaRPr lang="en-SG" sz="1400" kern="1200" dirty="0">
                        <a:solidFill>
                          <a:schemeClr val="dk1"/>
                        </a:solidFill>
                        <a:latin typeface="+mn-lt"/>
                        <a:ea typeface="+mn-ea"/>
                        <a:cs typeface="+mn-cs"/>
                      </a:endParaRPr>
                    </a:p>
                  </a:txBody>
                  <a:tcPr/>
                </a:tc>
                <a:tc>
                  <a:txBody>
                    <a:bodyPr/>
                    <a:lstStyle/>
                    <a:p>
                      <a:r>
                        <a:rPr lang="en-US" sz="1800" dirty="0" smtClean="0">
                          <a:solidFill>
                            <a:srgbClr val="FF0000"/>
                          </a:solidFill>
                          <a:latin typeface="Times New Roman" panose="02020603050405020304" pitchFamily="18" charset="0"/>
                          <a:cs typeface="Times New Roman" panose="02020603050405020304" pitchFamily="18" charset="0"/>
                        </a:rPr>
                        <a:t>0.002974000</a:t>
                      </a:r>
                      <a:endParaRPr lang="en-SG" dirty="0"/>
                    </a:p>
                  </a:txBody>
                  <a:tcPr/>
                </a:tc>
                <a:extLst>
                  <a:ext uri="{0D108BD9-81ED-4DB2-BD59-A6C34878D82A}">
                    <a16:rowId xmlns:a16="http://schemas.microsoft.com/office/drawing/2014/main" val="2887763972"/>
                  </a:ext>
                </a:extLst>
              </a:tr>
            </a:tbl>
          </a:graphicData>
        </a:graphic>
      </p:graphicFrame>
    </p:spTree>
    <p:extLst>
      <p:ext uri="{BB962C8B-B14F-4D97-AF65-F5344CB8AC3E}">
        <p14:creationId xmlns:p14="http://schemas.microsoft.com/office/powerpoint/2010/main" val="1582522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722-E070-A445-EC79-1D7015978D78}"/>
              </a:ext>
            </a:extLst>
          </p:cNvPr>
          <p:cNvSpPr>
            <a:spLocks noGrp="1"/>
          </p:cNvSpPr>
          <p:nvPr>
            <p:ph type="title"/>
          </p:nvPr>
        </p:nvSpPr>
        <p:spPr>
          <a:xfrm>
            <a:off x="731837" y="877823"/>
            <a:ext cx="10570147" cy="2185417"/>
          </a:xfrm>
        </p:spPr>
        <p:txBody>
          <a:bodyPr/>
          <a:lstStyle/>
          <a:p>
            <a:pPr algn="l"/>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endParaRPr lang="en-US" sz="1600" u="sng" dirty="0"/>
          </a:p>
        </p:txBody>
      </p:sp>
      <p:sp>
        <p:nvSpPr>
          <p:cNvPr id="3" name="Rectangle 2"/>
          <p:cNvSpPr/>
          <p:nvPr/>
        </p:nvSpPr>
        <p:spPr>
          <a:xfrm>
            <a:off x="731837" y="484631"/>
            <a:ext cx="10561003" cy="344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u="sng" dirty="0"/>
          </a:p>
        </p:txBody>
      </p:sp>
      <p:sp>
        <p:nvSpPr>
          <p:cNvPr id="5" name="Rectangle 4"/>
          <p:cNvSpPr/>
          <p:nvPr/>
        </p:nvSpPr>
        <p:spPr>
          <a:xfrm>
            <a:off x="731836" y="90427"/>
            <a:ext cx="10160000" cy="787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Results and Conclusion</a:t>
            </a:r>
          </a:p>
          <a:p>
            <a:pPr algn="ctr"/>
            <a:r>
              <a:rPr lang="en-US" sz="2800" u="sng" dirty="0" smtClean="0"/>
              <a:t>….</a:t>
            </a:r>
            <a:endParaRPr lang="en-SG" sz="2800" u="sng" dirty="0"/>
          </a:p>
        </p:txBody>
      </p:sp>
      <p:sp>
        <p:nvSpPr>
          <p:cNvPr id="6" name="Content Placeholder 1">
            <a:extLst>
              <a:ext uri="{FF2B5EF4-FFF2-40B4-BE49-F238E27FC236}">
                <a16:creationId xmlns:a16="http://schemas.microsoft.com/office/drawing/2014/main" id="{45082BBD-1FE1-EC98-ACCF-24BB2D04D022}"/>
              </a:ext>
            </a:extLst>
          </p:cNvPr>
          <p:cNvSpPr txBox="1">
            <a:spLocks/>
          </p:cNvSpPr>
          <p:nvPr/>
        </p:nvSpPr>
        <p:spPr>
          <a:xfrm>
            <a:off x="731835" y="408986"/>
            <a:ext cx="10987577" cy="6449014"/>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dk1"/>
                </a:solidFill>
                <a:latin typeface="+mn-lt"/>
                <a:ea typeface="+mn-ea"/>
                <a:cs typeface="+mn-cs"/>
              </a:defRPr>
            </a:lvl1pPr>
            <a:lvl2pPr marL="400050" indent="-234950" algn="l" defTabSz="914400" rtl="0" eaLnBrk="1" latinLnBrk="0" hangingPunct="1">
              <a:lnSpc>
                <a:spcPct val="100000"/>
              </a:lnSpc>
              <a:spcBef>
                <a:spcPts val="500"/>
              </a:spcBef>
              <a:buClr>
                <a:schemeClr val="accent1"/>
              </a:buClr>
              <a:buFont typeface="Wingdings" pitchFamily="2" charset="2"/>
              <a:buChar char="§"/>
              <a:tabLst/>
              <a:defRPr sz="1800" kern="1200">
                <a:solidFill>
                  <a:schemeClr val="dk1"/>
                </a:solidFill>
                <a:latin typeface="+mn-lt"/>
                <a:ea typeface="+mn-ea"/>
                <a:cs typeface="+mn-cs"/>
              </a:defRPr>
            </a:lvl2pPr>
            <a:lvl3pPr marL="800100" indent="-234950" algn="l" defTabSz="914400" rtl="0" eaLnBrk="1" latinLnBrk="0" hangingPunct="1">
              <a:lnSpc>
                <a:spcPct val="100000"/>
              </a:lnSpc>
              <a:spcBef>
                <a:spcPts val="500"/>
              </a:spcBef>
              <a:buClr>
                <a:schemeClr val="accent1"/>
              </a:buClr>
              <a:buFont typeface="Wingdings" pitchFamily="2" charset="2"/>
              <a:buChar char="§"/>
              <a:tabLst/>
              <a:defRPr sz="1800" kern="1200">
                <a:solidFill>
                  <a:schemeClr val="dk1"/>
                </a:solidFill>
                <a:latin typeface="+mn-lt"/>
                <a:ea typeface="+mn-ea"/>
                <a:cs typeface="+mn-cs"/>
              </a:defRPr>
            </a:lvl3pPr>
            <a:lvl4pPr marL="1112838" indent="-214313" algn="l" defTabSz="914400" rtl="0" eaLnBrk="1" latinLnBrk="0" hangingPunct="1">
              <a:lnSpc>
                <a:spcPct val="100000"/>
              </a:lnSpc>
              <a:spcBef>
                <a:spcPts val="500"/>
              </a:spcBef>
              <a:buClr>
                <a:schemeClr val="accent1"/>
              </a:buClr>
              <a:buFont typeface="Wingdings" pitchFamily="2" charset="2"/>
              <a:buChar char="§"/>
              <a:tabLst/>
              <a:defRPr sz="1600" kern="1200">
                <a:solidFill>
                  <a:schemeClr val="dk1"/>
                </a:solidFill>
                <a:latin typeface="+mn-lt"/>
                <a:ea typeface="+mn-ea"/>
                <a:cs typeface="+mn-cs"/>
              </a:defRPr>
            </a:lvl4pPr>
            <a:lvl5pPr marL="1474788" indent="-215900" algn="l" defTabSz="914400" rtl="0" eaLnBrk="1" latinLnBrk="0" hangingPunct="1">
              <a:lnSpc>
                <a:spcPct val="100000"/>
              </a:lnSpc>
              <a:spcBef>
                <a:spcPts val="500"/>
              </a:spcBef>
              <a:buClr>
                <a:schemeClr val="accent1"/>
              </a:buClr>
              <a:buFont typeface="Wingdings" pitchFamily="2" charset="2"/>
              <a:buChar char="§"/>
              <a:tabLst/>
              <a:defRPr sz="16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u="sng" dirty="0" smtClean="0">
                <a:solidFill>
                  <a:srgbClr val="FF0000"/>
                </a:solidFill>
                <a:latin typeface="Times New Roman" panose="02020603050405020304" pitchFamily="18" charset="0"/>
                <a:cs typeface="Times New Roman" panose="02020603050405020304" pitchFamily="18" charset="0"/>
              </a:rPr>
              <a:t>Predictive Visualization: </a:t>
            </a:r>
            <a:r>
              <a:rPr lang="en-US" dirty="0" smtClean="0">
                <a:solidFill>
                  <a:schemeClr val="lt1"/>
                </a:solidFill>
                <a:latin typeface="Times New Roman" panose="02020603050405020304" pitchFamily="18" charset="0"/>
                <a:cs typeface="Times New Roman" panose="02020603050405020304" pitchFamily="18" charset="0"/>
              </a:rPr>
              <a:t>The </a:t>
            </a:r>
            <a:r>
              <a:rPr lang="en-US" dirty="0">
                <a:solidFill>
                  <a:schemeClr val="lt1"/>
                </a:solidFill>
                <a:latin typeface="Times New Roman" panose="02020603050405020304" pitchFamily="18" charset="0"/>
                <a:cs typeface="Times New Roman" panose="02020603050405020304" pitchFamily="18" charset="0"/>
              </a:rPr>
              <a:t>predictive visualization </a:t>
            </a:r>
            <a:r>
              <a:rPr lang="en-US" dirty="0" smtClean="0">
                <a:solidFill>
                  <a:schemeClr val="lt1"/>
                </a:solidFill>
                <a:latin typeface="Times New Roman" panose="02020603050405020304" pitchFamily="18" charset="0"/>
                <a:cs typeface="Times New Roman" panose="02020603050405020304" pitchFamily="18" charset="0"/>
              </a:rPr>
              <a:t>gives a 360 degree </a:t>
            </a:r>
            <a:r>
              <a:rPr lang="en-US" dirty="0">
                <a:solidFill>
                  <a:schemeClr val="lt1"/>
                </a:solidFill>
                <a:latin typeface="Times New Roman" panose="02020603050405020304" pitchFamily="18" charset="0"/>
                <a:cs typeface="Times New Roman" panose="02020603050405020304" pitchFamily="18" charset="0"/>
              </a:rPr>
              <a:t>view of the predicted and actual stock prices for both training and testing datasets. </a:t>
            </a:r>
            <a:r>
              <a:rPr lang="en-US" dirty="0" smtClean="0">
                <a:solidFill>
                  <a:schemeClr val="lt1"/>
                </a:solidFill>
                <a:latin typeface="Times New Roman" panose="02020603050405020304" pitchFamily="18" charset="0"/>
                <a:cs typeface="Times New Roman" panose="02020603050405020304" pitchFamily="18" charset="0"/>
              </a:rPr>
              <a:t>Below are the </a:t>
            </a:r>
            <a:r>
              <a:rPr lang="en-US" dirty="0">
                <a:solidFill>
                  <a:schemeClr val="lt1"/>
                </a:solidFill>
                <a:latin typeface="Times New Roman" panose="02020603050405020304" pitchFamily="18" charset="0"/>
                <a:cs typeface="Times New Roman" panose="02020603050405020304" pitchFamily="18" charset="0"/>
              </a:rPr>
              <a:t>o</a:t>
            </a:r>
            <a:r>
              <a:rPr lang="en-US" dirty="0" smtClean="0">
                <a:solidFill>
                  <a:schemeClr val="lt1"/>
                </a:solidFill>
                <a:latin typeface="Times New Roman" panose="02020603050405020304" pitchFamily="18" charset="0"/>
                <a:cs typeface="Times New Roman" panose="02020603050405020304" pitchFamily="18" charset="0"/>
              </a:rPr>
              <a:t>bservations </a:t>
            </a:r>
          </a:p>
          <a:p>
            <a:endParaRPr lang="en-US" dirty="0">
              <a:solidFill>
                <a:schemeClr val="lt1"/>
              </a:solidFill>
              <a:latin typeface="Times New Roman" panose="02020603050405020304" pitchFamily="18" charset="0"/>
              <a:cs typeface="Times New Roman" panose="02020603050405020304" pitchFamily="18" charset="0"/>
            </a:endParaRPr>
          </a:p>
          <a:p>
            <a:endParaRPr lang="en-US" dirty="0" smtClean="0">
              <a:solidFill>
                <a:schemeClr val="lt1"/>
              </a:solidFill>
              <a:latin typeface="Times New Roman" panose="02020603050405020304" pitchFamily="18" charset="0"/>
              <a:cs typeface="Times New Roman" panose="02020603050405020304" pitchFamily="18" charset="0"/>
            </a:endParaRPr>
          </a:p>
          <a:p>
            <a:endParaRPr lang="en-US" dirty="0" smtClean="0">
              <a:solidFill>
                <a:schemeClr val="lt1"/>
              </a:solidFill>
              <a:latin typeface="Times New Roman" panose="02020603050405020304" pitchFamily="18" charset="0"/>
              <a:cs typeface="Times New Roman" panose="02020603050405020304" pitchFamily="18" charset="0"/>
            </a:endParaRPr>
          </a:p>
          <a:p>
            <a:endParaRPr lang="en-US" dirty="0">
              <a:solidFill>
                <a:schemeClr val="lt1"/>
              </a:solidFill>
              <a:latin typeface="Times New Roman" panose="02020603050405020304" pitchFamily="18" charset="0"/>
              <a:cs typeface="Times New Roman" panose="02020603050405020304" pitchFamily="18" charset="0"/>
            </a:endParaRPr>
          </a:p>
          <a:p>
            <a:endParaRPr lang="en-US" dirty="0" smtClean="0">
              <a:solidFill>
                <a:schemeClr val="lt1"/>
              </a:solidFill>
              <a:latin typeface="Times New Roman" panose="02020603050405020304" pitchFamily="18" charset="0"/>
              <a:cs typeface="Times New Roman" panose="02020603050405020304" pitchFamily="18" charset="0"/>
            </a:endParaRPr>
          </a:p>
          <a:p>
            <a:endParaRPr lang="en-US" dirty="0">
              <a:solidFill>
                <a:schemeClr val="lt1"/>
              </a:solidFill>
              <a:latin typeface="Times New Roman" panose="02020603050405020304" pitchFamily="18" charset="0"/>
              <a:cs typeface="Times New Roman" panose="02020603050405020304" pitchFamily="18" charset="0"/>
            </a:endParaRPr>
          </a:p>
          <a:p>
            <a:endParaRPr lang="en-US" dirty="0">
              <a:solidFill>
                <a:schemeClr val="lt1"/>
              </a:solidFill>
              <a:latin typeface="Times New Roman" panose="02020603050405020304" pitchFamily="18" charset="0"/>
              <a:cs typeface="Times New Roman" panose="02020603050405020304" pitchFamily="18" charset="0"/>
            </a:endParaRPr>
          </a:p>
          <a:p>
            <a:r>
              <a:rPr lang="en-US" u="sng" dirty="0" smtClean="0">
                <a:solidFill>
                  <a:srgbClr val="FF0000"/>
                </a:solidFill>
                <a:latin typeface="Times New Roman" panose="02020603050405020304" pitchFamily="18" charset="0"/>
                <a:cs typeface="Times New Roman" panose="02020603050405020304" pitchFamily="18" charset="0"/>
              </a:rPr>
              <a:t>Overall </a:t>
            </a:r>
            <a:r>
              <a:rPr lang="en-US" u="sng" dirty="0">
                <a:solidFill>
                  <a:srgbClr val="FF0000"/>
                </a:solidFill>
                <a:latin typeface="Times New Roman" panose="02020603050405020304" pitchFamily="18" charset="0"/>
                <a:cs typeface="Times New Roman" panose="02020603050405020304" pitchFamily="18" charset="0"/>
              </a:rPr>
              <a:t>Observations and </a:t>
            </a:r>
            <a:r>
              <a:rPr lang="en-US" u="sng" dirty="0" err="1" smtClean="0">
                <a:solidFill>
                  <a:srgbClr val="FF0000"/>
                </a:solidFill>
                <a:latin typeface="Times New Roman" panose="02020603050405020304" pitchFamily="18" charset="0"/>
                <a:cs typeface="Times New Roman" panose="02020603050405020304" pitchFamily="18" charset="0"/>
              </a:rPr>
              <a:t>Conclusions:</a:t>
            </a:r>
            <a:r>
              <a:rPr lang="en-US" sz="1600" dirty="0" err="1" smtClean="0">
                <a:solidFill>
                  <a:schemeClr val="lt1"/>
                </a:solidFill>
                <a:latin typeface="Times New Roman" panose="02020603050405020304" pitchFamily="18" charset="0"/>
                <a:cs typeface="Times New Roman" panose="02020603050405020304" pitchFamily="18" charset="0"/>
              </a:rPr>
              <a:t>In</a:t>
            </a:r>
            <a:r>
              <a:rPr lang="en-US" sz="1600" dirty="0" smtClean="0">
                <a:solidFill>
                  <a:schemeClr val="lt1"/>
                </a:solidFill>
                <a:latin typeface="Times New Roman" panose="02020603050405020304" pitchFamily="18" charset="0"/>
                <a:cs typeface="Times New Roman" panose="02020603050405020304" pitchFamily="18" charset="0"/>
              </a:rPr>
              <a:t> </a:t>
            </a:r>
            <a:r>
              <a:rPr lang="en-US" sz="1600" dirty="0">
                <a:solidFill>
                  <a:schemeClr val="lt1"/>
                </a:solidFill>
                <a:latin typeface="Times New Roman" panose="02020603050405020304" pitchFamily="18" charset="0"/>
                <a:cs typeface="Times New Roman" panose="02020603050405020304" pitchFamily="18" charset="0"/>
              </a:rPr>
              <a:t>conclusion, our LSTM-based stock market prediction model exhibits promising performance. The model </a:t>
            </a:r>
            <a:r>
              <a:rPr lang="en-US" sz="1600" dirty="0" smtClean="0">
                <a:solidFill>
                  <a:schemeClr val="lt1"/>
                </a:solidFill>
                <a:latin typeface="Times New Roman" panose="02020603050405020304" pitchFamily="18" charset="0"/>
                <a:cs typeface="Times New Roman" panose="02020603050405020304" pitchFamily="18" charset="0"/>
              </a:rPr>
              <a:t>perform </a:t>
            </a:r>
            <a:r>
              <a:rPr lang="en-US" sz="1600" dirty="0">
                <a:solidFill>
                  <a:schemeClr val="lt1"/>
                </a:solidFill>
                <a:latin typeface="Times New Roman" panose="02020603050405020304" pitchFamily="18" charset="0"/>
                <a:cs typeface="Times New Roman" panose="02020603050405020304" pitchFamily="18" charset="0"/>
              </a:rPr>
              <a:t>well on the unseen data as well as </a:t>
            </a:r>
            <a:r>
              <a:rPr lang="en-US" sz="1600" dirty="0" smtClean="0">
                <a:solidFill>
                  <a:schemeClr val="lt1"/>
                </a:solidFill>
                <a:latin typeface="Times New Roman" panose="02020603050405020304" pitchFamily="18" charset="0"/>
                <a:cs typeface="Times New Roman" panose="02020603050405020304" pitchFamily="18" charset="0"/>
              </a:rPr>
              <a:t>predicting </a:t>
            </a:r>
            <a:r>
              <a:rPr lang="en-US" sz="1600" dirty="0">
                <a:solidFill>
                  <a:schemeClr val="lt1"/>
                </a:solidFill>
                <a:latin typeface="Times New Roman" panose="02020603050405020304" pitchFamily="18" charset="0"/>
                <a:cs typeface="Times New Roman" panose="02020603050405020304" pitchFamily="18" charset="0"/>
              </a:rPr>
              <a:t>the stock closing values for the next </a:t>
            </a:r>
            <a:r>
              <a:rPr lang="en-US" sz="1600" dirty="0">
                <a:solidFill>
                  <a:srgbClr val="FF0000"/>
                </a:solidFill>
                <a:latin typeface="Times New Roman" panose="02020603050405020304" pitchFamily="18" charset="0"/>
                <a:cs typeface="Times New Roman" panose="02020603050405020304" pitchFamily="18" charset="0"/>
              </a:rPr>
              <a:t>200 trading days with MAE percentage around 1.5 </a:t>
            </a:r>
            <a:r>
              <a:rPr lang="en-US" sz="1600" dirty="0" smtClean="0">
                <a:solidFill>
                  <a:srgbClr val="FF0000"/>
                </a:solidFill>
                <a:latin typeface="Times New Roman" panose="02020603050405020304" pitchFamily="18" charset="0"/>
                <a:cs typeface="Times New Roman" panose="02020603050405020304" pitchFamily="18" charset="0"/>
              </a:rPr>
              <a:t>%. The price of the stock “INFY” would be between </a:t>
            </a:r>
            <a:r>
              <a:rPr lang="en-US" sz="1600" b="1" dirty="0" smtClean="0">
                <a:solidFill>
                  <a:srgbClr val="FF0000"/>
                </a:solidFill>
                <a:latin typeface="Times New Roman" panose="02020603050405020304" pitchFamily="18" charset="0"/>
                <a:cs typeface="Times New Roman" panose="02020603050405020304" pitchFamily="18" charset="0"/>
              </a:rPr>
              <a:t>$17.5 to $20. </a:t>
            </a:r>
            <a:r>
              <a:rPr lang="en-US" sz="1600" dirty="0" smtClean="0">
                <a:solidFill>
                  <a:srgbClr val="FF0000"/>
                </a:solidFill>
                <a:latin typeface="Times New Roman" panose="02020603050405020304" pitchFamily="18" charset="0"/>
                <a:cs typeface="Times New Roman" panose="02020603050405020304" pitchFamily="18" charset="0"/>
              </a:rPr>
              <a:t> </a:t>
            </a:r>
            <a:endParaRPr lang="en-US" sz="1600" dirty="0">
              <a:solidFill>
                <a:srgbClr val="FF0000"/>
              </a:solidFill>
              <a:latin typeface="Times New Roman" panose="02020603050405020304" pitchFamily="18" charset="0"/>
              <a:cs typeface="Times New Roman" panose="02020603050405020304" pitchFamily="18" charset="0"/>
            </a:endParaRPr>
          </a:p>
          <a:p>
            <a:r>
              <a:rPr lang="en-US" sz="1600" u="sng" dirty="0" smtClean="0">
                <a:solidFill>
                  <a:schemeClr val="lt1"/>
                </a:solidFill>
                <a:latin typeface="Times New Roman" panose="02020603050405020304" pitchFamily="18" charset="0"/>
                <a:cs typeface="Times New Roman" panose="02020603050405020304" pitchFamily="18" charset="0"/>
              </a:rPr>
              <a:t>Key observations to conclude </a:t>
            </a:r>
          </a:p>
          <a:p>
            <a:r>
              <a:rPr lang="en-US" sz="1600" dirty="0" smtClean="0">
                <a:solidFill>
                  <a:schemeClr val="lt1"/>
                </a:solidFill>
                <a:latin typeface="Times New Roman" panose="02020603050405020304" pitchFamily="18" charset="0"/>
                <a:cs typeface="Times New Roman" panose="02020603050405020304" pitchFamily="18" charset="0"/>
              </a:rPr>
              <a:t>a)The </a:t>
            </a:r>
            <a:r>
              <a:rPr lang="en-US" sz="1600" dirty="0">
                <a:solidFill>
                  <a:schemeClr val="lt1"/>
                </a:solidFill>
                <a:latin typeface="Times New Roman" panose="02020603050405020304" pitchFamily="18" charset="0"/>
                <a:cs typeface="Times New Roman" panose="02020603050405020304" pitchFamily="18" charset="0"/>
              </a:rPr>
              <a:t>model demonstrates effective learning and generalization, as evident from the convergence of training and validation </a:t>
            </a:r>
            <a:r>
              <a:rPr lang="en-US" sz="1600" dirty="0" smtClean="0">
                <a:solidFill>
                  <a:schemeClr val="lt1"/>
                </a:solidFill>
                <a:latin typeface="Times New Roman" panose="02020603050405020304" pitchFamily="18" charset="0"/>
                <a:cs typeface="Times New Roman" panose="02020603050405020304" pitchFamily="18" charset="0"/>
              </a:rPr>
              <a:t>loss/error.  </a:t>
            </a:r>
          </a:p>
          <a:p>
            <a:r>
              <a:rPr lang="en-US" sz="1600" dirty="0" smtClean="0">
                <a:solidFill>
                  <a:schemeClr val="lt1"/>
                </a:solidFill>
                <a:latin typeface="Times New Roman" panose="02020603050405020304" pitchFamily="18" charset="0"/>
                <a:cs typeface="Times New Roman" panose="02020603050405020304" pitchFamily="18" charset="0"/>
              </a:rPr>
              <a:t>b) Evaluation </a:t>
            </a:r>
            <a:r>
              <a:rPr lang="en-US" sz="1600" dirty="0">
                <a:solidFill>
                  <a:schemeClr val="lt1"/>
                </a:solidFill>
                <a:latin typeface="Times New Roman" panose="02020603050405020304" pitchFamily="18" charset="0"/>
                <a:cs typeface="Times New Roman" panose="02020603050405020304" pitchFamily="18" charset="0"/>
              </a:rPr>
              <a:t>scores such as RMSE and MAE indicate a reasonable level of accuracy in predicting both training and testing </a:t>
            </a:r>
            <a:r>
              <a:rPr lang="en-US" sz="1600" dirty="0" smtClean="0">
                <a:solidFill>
                  <a:schemeClr val="lt1"/>
                </a:solidFill>
                <a:latin typeface="Times New Roman" panose="02020603050405020304" pitchFamily="18" charset="0"/>
                <a:cs typeface="Times New Roman" panose="02020603050405020304" pitchFamily="18" charset="0"/>
              </a:rPr>
              <a:t>datasets. </a:t>
            </a:r>
          </a:p>
          <a:p>
            <a:r>
              <a:rPr lang="en-US" sz="1600" dirty="0" smtClean="0">
                <a:solidFill>
                  <a:schemeClr val="lt1"/>
                </a:solidFill>
                <a:latin typeface="Times New Roman" panose="02020603050405020304" pitchFamily="18" charset="0"/>
                <a:cs typeface="Times New Roman" panose="02020603050405020304" pitchFamily="18" charset="0"/>
              </a:rPr>
              <a:t>c)Predictive </a:t>
            </a:r>
            <a:r>
              <a:rPr lang="en-US" sz="1600" dirty="0">
                <a:solidFill>
                  <a:schemeClr val="lt1"/>
                </a:solidFill>
                <a:latin typeface="Times New Roman" panose="02020603050405020304" pitchFamily="18" charset="0"/>
                <a:cs typeface="Times New Roman" panose="02020603050405020304" pitchFamily="18" charset="0"/>
              </a:rPr>
              <a:t>visualizations showcase the model's ability to capture trends and patterns in stock </a:t>
            </a:r>
            <a:r>
              <a:rPr lang="en-US" sz="1600" dirty="0" smtClean="0">
                <a:solidFill>
                  <a:schemeClr val="lt1"/>
                </a:solidFill>
                <a:latin typeface="Times New Roman" panose="02020603050405020304" pitchFamily="18" charset="0"/>
                <a:cs typeface="Times New Roman" panose="02020603050405020304" pitchFamily="18" charset="0"/>
              </a:rPr>
              <a:t>prices. </a:t>
            </a:r>
            <a:endParaRPr lang="en-US" sz="1600" dirty="0" smtClean="0">
              <a:solidFill>
                <a:schemeClr val="bg1"/>
              </a:solidFill>
              <a:latin typeface="Times New Roman" panose="02020603050405020304" pitchFamily="18" charset="0"/>
              <a:cs typeface="Times New Roman" panose="02020603050405020304" pitchFamily="18" charset="0"/>
            </a:endParaRPr>
          </a:p>
          <a:p>
            <a:endParaRPr lang="en-US" sz="1000"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98770220"/>
              </p:ext>
            </p:extLst>
          </p:nvPr>
        </p:nvGraphicFramePr>
        <p:xfrm>
          <a:off x="798589" y="1055845"/>
          <a:ext cx="10712109" cy="2788920"/>
        </p:xfrm>
        <a:graphic>
          <a:graphicData uri="http://schemas.openxmlformats.org/drawingml/2006/table">
            <a:tbl>
              <a:tblPr firstRow="1" bandRow="1">
                <a:tableStyleId>{5C22544A-7EE6-4342-B048-85BDC9FD1C3A}</a:tableStyleId>
              </a:tblPr>
              <a:tblGrid>
                <a:gridCol w="3570703">
                  <a:extLst>
                    <a:ext uri="{9D8B030D-6E8A-4147-A177-3AD203B41FA5}">
                      <a16:colId xmlns:a16="http://schemas.microsoft.com/office/drawing/2014/main" val="2409297627"/>
                    </a:ext>
                  </a:extLst>
                </a:gridCol>
                <a:gridCol w="3570703">
                  <a:extLst>
                    <a:ext uri="{9D8B030D-6E8A-4147-A177-3AD203B41FA5}">
                      <a16:colId xmlns:a16="http://schemas.microsoft.com/office/drawing/2014/main" val="4193255447"/>
                    </a:ext>
                  </a:extLst>
                </a:gridCol>
                <a:gridCol w="3570703">
                  <a:extLst>
                    <a:ext uri="{9D8B030D-6E8A-4147-A177-3AD203B41FA5}">
                      <a16:colId xmlns:a16="http://schemas.microsoft.com/office/drawing/2014/main" val="2977573061"/>
                    </a:ext>
                  </a:extLst>
                </a:gridCol>
              </a:tblGrid>
              <a:tr h="502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lt1"/>
                          </a:solidFill>
                          <a:latin typeface="Times New Roman" panose="02020603050405020304" pitchFamily="18" charset="0"/>
                          <a:cs typeface="Times New Roman" panose="02020603050405020304" pitchFamily="18" charset="0"/>
                        </a:rPr>
                        <a:t>Training Samples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lt1"/>
                          </a:solidFill>
                          <a:latin typeface="Times New Roman" panose="02020603050405020304" pitchFamily="18" charset="0"/>
                          <a:cs typeface="Times New Roman" panose="02020603050405020304" pitchFamily="18" charset="0"/>
                        </a:rPr>
                        <a:t>Validation Samples</a:t>
                      </a:r>
                    </a:p>
                  </a:txBody>
                  <a:tcPr/>
                </a:tc>
                <a:tc>
                  <a:txBody>
                    <a:bodyPr/>
                    <a:lstStyle/>
                    <a:p>
                      <a:r>
                        <a:rPr lang="en-US" dirty="0" smtClean="0">
                          <a:solidFill>
                            <a:schemeClr val="lt1"/>
                          </a:solidFill>
                          <a:latin typeface="Times New Roman" panose="02020603050405020304" pitchFamily="18" charset="0"/>
                          <a:cs typeface="Times New Roman" panose="02020603050405020304" pitchFamily="18" charset="0"/>
                        </a:rPr>
                        <a:t>Testing Samples (x_test)</a:t>
                      </a:r>
                      <a:endParaRPr lang="en-SG" dirty="0"/>
                    </a:p>
                  </a:txBody>
                  <a:tcPr/>
                </a:tc>
                <a:extLst>
                  <a:ext uri="{0D108BD9-81ED-4DB2-BD59-A6C34878D82A}">
                    <a16:rowId xmlns:a16="http://schemas.microsoft.com/office/drawing/2014/main" val="2773512590"/>
                  </a:ext>
                </a:extLst>
              </a:tr>
              <a:tr h="2100263">
                <a:tc>
                  <a:txBody>
                    <a:bodyPr/>
                    <a:lstStyle/>
                    <a:p>
                      <a:pPr marL="285750" lvl="0" indent="-285750" algn="l" defTabSz="914400" rtl="0" eaLnBrk="1" latinLnBrk="0" hangingPunct="1">
                        <a:buFont typeface="Arial" panose="020B0604020202020204" pitchFamily="34" charset="0"/>
                        <a:buChar char="•"/>
                      </a:pPr>
                      <a:r>
                        <a:rPr lang="en-US" sz="1800" kern="1200" dirty="0" smtClean="0">
                          <a:solidFill>
                            <a:schemeClr val="tx1"/>
                          </a:solidFill>
                          <a:latin typeface="Times New Roman" panose="02020603050405020304" pitchFamily="18" charset="0"/>
                          <a:ea typeface="+mn-ea"/>
                          <a:cs typeface="Times New Roman" panose="02020603050405020304" pitchFamily="18" charset="0"/>
                        </a:rPr>
                        <a:t>The red line in the graph represents the model's predictions on the training samples.</a:t>
                      </a:r>
                      <a:endParaRPr lang="en-US" dirty="0" smtClean="0">
                        <a:solidFill>
                          <a:schemeClr val="lt1"/>
                        </a:solidFill>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Close alignment with the blue line (actual prices) indicates accurate predictions on the training set.</a:t>
                      </a:r>
                      <a:endParaRPr lang="en-SG" dirty="0">
                        <a:solidFill>
                          <a:schemeClr val="tx1"/>
                        </a:solidFill>
                      </a:endParaRPr>
                    </a:p>
                  </a:txBody>
                  <a:tcPr/>
                </a:tc>
                <a:tc>
                  <a:txBody>
                    <a:bodyPr/>
                    <a:lstStyle/>
                    <a:p>
                      <a:pPr marL="285750" lvl="0" indent="-28575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The magenta line </a:t>
                      </a:r>
                      <a:r>
                        <a:rPr lang="en-US" sz="1800" kern="1200" dirty="0" smtClean="0">
                          <a:solidFill>
                            <a:schemeClr val="tx1"/>
                          </a:solidFill>
                          <a:latin typeface="Times New Roman" panose="02020603050405020304" pitchFamily="18" charset="0"/>
                          <a:ea typeface="+mn-ea"/>
                          <a:cs typeface="Times New Roman" panose="02020603050405020304" pitchFamily="18" charset="0"/>
                        </a:rPr>
                        <a:t>in the graph </a:t>
                      </a:r>
                      <a:r>
                        <a:rPr lang="en-US" dirty="0" smtClean="0">
                          <a:solidFill>
                            <a:schemeClr val="tx1"/>
                          </a:solidFill>
                          <a:latin typeface="Times New Roman" panose="02020603050405020304" pitchFamily="18" charset="0"/>
                          <a:cs typeface="Times New Roman" panose="02020603050405020304" pitchFamily="18" charset="0"/>
                        </a:rPr>
                        <a:t> illustrates the model's predictions on the validation samples.</a:t>
                      </a:r>
                    </a:p>
                    <a:p>
                      <a:pPr marL="285750" lvl="0" indent="-28575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The model's ability to generalize is evident through its performance on previously unseen validation data.</a:t>
                      </a:r>
                    </a:p>
                  </a:txBody>
                  <a:tcPr/>
                </a:tc>
                <a:tc>
                  <a:txBody>
                    <a:bodyPr/>
                    <a:lstStyle/>
                    <a:p>
                      <a:pPr marL="285750" lvl="0" indent="-28575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The yellow line </a:t>
                      </a:r>
                      <a:r>
                        <a:rPr lang="en-US" sz="1800" kern="1200" dirty="0" smtClean="0">
                          <a:solidFill>
                            <a:schemeClr val="tx1"/>
                          </a:solidFill>
                          <a:latin typeface="Times New Roman" panose="02020603050405020304" pitchFamily="18" charset="0"/>
                          <a:ea typeface="+mn-ea"/>
                          <a:cs typeface="Times New Roman" panose="02020603050405020304" pitchFamily="18" charset="0"/>
                        </a:rPr>
                        <a:t>in the graph </a:t>
                      </a:r>
                      <a:r>
                        <a:rPr lang="en-US" dirty="0" smtClean="0">
                          <a:solidFill>
                            <a:schemeClr val="tx1"/>
                          </a:solidFill>
                          <a:latin typeface="Times New Roman" panose="02020603050405020304" pitchFamily="18" charset="0"/>
                          <a:cs typeface="Times New Roman" panose="02020603050405020304" pitchFamily="18" charset="0"/>
                        </a:rPr>
                        <a:t>showcases the model's predictions on the testing samples.</a:t>
                      </a:r>
                    </a:p>
                    <a:p>
                      <a:pPr marL="285750" lvl="0" indent="-28575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A comparison with the blue line (actual prices) demonstrates the model's effectiveness in predicting future stock prices.</a:t>
                      </a:r>
                    </a:p>
                  </a:txBody>
                  <a:tcPr/>
                </a:tc>
                <a:extLst>
                  <a:ext uri="{0D108BD9-81ED-4DB2-BD59-A6C34878D82A}">
                    <a16:rowId xmlns:a16="http://schemas.microsoft.com/office/drawing/2014/main" val="803499010"/>
                  </a:ext>
                </a:extLst>
              </a:tr>
            </a:tbl>
          </a:graphicData>
        </a:graphic>
      </p:graphicFrame>
      <p:sp>
        <p:nvSpPr>
          <p:cNvPr id="7" name="Rectangle 6"/>
          <p:cNvSpPr/>
          <p:nvPr/>
        </p:nvSpPr>
        <p:spPr>
          <a:xfrm>
            <a:off x="731836" y="90427"/>
            <a:ext cx="10160000" cy="3185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u="sng" dirty="0" smtClean="0"/>
              <a:t>Conclusion…</a:t>
            </a:r>
            <a:endParaRPr lang="en-SG" sz="2000" u="sng" dirty="0"/>
          </a:p>
        </p:txBody>
      </p:sp>
    </p:spTree>
    <p:extLst>
      <p:ext uri="{BB962C8B-B14F-4D97-AF65-F5344CB8AC3E}">
        <p14:creationId xmlns:p14="http://schemas.microsoft.com/office/powerpoint/2010/main" val="292284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722-E070-A445-EC79-1D7015978D78}"/>
              </a:ext>
            </a:extLst>
          </p:cNvPr>
          <p:cNvSpPr>
            <a:spLocks noGrp="1"/>
          </p:cNvSpPr>
          <p:nvPr>
            <p:ph type="title"/>
          </p:nvPr>
        </p:nvSpPr>
        <p:spPr>
          <a:xfrm>
            <a:off x="731837" y="877823"/>
            <a:ext cx="10570147" cy="2185417"/>
          </a:xfrm>
        </p:spPr>
        <p:txBody>
          <a:bodyPr/>
          <a:lstStyle/>
          <a:p>
            <a:pPr algn="l"/>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endParaRPr lang="en-US" sz="1600" u="sng" dirty="0"/>
          </a:p>
        </p:txBody>
      </p:sp>
      <p:sp>
        <p:nvSpPr>
          <p:cNvPr id="3" name="Rectangle 2"/>
          <p:cNvSpPr/>
          <p:nvPr/>
        </p:nvSpPr>
        <p:spPr>
          <a:xfrm>
            <a:off x="731837" y="484631"/>
            <a:ext cx="10561003" cy="344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u="sng" dirty="0"/>
          </a:p>
        </p:txBody>
      </p:sp>
      <p:sp>
        <p:nvSpPr>
          <p:cNvPr id="4" name="Rectangle 3"/>
          <p:cNvSpPr/>
          <p:nvPr/>
        </p:nvSpPr>
        <p:spPr>
          <a:xfrm>
            <a:off x="731836" y="506063"/>
            <a:ext cx="10481109" cy="60976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There are several avenues for future enhancements and research in the field of stock market prediction using LSTM algorithms</a:t>
            </a:r>
          </a:p>
          <a:p>
            <a:endParaRPr lang="en-US" dirty="0"/>
          </a:p>
          <a:p>
            <a:r>
              <a:rPr lang="en-US" b="1" u="sng" dirty="0">
                <a:solidFill>
                  <a:srgbClr val="FF0000"/>
                </a:solidFill>
              </a:rPr>
              <a:t>Feature Engineering: </a:t>
            </a:r>
            <a:r>
              <a:rPr lang="en-US" dirty="0"/>
              <a:t>Further investigation can be done on identifying and incorporating additional relevant features that might impact stock prices, such as news sentiment, corporate events, or geopolitical factors. Enhancing feature engineering techniques could lead to more accurate predictions</a:t>
            </a:r>
          </a:p>
          <a:p>
            <a:endParaRPr lang="en-US" dirty="0"/>
          </a:p>
          <a:p>
            <a:r>
              <a:rPr lang="en-US" b="1" u="sng" dirty="0">
                <a:solidFill>
                  <a:srgbClr val="FF0000"/>
                </a:solidFill>
              </a:rPr>
              <a:t>Model Architecture: </a:t>
            </a:r>
            <a:r>
              <a:rPr lang="en-US" dirty="0"/>
              <a:t>Experimenting with different LSTM model architectures, such as stacked or bidirectional LSTMs, may improve the performance and prediction capabilities. Exploring other variants of RNNs, such as Gated Recurrent Units (GRUs), could also be beneficial.</a:t>
            </a:r>
          </a:p>
          <a:p>
            <a:endParaRPr lang="en-US" dirty="0"/>
          </a:p>
          <a:p>
            <a:r>
              <a:rPr lang="en-US" b="1" u="sng" dirty="0">
                <a:solidFill>
                  <a:srgbClr val="FF0000"/>
                </a:solidFill>
              </a:rPr>
              <a:t>Ensemble Methods: </a:t>
            </a:r>
            <a:r>
              <a:rPr lang="en-US" dirty="0"/>
              <a:t>Employing ensemble methods, such as combining predictions from multiple LSTM models or integrating with other machine learning techniques like random forests or gradient boosting, could potentially enhance the overall predictive power and robustness of the model</a:t>
            </a:r>
          </a:p>
          <a:p>
            <a:endParaRPr lang="en-US" dirty="0"/>
          </a:p>
          <a:p>
            <a:r>
              <a:rPr lang="en-US" b="1" u="sng" dirty="0">
                <a:solidFill>
                  <a:srgbClr val="FF0000"/>
                </a:solidFill>
              </a:rPr>
              <a:t>Hyper parameter Tuning</a:t>
            </a:r>
            <a:r>
              <a:rPr lang="en-US" dirty="0">
                <a:solidFill>
                  <a:srgbClr val="FF0000"/>
                </a:solidFill>
              </a:rPr>
              <a:t>: </a:t>
            </a:r>
            <a:r>
              <a:rPr lang="en-US" dirty="0"/>
              <a:t>Conducting a systematic search for optimal hyper parameters, including the number of hidden layers, learning rate, batch size, and regularization techniques, can further optimize the LSTM model's performance. </a:t>
            </a:r>
            <a:endParaRPr lang="en-SG" dirty="0"/>
          </a:p>
        </p:txBody>
      </p:sp>
      <p:sp>
        <p:nvSpPr>
          <p:cNvPr id="5" name="Rectangle 4"/>
          <p:cNvSpPr/>
          <p:nvPr/>
        </p:nvSpPr>
        <p:spPr>
          <a:xfrm>
            <a:off x="731836" y="90427"/>
            <a:ext cx="10160000" cy="415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t>Future Enhancement</a:t>
            </a:r>
            <a:endParaRPr lang="en-SG" sz="2800" u="sng" dirty="0"/>
          </a:p>
        </p:txBody>
      </p:sp>
    </p:spTree>
    <p:extLst>
      <p:ext uri="{BB962C8B-B14F-4D97-AF65-F5344CB8AC3E}">
        <p14:creationId xmlns:p14="http://schemas.microsoft.com/office/powerpoint/2010/main" val="372028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2E98-913D-DA0E-C419-B56BFBFE0705}"/>
              </a:ext>
            </a:extLst>
          </p:cNvPr>
          <p:cNvSpPr>
            <a:spLocks noGrp="1"/>
          </p:cNvSpPr>
          <p:nvPr>
            <p:ph type="ctrTitle"/>
          </p:nvPr>
        </p:nvSpPr>
        <p:spPr>
          <a:xfrm>
            <a:off x="249382" y="30962"/>
            <a:ext cx="10926618" cy="523220"/>
          </a:xfrm>
          <a:solidFill>
            <a:schemeClr val="accent1"/>
          </a:solidFill>
          <a:ln>
            <a:solidFill>
              <a:schemeClr val="bg1"/>
            </a:solidFill>
          </a:ln>
        </p:spPr>
        <p:txBody>
          <a:bodyPr/>
          <a:lstStyle/>
          <a:p>
            <a:pPr algn="ctr"/>
            <a:endParaRPr lang="en-GB" sz="4000" dirty="0"/>
          </a:p>
        </p:txBody>
      </p:sp>
      <p:sp>
        <p:nvSpPr>
          <p:cNvPr id="3" name="Rectangle 2"/>
          <p:cNvSpPr/>
          <p:nvPr/>
        </p:nvSpPr>
        <p:spPr>
          <a:xfrm>
            <a:off x="249382" y="627863"/>
            <a:ext cx="10926618" cy="51511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u="sng" dirty="0" smtClean="0"/>
              <a:t>References</a:t>
            </a:r>
          </a:p>
          <a:p>
            <a:pPr algn="ctr"/>
            <a:endParaRPr lang="en-US" u="sng" dirty="0" smtClean="0"/>
          </a:p>
          <a:p>
            <a:pPr marL="342900" indent="-342900">
              <a:buAutoNum type="arabicPeriod"/>
            </a:pPr>
            <a:r>
              <a:rPr lang="en-SG" dirty="0" err="1" smtClean="0"/>
              <a:t>Hochreiter</a:t>
            </a:r>
            <a:r>
              <a:rPr lang="en-SG" dirty="0"/>
              <a:t>, S., and </a:t>
            </a:r>
            <a:r>
              <a:rPr lang="en-SG" dirty="0" err="1"/>
              <a:t>Schmidhuber</a:t>
            </a:r>
            <a:r>
              <a:rPr lang="en-SG" dirty="0"/>
              <a:t>, J. (1997). Long short-term memory. Neural computation, 9(8), 1735-1780. </a:t>
            </a:r>
            <a:r>
              <a:rPr lang="en-SG" u="sng" dirty="0">
                <a:solidFill>
                  <a:srgbClr val="9A46CF"/>
                </a:solidFill>
              </a:rPr>
              <a:t>https://doi.org/10.1162/neco.1997.9.8.1735 </a:t>
            </a:r>
            <a:endParaRPr lang="en-SG" u="sng" dirty="0" smtClean="0">
              <a:solidFill>
                <a:srgbClr val="9A46CF"/>
              </a:solidFill>
            </a:endParaRPr>
          </a:p>
          <a:p>
            <a:pPr marL="342900" indent="-342900">
              <a:buAutoNum type="arabicPeriod"/>
            </a:pPr>
            <a:endParaRPr lang="en-SG" dirty="0"/>
          </a:p>
          <a:p>
            <a:r>
              <a:rPr lang="en-SG" dirty="0" smtClean="0"/>
              <a:t>2</a:t>
            </a:r>
            <a:r>
              <a:rPr lang="en-SG" dirty="0"/>
              <a:t>. Gao, P., Zhang, R., and Yang, X. (2020). </a:t>
            </a:r>
            <a:r>
              <a:rPr lang="en-SG" dirty="0" smtClean="0"/>
              <a:t>The </a:t>
            </a:r>
            <a:r>
              <a:rPr lang="en-SG" dirty="0"/>
              <a:t>application of stock index price prediction with neural network. Mathematical and Computational Applications, 25(3), 53. </a:t>
            </a:r>
            <a:r>
              <a:rPr lang="en-SG" dirty="0">
                <a:hlinkClick r:id="rId2"/>
              </a:rPr>
              <a:t>http://</a:t>
            </a:r>
            <a:r>
              <a:rPr lang="en-SG" dirty="0" smtClean="0">
                <a:hlinkClick r:id="rId2"/>
              </a:rPr>
              <a:t>dx.doi.org/10.3390/mca25030053</a:t>
            </a:r>
            <a:endParaRPr lang="en-SG" dirty="0" smtClean="0"/>
          </a:p>
          <a:p>
            <a:endParaRPr lang="en-SG" dirty="0"/>
          </a:p>
          <a:p>
            <a:r>
              <a:rPr lang="en-SG" dirty="0" smtClean="0"/>
              <a:t> </a:t>
            </a:r>
            <a:r>
              <a:rPr lang="en-SG" dirty="0"/>
              <a:t>3. Zou, Z., and Qu, Z. (2020). Using LSTM in Stock prediction and Quantitative Trading. CS230: Deep Learning, Winter, 1-6. </a:t>
            </a:r>
            <a:endParaRPr lang="en-SG" dirty="0" smtClean="0"/>
          </a:p>
          <a:p>
            <a:endParaRPr lang="en-SG" dirty="0" smtClean="0"/>
          </a:p>
          <a:p>
            <a:r>
              <a:rPr lang="en-SG" dirty="0" smtClean="0"/>
              <a:t>4</a:t>
            </a:r>
            <a:r>
              <a:rPr lang="en-SG" dirty="0"/>
              <a:t>. Shen, J., and </a:t>
            </a:r>
            <a:r>
              <a:rPr lang="en-SG" dirty="0" err="1"/>
              <a:t>Shafiq</a:t>
            </a:r>
            <a:r>
              <a:rPr lang="en-SG" dirty="0"/>
              <a:t>, M. O. (2020). Short-term stock market price trend prediction using a comprehensive deep learning system. Journal of big Data, 7(1), 1-33. </a:t>
            </a:r>
            <a:r>
              <a:rPr lang="en-SG" u="sng" dirty="0">
                <a:solidFill>
                  <a:srgbClr val="9A46CF"/>
                </a:solidFill>
              </a:rPr>
              <a:t>https://doi.org/10.1186/s40537-020-00333-6 </a:t>
            </a:r>
            <a:endParaRPr lang="en-SG" u="sng" dirty="0" smtClean="0">
              <a:solidFill>
                <a:srgbClr val="9A46CF"/>
              </a:solidFill>
            </a:endParaRPr>
          </a:p>
          <a:p>
            <a:endParaRPr lang="en-SG" dirty="0" smtClean="0"/>
          </a:p>
          <a:p>
            <a:r>
              <a:rPr lang="en-SG" dirty="0" smtClean="0"/>
              <a:t>5</a:t>
            </a:r>
            <a:r>
              <a:rPr lang="en-SG" dirty="0"/>
              <a:t>. Dong, Y., Yan, D., </a:t>
            </a:r>
            <a:r>
              <a:rPr lang="en-SG" dirty="0" err="1"/>
              <a:t>Almudaifer</a:t>
            </a:r>
            <a:r>
              <a:rPr lang="en-SG" dirty="0"/>
              <a:t>, A. I., Yan, S., Jiang, Z., and Zhou, Y. (2020, December). Belt: A pipeline for stock price prediction using news. In 2020 IEEE International Conference on Big Data, 1137-1146. </a:t>
            </a:r>
            <a:r>
              <a:rPr lang="en-SG" u="sng" dirty="0">
                <a:solidFill>
                  <a:srgbClr val="9A46CF"/>
                </a:solidFill>
              </a:rPr>
              <a:t>https://doi.org/10.1109/BigData50022.2020.9378345</a:t>
            </a:r>
          </a:p>
        </p:txBody>
      </p:sp>
    </p:spTree>
    <p:extLst>
      <p:ext uri="{BB962C8B-B14F-4D97-AF65-F5344CB8AC3E}">
        <p14:creationId xmlns:p14="http://schemas.microsoft.com/office/powerpoint/2010/main" val="284352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9">
            <a:extLst>
              <a:ext uri="{FF2B5EF4-FFF2-40B4-BE49-F238E27FC236}">
                <a16:creationId xmlns:a16="http://schemas.microsoft.com/office/drawing/2014/main" id="{918F1A2B-552A-9973-B00A-B0C1E0986236}"/>
              </a:ext>
            </a:extLst>
          </p:cNvPr>
          <p:cNvSpPr txBox="1">
            <a:spLocks/>
          </p:cNvSpPr>
          <p:nvPr/>
        </p:nvSpPr>
        <p:spPr>
          <a:xfrm>
            <a:off x="731838" y="585217"/>
            <a:ext cx="11074082" cy="5622544"/>
          </a:xfrm>
          <a:prstGeom prst="rect">
            <a:avLst/>
          </a:prstGeom>
          <a:solidFill>
            <a:schemeClr val="tx1"/>
          </a:solidFill>
        </p:spPr>
        <p:txBody>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00050" indent="-234950" algn="l" defTabSz="914400" rtl="0" eaLnBrk="1" latinLnBrk="0" hangingPunct="1">
              <a:lnSpc>
                <a:spcPct val="100000"/>
              </a:lnSpc>
              <a:spcBef>
                <a:spcPts val="500"/>
              </a:spcBef>
              <a:buClr>
                <a:schemeClr val="accent1"/>
              </a:buClr>
              <a:buFont typeface="Wingdings" pitchFamily="2" charset="2"/>
              <a:buChar char="§"/>
              <a:tabLst/>
              <a:defRPr sz="1800" kern="1200">
                <a:solidFill>
                  <a:schemeClr val="tx1"/>
                </a:solidFill>
                <a:latin typeface="+mn-lt"/>
                <a:ea typeface="+mn-ea"/>
                <a:cs typeface="+mn-cs"/>
              </a:defRPr>
            </a:lvl2pPr>
            <a:lvl3pPr marL="800100" indent="-234950" algn="l" defTabSz="914400" rtl="0" eaLnBrk="1" latinLnBrk="0" hangingPunct="1">
              <a:lnSpc>
                <a:spcPct val="100000"/>
              </a:lnSpc>
              <a:spcBef>
                <a:spcPts val="500"/>
              </a:spcBef>
              <a:buClr>
                <a:schemeClr val="accent1"/>
              </a:buClr>
              <a:buFont typeface="Wingdings" pitchFamily="2" charset="2"/>
              <a:buChar char="§"/>
              <a:tabLst/>
              <a:defRPr sz="1800" kern="1200">
                <a:solidFill>
                  <a:schemeClr val="tx1"/>
                </a:solidFill>
                <a:latin typeface="+mn-lt"/>
                <a:ea typeface="+mn-ea"/>
                <a:cs typeface="+mn-cs"/>
              </a:defRPr>
            </a:lvl3pPr>
            <a:lvl4pPr marL="1112838" indent="-214313" algn="l" defTabSz="914400" rtl="0" eaLnBrk="1" latinLnBrk="0" hangingPunct="1">
              <a:lnSpc>
                <a:spcPct val="100000"/>
              </a:lnSpc>
              <a:spcBef>
                <a:spcPts val="500"/>
              </a:spcBef>
              <a:buClr>
                <a:schemeClr val="accent1"/>
              </a:buClr>
              <a:buFont typeface="Wingdings" pitchFamily="2" charset="2"/>
              <a:buChar char="§"/>
              <a:tabLst/>
              <a:defRPr sz="1600" kern="1200">
                <a:solidFill>
                  <a:schemeClr val="tx1"/>
                </a:solidFill>
                <a:latin typeface="+mn-lt"/>
                <a:ea typeface="+mn-ea"/>
                <a:cs typeface="+mn-cs"/>
              </a:defRPr>
            </a:lvl4pPr>
            <a:lvl5pPr marL="1474788" indent="-215900" algn="l" defTabSz="914400" rtl="0" eaLnBrk="1" latinLnBrk="0" hangingPunct="1">
              <a:lnSpc>
                <a:spcPct val="100000"/>
              </a:lnSpc>
              <a:spcBef>
                <a:spcPts val="500"/>
              </a:spcBef>
              <a:buClr>
                <a:schemeClr val="accent1"/>
              </a:buClr>
              <a:buFont typeface="Wingdings" pitchFamily="2" charset="2"/>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Times New Roman" panose="02020603050405020304" pitchFamily="18" charset="0"/>
                <a:cs typeface="Times New Roman" panose="02020603050405020304" pitchFamily="18" charset="0"/>
              </a:rPr>
              <a:t> </a:t>
            </a:r>
            <a:r>
              <a:rPr lang="en-US" sz="1400" b="1" dirty="0">
                <a:solidFill>
                  <a:schemeClr val="bg1"/>
                </a:solidFill>
                <a:latin typeface="+mj-lt"/>
                <a:ea typeface="+mj-ea"/>
                <a:cs typeface="+mj-cs"/>
              </a:rPr>
              <a:t>In this study, we aim to develop an accurate stock price prediction model using </a:t>
            </a:r>
            <a:r>
              <a:rPr lang="en-US" sz="1400" b="1" dirty="0">
                <a:solidFill>
                  <a:srgbClr val="FF0000"/>
                </a:solidFill>
                <a:latin typeface="+mj-lt"/>
                <a:ea typeface="+mj-ea"/>
                <a:cs typeface="+mj-cs"/>
              </a:rPr>
              <a:t>LSTM </a:t>
            </a:r>
            <a:r>
              <a:rPr lang="en-US" sz="1400" b="1" dirty="0" smtClean="0">
                <a:solidFill>
                  <a:srgbClr val="FF0000"/>
                </a:solidFill>
                <a:latin typeface="+mj-lt"/>
                <a:ea typeface="+mj-ea"/>
                <a:cs typeface="+mj-cs"/>
              </a:rPr>
              <a:t>networks using </a:t>
            </a:r>
            <a:r>
              <a:rPr lang="en-US" sz="1400" b="1" dirty="0" err="1" smtClean="0">
                <a:solidFill>
                  <a:srgbClr val="FF0000"/>
                </a:solidFill>
                <a:latin typeface="+mj-lt"/>
                <a:ea typeface="+mj-ea"/>
                <a:cs typeface="+mj-cs"/>
              </a:rPr>
              <a:t>Keras</a:t>
            </a:r>
            <a:r>
              <a:rPr lang="en-US" sz="1400" b="1" dirty="0" smtClean="0">
                <a:solidFill>
                  <a:schemeClr val="bg1"/>
                </a:solidFill>
                <a:latin typeface="+mj-lt"/>
                <a:ea typeface="+mj-ea"/>
                <a:cs typeface="+mj-cs"/>
              </a:rPr>
              <a:t>. </a:t>
            </a:r>
            <a:r>
              <a:rPr lang="en-US" sz="1400" b="1" dirty="0">
                <a:solidFill>
                  <a:schemeClr val="bg1"/>
                </a:solidFill>
                <a:latin typeface="+mj-lt"/>
                <a:ea typeface="+mj-ea"/>
                <a:cs typeface="+mj-cs"/>
              </a:rPr>
              <a:t>Our data-driven approach incorporates a comprehensive dataset, including </a:t>
            </a:r>
            <a:r>
              <a:rPr lang="en-US" sz="1400" b="1" dirty="0">
                <a:solidFill>
                  <a:srgbClr val="FF0000"/>
                </a:solidFill>
                <a:latin typeface="+mj-lt"/>
                <a:ea typeface="+mj-ea"/>
                <a:cs typeface="+mj-cs"/>
              </a:rPr>
              <a:t>historical prices, trading </a:t>
            </a:r>
            <a:r>
              <a:rPr lang="en-US" sz="1400" b="1" dirty="0" smtClean="0">
                <a:solidFill>
                  <a:srgbClr val="FF0000"/>
                </a:solidFill>
                <a:latin typeface="+mj-lt"/>
                <a:ea typeface="+mj-ea"/>
                <a:cs typeface="+mj-cs"/>
              </a:rPr>
              <a:t>volumes</a:t>
            </a:r>
            <a:r>
              <a:rPr lang="en-US" sz="1400" b="1" dirty="0" smtClean="0">
                <a:solidFill>
                  <a:schemeClr val="bg1"/>
                </a:solidFill>
                <a:latin typeface="+mj-lt"/>
                <a:ea typeface="+mj-ea"/>
                <a:cs typeface="+mj-cs"/>
              </a:rPr>
              <a:t>. The </a:t>
            </a:r>
            <a:r>
              <a:rPr lang="en-US" sz="1400" b="1" dirty="0">
                <a:solidFill>
                  <a:schemeClr val="bg1"/>
                </a:solidFill>
                <a:latin typeface="+mj-lt"/>
                <a:ea typeface="+mj-ea"/>
                <a:cs typeface="+mj-cs"/>
              </a:rPr>
              <a:t>LSTM model, trained through sequential </a:t>
            </a:r>
            <a:r>
              <a:rPr lang="en-US" sz="1400" b="1" dirty="0" smtClean="0">
                <a:solidFill>
                  <a:schemeClr val="bg1"/>
                </a:solidFill>
                <a:latin typeface="+mj-lt"/>
                <a:ea typeface="+mj-ea"/>
                <a:cs typeface="+mj-cs"/>
              </a:rPr>
              <a:t>learning. </a:t>
            </a:r>
            <a:r>
              <a:rPr lang="en-US" sz="1400" b="1" dirty="0">
                <a:solidFill>
                  <a:schemeClr val="bg1"/>
                </a:solidFill>
                <a:latin typeface="+mj-lt"/>
                <a:ea typeface="+mj-ea"/>
                <a:cs typeface="+mj-cs"/>
              </a:rPr>
              <a:t>This task contributes significantly to financial forecasting, showcasing LSTM's potential for investors seeking a competitive edge in reliable predictions</a:t>
            </a:r>
            <a:r>
              <a:rPr lang="en-US" sz="1400" b="1" dirty="0" smtClean="0">
                <a:solidFill>
                  <a:schemeClr val="bg1"/>
                </a:solidFill>
                <a:latin typeface="+mj-lt"/>
                <a:ea typeface="+mj-ea"/>
                <a:cs typeface="+mj-cs"/>
              </a:rPr>
              <a:t>.  In the process we will make use of </a:t>
            </a:r>
            <a:r>
              <a:rPr lang="en-US" sz="1400" b="1" dirty="0" smtClean="0">
                <a:solidFill>
                  <a:srgbClr val="FF0000"/>
                </a:solidFill>
                <a:latin typeface="+mj-lt"/>
                <a:ea typeface="+mj-ea"/>
                <a:cs typeface="+mj-cs"/>
              </a:rPr>
              <a:t>EDA , feature engineering technique </a:t>
            </a:r>
            <a:r>
              <a:rPr lang="en-US" sz="1400" b="1" dirty="0" smtClean="0">
                <a:solidFill>
                  <a:schemeClr val="bg1"/>
                </a:solidFill>
                <a:latin typeface="+mj-lt"/>
                <a:ea typeface="+mj-ea"/>
                <a:cs typeface="+mj-cs"/>
              </a:rPr>
              <a:t>to explore and understand the data and the plot the data over period of </a:t>
            </a:r>
            <a:r>
              <a:rPr lang="en-US" sz="1400" b="1" dirty="0" smtClean="0">
                <a:solidFill>
                  <a:srgbClr val="FF0000"/>
                </a:solidFill>
                <a:latin typeface="+mj-lt"/>
                <a:ea typeface="+mj-ea"/>
                <a:cs typeface="+mj-cs"/>
              </a:rPr>
              <a:t>1000 trading days </a:t>
            </a:r>
            <a:r>
              <a:rPr lang="en-US" sz="1400" b="1" dirty="0" smtClean="0">
                <a:solidFill>
                  <a:schemeClr val="bg1"/>
                </a:solidFill>
                <a:latin typeface="+mj-lt"/>
                <a:ea typeface="+mj-ea"/>
                <a:cs typeface="+mj-cs"/>
              </a:rPr>
              <a:t>where last </a:t>
            </a:r>
            <a:r>
              <a:rPr lang="en-US" sz="1400" b="1" dirty="0" smtClean="0">
                <a:solidFill>
                  <a:srgbClr val="FF0000"/>
                </a:solidFill>
                <a:latin typeface="+mj-lt"/>
                <a:ea typeface="+mj-ea"/>
                <a:cs typeface="+mj-cs"/>
              </a:rPr>
              <a:t>200 trading days </a:t>
            </a:r>
            <a:r>
              <a:rPr lang="en-US" sz="1400" b="1" dirty="0" smtClean="0">
                <a:solidFill>
                  <a:schemeClr val="bg1"/>
                </a:solidFill>
                <a:latin typeface="+mj-lt"/>
                <a:ea typeface="+mj-ea"/>
                <a:cs typeface="+mj-cs"/>
              </a:rPr>
              <a:t>would be the prediction done by the model . In this journey we will also find some metrics like </a:t>
            </a:r>
            <a:r>
              <a:rPr lang="en-US" sz="1400" b="1" dirty="0" smtClean="0">
                <a:solidFill>
                  <a:srgbClr val="FF0000"/>
                </a:solidFill>
                <a:latin typeface="+mj-lt"/>
                <a:ea typeface="+mj-ea"/>
                <a:cs typeface="+mj-cs"/>
              </a:rPr>
              <a:t>MSE, and MAE </a:t>
            </a:r>
            <a:r>
              <a:rPr lang="en-US" sz="1400" b="1" dirty="0" smtClean="0">
                <a:solidFill>
                  <a:schemeClr val="bg1"/>
                </a:solidFill>
                <a:latin typeface="+mj-lt"/>
                <a:ea typeface="+mj-ea"/>
                <a:cs typeface="+mj-cs"/>
              </a:rPr>
              <a:t>to evaluate the error percentage of our prediction. We will also split and compare the data as </a:t>
            </a:r>
            <a:r>
              <a:rPr lang="en-US" sz="1400" b="1" dirty="0" smtClean="0">
                <a:solidFill>
                  <a:srgbClr val="FF0000"/>
                </a:solidFill>
                <a:latin typeface="+mj-lt"/>
                <a:ea typeface="+mj-ea"/>
                <a:cs typeface="+mj-cs"/>
              </a:rPr>
              <a:t>training , validation and test .</a:t>
            </a:r>
          </a:p>
          <a:p>
            <a:r>
              <a:rPr lang="en-US" sz="1400" b="1" dirty="0" smtClean="0">
                <a:solidFill>
                  <a:srgbClr val="FF0000"/>
                </a:solidFill>
                <a:latin typeface="+mj-lt"/>
                <a:ea typeface="+mj-ea"/>
                <a:cs typeface="+mj-cs"/>
              </a:rPr>
              <a:t>                                                                            </a:t>
            </a:r>
            <a:r>
              <a:rPr lang="en-US" sz="1400" b="1" u="sng" dirty="0" smtClean="0">
                <a:solidFill>
                  <a:srgbClr val="FF0000"/>
                </a:solidFill>
                <a:latin typeface="+mj-lt"/>
                <a:ea typeface="+mj-ea"/>
                <a:cs typeface="+mj-cs"/>
              </a:rPr>
              <a:t>System architecture and data flow as in figure </a:t>
            </a:r>
            <a:endParaRPr lang="en-US" sz="1400" b="1" u="sng" dirty="0">
              <a:solidFill>
                <a:srgbClr val="FF0000"/>
              </a:solidFill>
              <a:latin typeface="+mj-lt"/>
              <a:ea typeface="+mj-ea"/>
              <a:cs typeface="+mj-cs"/>
            </a:endParaRPr>
          </a:p>
        </p:txBody>
      </p:sp>
      <p:sp>
        <p:nvSpPr>
          <p:cNvPr id="5" name="Rectangle 4"/>
          <p:cNvSpPr/>
          <p:nvPr/>
        </p:nvSpPr>
        <p:spPr>
          <a:xfrm>
            <a:off x="648875" y="0"/>
            <a:ext cx="11074082" cy="655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smtClean="0"/>
              <a:t>Introduction</a:t>
            </a:r>
            <a:endParaRPr lang="en-SG" sz="2800" u="sng" dirty="0"/>
          </a:p>
        </p:txBody>
      </p:sp>
      <p:pic>
        <p:nvPicPr>
          <p:cNvPr id="6" name="Picture 5"/>
          <p:cNvPicPr>
            <a:picLocks noChangeAspect="1"/>
          </p:cNvPicPr>
          <p:nvPr/>
        </p:nvPicPr>
        <p:blipFill>
          <a:blip r:embed="rId2"/>
          <a:stretch>
            <a:fillRect/>
          </a:stretch>
        </p:blipFill>
        <p:spPr>
          <a:xfrm>
            <a:off x="1060704" y="2642615"/>
            <a:ext cx="10222992" cy="3471857"/>
          </a:xfrm>
          <a:prstGeom prst="rect">
            <a:avLst/>
          </a:prstGeom>
        </p:spPr>
      </p:pic>
      <p:sp>
        <p:nvSpPr>
          <p:cNvPr id="2" name="Rectangle 1"/>
          <p:cNvSpPr/>
          <p:nvPr/>
        </p:nvSpPr>
        <p:spPr>
          <a:xfrm>
            <a:off x="5463307" y="4734652"/>
            <a:ext cx="1528619" cy="2806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LSTM -128</a:t>
            </a:r>
            <a:endParaRPr lang="en-SG" sz="1000" dirty="0">
              <a:solidFill>
                <a:schemeClr val="tx1"/>
              </a:solidFill>
            </a:endParaRPr>
          </a:p>
        </p:txBody>
      </p:sp>
      <p:sp>
        <p:nvSpPr>
          <p:cNvPr id="7" name="Rectangle 6"/>
          <p:cNvSpPr/>
          <p:nvPr/>
        </p:nvSpPr>
        <p:spPr>
          <a:xfrm>
            <a:off x="5463306" y="5057923"/>
            <a:ext cx="1528619" cy="25861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smtClean="0">
              <a:solidFill>
                <a:schemeClr val="tx1"/>
              </a:solidFill>
            </a:endParaRPr>
          </a:p>
          <a:p>
            <a:pPr algn="ctr"/>
            <a:r>
              <a:rPr lang="en-SG" sz="1000" dirty="0" smtClean="0">
                <a:solidFill>
                  <a:schemeClr val="tx1"/>
                </a:solidFill>
              </a:rPr>
              <a:t>LSTM</a:t>
            </a:r>
            <a:r>
              <a:rPr lang="en-SG" dirty="0" smtClean="0">
                <a:solidFill>
                  <a:schemeClr val="tx1"/>
                </a:solidFill>
              </a:rPr>
              <a:t> </a:t>
            </a:r>
            <a:r>
              <a:rPr lang="en-SG" sz="1000" dirty="0" smtClean="0">
                <a:solidFill>
                  <a:schemeClr val="tx1"/>
                </a:solidFill>
              </a:rPr>
              <a:t>-256</a:t>
            </a:r>
            <a:endParaRPr lang="en-SG" sz="1000" dirty="0">
              <a:solidFill>
                <a:schemeClr val="tx1"/>
              </a:solidFill>
            </a:endParaRPr>
          </a:p>
          <a:p>
            <a:pPr algn="ctr"/>
            <a:endParaRPr lang="en-SG" dirty="0"/>
          </a:p>
        </p:txBody>
      </p:sp>
      <p:sp>
        <p:nvSpPr>
          <p:cNvPr id="8" name="Rectangle 7"/>
          <p:cNvSpPr/>
          <p:nvPr/>
        </p:nvSpPr>
        <p:spPr>
          <a:xfrm>
            <a:off x="5463305" y="5241636"/>
            <a:ext cx="1528619" cy="3011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Dense -64</a:t>
            </a:r>
            <a:endParaRPr lang="en-SG" sz="1100" dirty="0">
              <a:solidFill>
                <a:schemeClr val="tx1"/>
              </a:solidFill>
            </a:endParaRPr>
          </a:p>
        </p:txBody>
      </p:sp>
      <p:sp>
        <p:nvSpPr>
          <p:cNvPr id="9" name="Rectangle 8"/>
          <p:cNvSpPr/>
          <p:nvPr/>
        </p:nvSpPr>
        <p:spPr>
          <a:xfrm>
            <a:off x="5463304" y="5542832"/>
            <a:ext cx="1528619" cy="26194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Dense </a:t>
            </a:r>
            <a:r>
              <a:rPr lang="en-US" sz="1100" dirty="0" smtClean="0">
                <a:solidFill>
                  <a:schemeClr val="tx1"/>
                </a:solidFill>
              </a:rPr>
              <a:t>-</a:t>
            </a:r>
            <a:r>
              <a:rPr lang="en-US" sz="1100" dirty="0">
                <a:solidFill>
                  <a:schemeClr val="tx1"/>
                </a:solidFill>
              </a:rPr>
              <a:t>1</a:t>
            </a:r>
            <a:endParaRPr lang="en-SG" sz="1100" dirty="0"/>
          </a:p>
        </p:txBody>
      </p:sp>
    </p:spTree>
    <p:extLst>
      <p:ext uri="{BB962C8B-B14F-4D97-AF65-F5344CB8AC3E}">
        <p14:creationId xmlns:p14="http://schemas.microsoft.com/office/powerpoint/2010/main" val="316895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722-E070-A445-EC79-1D7015978D78}"/>
              </a:ext>
            </a:extLst>
          </p:cNvPr>
          <p:cNvSpPr>
            <a:spLocks noGrp="1"/>
          </p:cNvSpPr>
          <p:nvPr>
            <p:ph type="title"/>
          </p:nvPr>
        </p:nvSpPr>
        <p:spPr>
          <a:xfrm>
            <a:off x="731837" y="620713"/>
            <a:ext cx="11068398" cy="2744279"/>
          </a:xfrm>
          <a:solidFill>
            <a:schemeClr val="tx1"/>
          </a:solidFill>
        </p:spPr>
        <p:txBody>
          <a:bodyPr/>
          <a:lstStyle/>
          <a:p>
            <a:pPr algn="l"/>
            <a:r>
              <a:rPr lang="en-GB" sz="1800" dirty="0"/>
              <a:t>                                                                </a:t>
            </a:r>
            <a:r>
              <a:rPr lang="en-GB" sz="1800" u="sng" dirty="0"/>
              <a:t>Data Gathering</a:t>
            </a:r>
            <a:br>
              <a:rPr lang="en-GB" sz="1800" u="sng" dirty="0"/>
            </a:br>
            <a:r>
              <a:rPr lang="en-GB" sz="1800" u="sng" dirty="0"/>
              <a:t/>
            </a:r>
            <a:br>
              <a:rPr lang="en-GB" sz="1800" u="sng" dirty="0"/>
            </a:br>
            <a:r>
              <a:rPr lang="en-US" sz="1800" dirty="0"/>
              <a:t>To gather the necessary market data for our stock prediction model, we will utilize the </a:t>
            </a:r>
            <a:r>
              <a:rPr lang="en-US" sz="1800" u="sng" dirty="0" err="1"/>
              <a:t>yFinance</a:t>
            </a:r>
            <a:r>
              <a:rPr lang="en-US" sz="1800" dirty="0"/>
              <a:t> library in Python. This library is designed specifically for downloading relevant information on a given ticker symbol from the Yahoo Finance webpage. </a:t>
            </a:r>
            <a:br>
              <a:rPr lang="en-US" sz="1800" dirty="0"/>
            </a:br>
            <a:r>
              <a:rPr lang="en-US" sz="1800" dirty="0"/>
              <a:t/>
            </a:r>
            <a:br>
              <a:rPr lang="en-US" sz="1800" dirty="0"/>
            </a:br>
            <a:r>
              <a:rPr lang="en-US" sz="1800" dirty="0"/>
              <a:t>For our purposes, we will be using the ticker symbol </a:t>
            </a:r>
            <a:r>
              <a:rPr lang="en-US" sz="1800" dirty="0">
                <a:solidFill>
                  <a:srgbClr val="FF0000"/>
                </a:solidFill>
              </a:rPr>
              <a:t>“INFY", </a:t>
            </a:r>
            <a:r>
              <a:rPr lang="en-US" sz="1800" dirty="0"/>
              <a:t>which is a well-known technology company. Here's an example screenshot of the ticker symbol on the Yahoo Finance page:</a:t>
            </a:r>
            <a:r>
              <a:rPr lang="en-US" sz="2400" dirty="0"/>
              <a:t/>
            </a:r>
            <a:br>
              <a:rPr lang="en-US" sz="2400" dirty="0"/>
            </a:br>
            <a:r>
              <a:rPr lang="en-US" sz="2400" dirty="0" smtClean="0"/>
              <a:t/>
            </a:r>
            <a:br>
              <a:rPr lang="en-US" sz="2400" dirty="0" smtClean="0"/>
            </a:br>
            <a:r>
              <a:rPr lang="en-US" sz="2400" dirty="0" smtClean="0"/>
              <a:t>                                                       </a:t>
            </a:r>
            <a:r>
              <a:rPr lang="en-US" sz="2400" u="sng" dirty="0" smtClean="0"/>
              <a:t>Details of data extracted from </a:t>
            </a:r>
            <a:r>
              <a:rPr lang="en-US" sz="2400" u="sng" dirty="0" err="1" smtClean="0"/>
              <a:t>yFinance</a:t>
            </a:r>
            <a:endParaRPr lang="en-GB" sz="2400" u="sng" dirty="0"/>
          </a:p>
        </p:txBody>
      </p:sp>
      <p:pic>
        <p:nvPicPr>
          <p:cNvPr id="3" name="Picture 2"/>
          <p:cNvPicPr>
            <a:picLocks noChangeAspect="1"/>
          </p:cNvPicPr>
          <p:nvPr/>
        </p:nvPicPr>
        <p:blipFill>
          <a:blip r:embed="rId2"/>
          <a:stretch>
            <a:fillRect/>
          </a:stretch>
        </p:blipFill>
        <p:spPr>
          <a:xfrm>
            <a:off x="731837" y="3364992"/>
            <a:ext cx="4686902" cy="3401568"/>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369231941"/>
              </p:ext>
            </p:extLst>
          </p:nvPr>
        </p:nvGraphicFramePr>
        <p:xfrm>
          <a:off x="5541264" y="3339971"/>
          <a:ext cx="6258971" cy="3383280"/>
        </p:xfrm>
        <a:graphic>
          <a:graphicData uri="http://schemas.openxmlformats.org/drawingml/2006/table">
            <a:tbl>
              <a:tblPr firstRow="1" bandRow="1">
                <a:tableStyleId>{5C22544A-7EE6-4342-B048-85BDC9FD1C3A}</a:tableStyleId>
              </a:tblPr>
              <a:tblGrid>
                <a:gridCol w="1018675">
                  <a:extLst>
                    <a:ext uri="{9D8B030D-6E8A-4147-A177-3AD203B41FA5}">
                      <a16:colId xmlns:a16="http://schemas.microsoft.com/office/drawing/2014/main" val="967002800"/>
                    </a:ext>
                  </a:extLst>
                </a:gridCol>
                <a:gridCol w="5240296">
                  <a:extLst>
                    <a:ext uri="{9D8B030D-6E8A-4147-A177-3AD203B41FA5}">
                      <a16:colId xmlns:a16="http://schemas.microsoft.com/office/drawing/2014/main" val="2876693298"/>
                    </a:ext>
                  </a:extLst>
                </a:gridCol>
              </a:tblGrid>
              <a:tr h="896687">
                <a:tc>
                  <a:txBody>
                    <a:bodyPr/>
                    <a:lstStyle/>
                    <a:p>
                      <a:r>
                        <a:rPr lang="en-US" dirty="0"/>
                        <a:t>Data</a:t>
                      </a:r>
                      <a:r>
                        <a:rPr lang="en-US" baseline="0" dirty="0"/>
                        <a:t> Columns </a:t>
                      </a:r>
                      <a:endParaRPr lang="en-SG" dirty="0"/>
                    </a:p>
                  </a:txBody>
                  <a:tcPr/>
                </a:tc>
                <a:tc>
                  <a:txBody>
                    <a:bodyPr/>
                    <a:lstStyle/>
                    <a:p>
                      <a:r>
                        <a:rPr lang="en-US" dirty="0"/>
                        <a:t>Details</a:t>
                      </a:r>
                      <a:endParaRPr lang="en-SG" dirty="0"/>
                    </a:p>
                  </a:txBody>
                  <a:tcPr/>
                </a:tc>
                <a:extLst>
                  <a:ext uri="{0D108BD9-81ED-4DB2-BD59-A6C34878D82A}">
                    <a16:rowId xmlns:a16="http://schemas.microsoft.com/office/drawing/2014/main" val="2725784619"/>
                  </a:ext>
                </a:extLst>
              </a:tr>
              <a:tr h="360741">
                <a:tc>
                  <a:txBody>
                    <a:bodyPr/>
                    <a:lstStyle/>
                    <a:p>
                      <a:r>
                        <a:rPr lang="en-US" sz="1800" b="0" i="0" kern="1200" dirty="0">
                          <a:solidFill>
                            <a:schemeClr val="dk1"/>
                          </a:solidFill>
                          <a:effectLst/>
                          <a:latin typeface="+mn-lt"/>
                          <a:ea typeface="+mn-ea"/>
                          <a:cs typeface="+mn-cs"/>
                        </a:rPr>
                        <a:t>Open</a:t>
                      </a:r>
                      <a:endParaRPr lang="en-SG" dirty="0"/>
                    </a:p>
                  </a:txBody>
                  <a:tcPr/>
                </a:tc>
                <a:tc>
                  <a:txBody>
                    <a:bodyPr/>
                    <a:lstStyle/>
                    <a:p>
                      <a:r>
                        <a:rPr lang="en-US" dirty="0"/>
                        <a:t>Opening price of stock on that date</a:t>
                      </a:r>
                      <a:endParaRPr lang="en-SG" dirty="0"/>
                    </a:p>
                  </a:txBody>
                  <a:tcPr/>
                </a:tc>
                <a:extLst>
                  <a:ext uri="{0D108BD9-81ED-4DB2-BD59-A6C34878D82A}">
                    <a16:rowId xmlns:a16="http://schemas.microsoft.com/office/drawing/2014/main" val="906621579"/>
                  </a:ext>
                </a:extLst>
              </a:tr>
              <a:tr h="360741">
                <a:tc>
                  <a:txBody>
                    <a:bodyPr/>
                    <a:lstStyle/>
                    <a:p>
                      <a:r>
                        <a:rPr lang="en-US" sz="1800" b="0" i="0" kern="1200" dirty="0">
                          <a:solidFill>
                            <a:schemeClr val="dk1"/>
                          </a:solidFill>
                          <a:effectLst/>
                          <a:latin typeface="+mn-lt"/>
                          <a:ea typeface="+mn-ea"/>
                          <a:cs typeface="+mn-cs"/>
                        </a:rPr>
                        <a:t>High</a:t>
                      </a:r>
                      <a:endParaRPr lang="en-SG" dirty="0"/>
                    </a:p>
                  </a:txBody>
                  <a:tcPr/>
                </a:tc>
                <a:tc>
                  <a:txBody>
                    <a:bodyPr/>
                    <a:lstStyle/>
                    <a:p>
                      <a:r>
                        <a:rPr lang="en-US" dirty="0"/>
                        <a:t>Highest value of the stock on that date</a:t>
                      </a:r>
                      <a:endParaRPr lang="en-SG" dirty="0"/>
                    </a:p>
                  </a:txBody>
                  <a:tcPr/>
                </a:tc>
                <a:extLst>
                  <a:ext uri="{0D108BD9-81ED-4DB2-BD59-A6C34878D82A}">
                    <a16:rowId xmlns:a16="http://schemas.microsoft.com/office/drawing/2014/main" val="1247828317"/>
                  </a:ext>
                </a:extLst>
              </a:tr>
              <a:tr h="360741">
                <a:tc>
                  <a:txBody>
                    <a:bodyPr/>
                    <a:lstStyle/>
                    <a:p>
                      <a:r>
                        <a:rPr lang="en-US" sz="1800" b="0" i="0" kern="1200" dirty="0">
                          <a:solidFill>
                            <a:schemeClr val="dk1"/>
                          </a:solidFill>
                          <a:effectLst/>
                          <a:latin typeface="+mn-lt"/>
                          <a:ea typeface="+mn-ea"/>
                          <a:cs typeface="+mn-cs"/>
                        </a:rPr>
                        <a:t>Low</a:t>
                      </a:r>
                      <a:endParaRPr lang="en-SG" dirty="0"/>
                    </a:p>
                  </a:txBody>
                  <a:tcPr/>
                </a:tc>
                <a:tc>
                  <a:txBody>
                    <a:bodyPr/>
                    <a:lstStyle/>
                    <a:p>
                      <a:r>
                        <a:rPr lang="en-US" dirty="0"/>
                        <a:t>Lowest prices of the stock on that date</a:t>
                      </a:r>
                      <a:endParaRPr lang="en-SG" dirty="0"/>
                    </a:p>
                  </a:txBody>
                  <a:tcPr/>
                </a:tc>
                <a:extLst>
                  <a:ext uri="{0D108BD9-81ED-4DB2-BD59-A6C34878D82A}">
                    <a16:rowId xmlns:a16="http://schemas.microsoft.com/office/drawing/2014/main" val="690021773"/>
                  </a:ext>
                </a:extLst>
              </a:tr>
              <a:tr h="358674">
                <a:tc>
                  <a:txBody>
                    <a:bodyPr/>
                    <a:lstStyle/>
                    <a:p>
                      <a:r>
                        <a:rPr lang="en-US" sz="1800" b="0" i="0" kern="1200" dirty="0">
                          <a:solidFill>
                            <a:schemeClr val="dk1"/>
                          </a:solidFill>
                          <a:effectLst/>
                          <a:latin typeface="+mn-lt"/>
                          <a:ea typeface="+mn-ea"/>
                          <a:cs typeface="+mn-cs"/>
                        </a:rPr>
                        <a:t>Close</a:t>
                      </a:r>
                      <a:endParaRPr lang="en-SG" dirty="0"/>
                    </a:p>
                  </a:txBody>
                  <a:tcPr/>
                </a:tc>
                <a:tc>
                  <a:txBody>
                    <a:bodyPr/>
                    <a:lstStyle/>
                    <a:p>
                      <a:r>
                        <a:rPr lang="en-US" dirty="0"/>
                        <a:t>The closing price of the stock</a:t>
                      </a:r>
                      <a:endParaRPr lang="en-SG" dirty="0"/>
                    </a:p>
                  </a:txBody>
                  <a:tcPr/>
                </a:tc>
                <a:extLst>
                  <a:ext uri="{0D108BD9-81ED-4DB2-BD59-A6C34878D82A}">
                    <a16:rowId xmlns:a16="http://schemas.microsoft.com/office/drawing/2014/main" val="629978488"/>
                  </a:ext>
                </a:extLst>
              </a:tr>
              <a:tr h="627681">
                <a:tc>
                  <a:txBody>
                    <a:bodyPr/>
                    <a:lstStyle/>
                    <a:p>
                      <a:r>
                        <a:rPr lang="en-US" sz="1800" b="0" i="0" kern="1200" dirty="0" err="1">
                          <a:solidFill>
                            <a:schemeClr val="dk1"/>
                          </a:solidFill>
                          <a:effectLst/>
                          <a:latin typeface="+mn-lt"/>
                          <a:ea typeface="+mn-ea"/>
                          <a:cs typeface="+mn-cs"/>
                        </a:rPr>
                        <a:t>Adj</a:t>
                      </a:r>
                      <a:r>
                        <a:rPr lang="en-US" sz="1800" b="0" i="0" kern="1200" dirty="0">
                          <a:solidFill>
                            <a:schemeClr val="dk1"/>
                          </a:solidFill>
                          <a:effectLst/>
                          <a:latin typeface="+mn-lt"/>
                          <a:ea typeface="+mn-ea"/>
                          <a:cs typeface="+mn-cs"/>
                        </a:rPr>
                        <a:t> Close </a:t>
                      </a:r>
                      <a:endParaRPr lang="en-SG" dirty="0"/>
                    </a:p>
                  </a:txBody>
                  <a:tcPr/>
                </a:tc>
                <a:tc>
                  <a:txBody>
                    <a:bodyPr/>
                    <a:lstStyle/>
                    <a:p>
                      <a:r>
                        <a:rPr lang="en-US" dirty="0"/>
                        <a:t>Adjusted close is the price of the stock after dividends and other related manipulation</a:t>
                      </a:r>
                      <a:endParaRPr lang="en-SG" dirty="0"/>
                    </a:p>
                  </a:txBody>
                  <a:tcPr/>
                </a:tc>
                <a:extLst>
                  <a:ext uri="{0D108BD9-81ED-4DB2-BD59-A6C34878D82A}">
                    <a16:rowId xmlns:a16="http://schemas.microsoft.com/office/drawing/2014/main" val="1672091753"/>
                  </a:ext>
                </a:extLst>
              </a:tr>
              <a:tr h="360741">
                <a:tc>
                  <a:txBody>
                    <a:bodyPr/>
                    <a:lstStyle/>
                    <a:p>
                      <a:r>
                        <a:rPr lang="en-US" sz="1800" b="0" i="0" kern="1200" dirty="0">
                          <a:solidFill>
                            <a:schemeClr val="dk1"/>
                          </a:solidFill>
                          <a:effectLst/>
                          <a:latin typeface="+mn-lt"/>
                          <a:ea typeface="+mn-ea"/>
                          <a:cs typeface="+mn-cs"/>
                        </a:rPr>
                        <a:t>Volume</a:t>
                      </a:r>
                      <a:endParaRPr lang="en-SG" dirty="0"/>
                    </a:p>
                  </a:txBody>
                  <a:tcPr/>
                </a:tc>
                <a:tc>
                  <a:txBody>
                    <a:bodyPr/>
                    <a:lstStyle/>
                    <a:p>
                      <a:r>
                        <a:rPr lang="en-US" dirty="0"/>
                        <a:t>Volume of stock traded on that day</a:t>
                      </a:r>
                      <a:endParaRPr lang="en-SG" dirty="0"/>
                    </a:p>
                  </a:txBody>
                  <a:tcPr/>
                </a:tc>
                <a:extLst>
                  <a:ext uri="{0D108BD9-81ED-4DB2-BD59-A6C34878D82A}">
                    <a16:rowId xmlns:a16="http://schemas.microsoft.com/office/drawing/2014/main" val="2496824011"/>
                  </a:ext>
                </a:extLst>
              </a:tr>
            </a:tbl>
          </a:graphicData>
        </a:graphic>
      </p:graphicFrame>
    </p:spTree>
    <p:extLst>
      <p:ext uri="{BB962C8B-B14F-4D97-AF65-F5344CB8AC3E}">
        <p14:creationId xmlns:p14="http://schemas.microsoft.com/office/powerpoint/2010/main" val="226812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722-E070-A445-EC79-1D7015978D78}"/>
              </a:ext>
            </a:extLst>
          </p:cNvPr>
          <p:cNvSpPr>
            <a:spLocks noGrp="1"/>
          </p:cNvSpPr>
          <p:nvPr>
            <p:ph type="title"/>
          </p:nvPr>
        </p:nvSpPr>
        <p:spPr>
          <a:xfrm>
            <a:off x="769786" y="1177859"/>
            <a:ext cx="10570147" cy="5340097"/>
          </a:xfrm>
        </p:spPr>
        <p:txBody>
          <a:bodyPr/>
          <a:lstStyle/>
          <a:p>
            <a:pPr algn="l"/>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endParaRPr lang="en-US" sz="1600" u="sng" dirty="0"/>
          </a:p>
        </p:txBody>
      </p:sp>
      <p:sp>
        <p:nvSpPr>
          <p:cNvPr id="3" name="Rectangle 2"/>
          <p:cNvSpPr/>
          <p:nvPr/>
        </p:nvSpPr>
        <p:spPr>
          <a:xfrm>
            <a:off x="769786" y="493202"/>
            <a:ext cx="10561003" cy="344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Data Preprocessing &amp; Stock Visualization</a:t>
            </a:r>
            <a:endParaRPr lang="en-SG" u="sng" dirty="0"/>
          </a:p>
        </p:txBody>
      </p:sp>
      <p:sp>
        <p:nvSpPr>
          <p:cNvPr id="10" name="Rectangle 9"/>
          <p:cNvSpPr/>
          <p:nvPr/>
        </p:nvSpPr>
        <p:spPr>
          <a:xfrm>
            <a:off x="814660" y="969264"/>
            <a:ext cx="5586140" cy="21454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 indent="-285750">
              <a:buFont typeface="Arial" panose="020B0604020202020204" pitchFamily="34" charset="0"/>
              <a:buChar char="•"/>
            </a:pPr>
            <a:r>
              <a:rPr lang="en-US" dirty="0"/>
              <a:t>Data Cleaning – No null values present</a:t>
            </a:r>
          </a:p>
          <a:p>
            <a:pPr marL="36000" indent="-285750">
              <a:buFont typeface="Arial" panose="020B0604020202020204" pitchFamily="34" charset="0"/>
              <a:buChar char="•"/>
            </a:pPr>
            <a:r>
              <a:rPr lang="en-US" dirty="0"/>
              <a:t>Data sorting – sorted the data </a:t>
            </a:r>
          </a:p>
          <a:p>
            <a:pPr marL="36000" indent="-285750">
              <a:buFont typeface="Arial" panose="020B0604020202020204" pitchFamily="34" charset="0"/>
              <a:buChar char="•"/>
            </a:pPr>
            <a:r>
              <a:rPr lang="en-US" dirty="0"/>
              <a:t>Data scaling – scaled the data between 0 and </a:t>
            </a:r>
            <a:r>
              <a:rPr lang="en-US" dirty="0" smtClean="0"/>
              <a:t>1</a:t>
            </a:r>
          </a:p>
          <a:p>
            <a:pPr marL="36000" indent="-285750">
              <a:buFont typeface="Arial" panose="020B0604020202020204" pitchFamily="34" charset="0"/>
              <a:buChar char="•"/>
            </a:pPr>
            <a:r>
              <a:rPr lang="en-US" dirty="0" smtClean="0"/>
              <a:t>Stats for the data for data exploration</a:t>
            </a:r>
            <a:endParaRPr lang="en-US" dirty="0"/>
          </a:p>
          <a:p>
            <a:endParaRPr lang="en-US" dirty="0"/>
          </a:p>
        </p:txBody>
      </p:sp>
      <p:pic>
        <p:nvPicPr>
          <p:cNvPr id="12" name="Picture 11"/>
          <p:cNvPicPr>
            <a:picLocks noChangeAspect="1"/>
          </p:cNvPicPr>
          <p:nvPr/>
        </p:nvPicPr>
        <p:blipFill>
          <a:blip r:embed="rId2"/>
          <a:stretch>
            <a:fillRect/>
          </a:stretch>
        </p:blipFill>
        <p:spPr>
          <a:xfrm>
            <a:off x="6501991" y="4031810"/>
            <a:ext cx="5317235" cy="1435607"/>
          </a:xfrm>
          <a:prstGeom prst="rect">
            <a:avLst/>
          </a:prstGeom>
        </p:spPr>
      </p:pic>
      <p:pic>
        <p:nvPicPr>
          <p:cNvPr id="13" name="Picture 12"/>
          <p:cNvPicPr>
            <a:picLocks noChangeAspect="1"/>
          </p:cNvPicPr>
          <p:nvPr/>
        </p:nvPicPr>
        <p:blipFill>
          <a:blip r:embed="rId3"/>
          <a:stretch>
            <a:fillRect/>
          </a:stretch>
        </p:blipFill>
        <p:spPr>
          <a:xfrm>
            <a:off x="6490550" y="969264"/>
            <a:ext cx="5340118" cy="1401127"/>
          </a:xfrm>
          <a:prstGeom prst="rect">
            <a:avLst/>
          </a:prstGeom>
        </p:spPr>
      </p:pic>
      <p:sp>
        <p:nvSpPr>
          <p:cNvPr id="14" name="Rectangle 13"/>
          <p:cNvSpPr/>
          <p:nvPr/>
        </p:nvSpPr>
        <p:spPr>
          <a:xfrm>
            <a:off x="814660" y="3114677"/>
            <a:ext cx="5586139" cy="8320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Data Visualization - Plotted the closing value of the stock to check the </a:t>
            </a:r>
            <a:r>
              <a:rPr lang="en-US" dirty="0" smtClean="0"/>
              <a:t>trends</a:t>
            </a:r>
            <a:r>
              <a:rPr lang="en-US" dirty="0"/>
              <a:t> </a:t>
            </a:r>
            <a:r>
              <a:rPr lang="en-US" dirty="0" smtClean="0"/>
              <a:t>from 2019 till 2023</a:t>
            </a:r>
            <a:endParaRPr lang="en-US" dirty="0"/>
          </a:p>
        </p:txBody>
      </p:sp>
      <p:pic>
        <p:nvPicPr>
          <p:cNvPr id="4" name="Picture 3"/>
          <p:cNvPicPr>
            <a:picLocks noChangeAspect="1"/>
          </p:cNvPicPr>
          <p:nvPr/>
        </p:nvPicPr>
        <p:blipFill>
          <a:blip r:embed="rId4"/>
          <a:stretch>
            <a:fillRect/>
          </a:stretch>
        </p:blipFill>
        <p:spPr>
          <a:xfrm>
            <a:off x="6501991" y="2415416"/>
            <a:ext cx="5317235" cy="1571369"/>
          </a:xfrm>
          <a:prstGeom prst="rect">
            <a:avLst/>
          </a:prstGeom>
        </p:spPr>
      </p:pic>
      <p:cxnSp>
        <p:nvCxnSpPr>
          <p:cNvPr id="7" name="Straight Arrow Connector 6"/>
          <p:cNvCxnSpPr/>
          <p:nvPr/>
        </p:nvCxnSpPr>
        <p:spPr>
          <a:xfrm flipV="1">
            <a:off x="5172832" y="1394696"/>
            <a:ext cx="1754909" cy="138545"/>
          </a:xfrm>
          <a:prstGeom prst="straightConnector1">
            <a:avLst/>
          </a:prstGeom>
          <a:ln>
            <a:tailEnd type="triangle"/>
          </a:ln>
          <a:effectLst>
            <a:glow rad="101600">
              <a:schemeClr val="accent3">
                <a:satMod val="175000"/>
                <a:alpha val="40000"/>
              </a:schemeClr>
            </a:glow>
          </a:effectLst>
        </p:spPr>
        <p:style>
          <a:lnRef idx="1">
            <a:schemeClr val="accent3"/>
          </a:lnRef>
          <a:fillRef idx="0">
            <a:schemeClr val="accent3"/>
          </a:fillRef>
          <a:effectRef idx="0">
            <a:schemeClr val="accent3"/>
          </a:effectRef>
          <a:fontRef idx="minor">
            <a:schemeClr val="tx1"/>
          </a:fontRef>
        </p:style>
      </p:cxnSp>
      <p:cxnSp>
        <p:nvCxnSpPr>
          <p:cNvPr id="9" name="Straight Arrow Connector 8"/>
          <p:cNvCxnSpPr/>
          <p:nvPr/>
        </p:nvCxnSpPr>
        <p:spPr>
          <a:xfrm>
            <a:off x="4313382" y="1891677"/>
            <a:ext cx="4005966" cy="696450"/>
          </a:xfrm>
          <a:prstGeom prst="straightConnector1">
            <a:avLst/>
          </a:prstGeom>
          <a:ln>
            <a:tailEnd type="triangle"/>
          </a:ln>
          <a:effectLst>
            <a:glow rad="101600">
              <a:schemeClr val="accent3">
                <a:satMod val="175000"/>
                <a:alpha val="40000"/>
              </a:schemeClr>
            </a:glow>
          </a:effectLst>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p:nvPr/>
        </p:nvCxnSpPr>
        <p:spPr>
          <a:xfrm>
            <a:off x="4313382" y="2073082"/>
            <a:ext cx="2456873" cy="2110991"/>
          </a:xfrm>
          <a:prstGeom prst="straightConnector1">
            <a:avLst/>
          </a:prstGeom>
          <a:ln>
            <a:tailEnd type="triangle"/>
          </a:ln>
          <a:effectLst>
            <a:glow rad="101600">
              <a:schemeClr val="accent3">
                <a:satMod val="175000"/>
                <a:alpha val="40000"/>
              </a:schemeClr>
            </a:glow>
          </a:effectLst>
        </p:spPr>
        <p:style>
          <a:lnRef idx="1">
            <a:schemeClr val="accent3"/>
          </a:lnRef>
          <a:fillRef idx="0">
            <a:schemeClr val="accent3"/>
          </a:fillRef>
          <a:effectRef idx="0">
            <a:schemeClr val="accent3"/>
          </a:effectRef>
          <a:fontRef idx="minor">
            <a:schemeClr val="tx1"/>
          </a:fontRef>
        </p:style>
      </p:cxnSp>
      <p:pic>
        <p:nvPicPr>
          <p:cNvPr id="26" name="Picture 25"/>
          <p:cNvPicPr>
            <a:picLocks noChangeAspect="1"/>
          </p:cNvPicPr>
          <p:nvPr/>
        </p:nvPicPr>
        <p:blipFill>
          <a:blip r:embed="rId5"/>
          <a:stretch>
            <a:fillRect/>
          </a:stretch>
        </p:blipFill>
        <p:spPr>
          <a:xfrm>
            <a:off x="814660" y="4007014"/>
            <a:ext cx="5632014" cy="2710076"/>
          </a:xfrm>
          <a:prstGeom prst="rect">
            <a:avLst/>
          </a:prstGeom>
        </p:spPr>
      </p:pic>
      <p:pic>
        <p:nvPicPr>
          <p:cNvPr id="28" name="Picture 27"/>
          <p:cNvPicPr>
            <a:picLocks noChangeAspect="1"/>
          </p:cNvPicPr>
          <p:nvPr/>
        </p:nvPicPr>
        <p:blipFill>
          <a:blip r:embed="rId6"/>
          <a:stretch>
            <a:fillRect/>
          </a:stretch>
        </p:blipFill>
        <p:spPr>
          <a:xfrm>
            <a:off x="9133417" y="5450482"/>
            <a:ext cx="2697251" cy="1248878"/>
          </a:xfrm>
          <a:prstGeom prst="rect">
            <a:avLst/>
          </a:prstGeom>
        </p:spPr>
      </p:pic>
      <p:pic>
        <p:nvPicPr>
          <p:cNvPr id="29" name="Picture 28"/>
          <p:cNvPicPr>
            <a:picLocks noChangeAspect="1"/>
          </p:cNvPicPr>
          <p:nvPr/>
        </p:nvPicPr>
        <p:blipFill>
          <a:blip r:embed="rId7"/>
          <a:stretch>
            <a:fillRect/>
          </a:stretch>
        </p:blipFill>
        <p:spPr>
          <a:xfrm>
            <a:off x="6542617" y="5516735"/>
            <a:ext cx="2590800" cy="1182625"/>
          </a:xfrm>
          <a:prstGeom prst="rect">
            <a:avLst/>
          </a:prstGeom>
        </p:spPr>
      </p:pic>
      <p:cxnSp>
        <p:nvCxnSpPr>
          <p:cNvPr id="30" name="Straight Arrow Connector 29"/>
          <p:cNvCxnSpPr/>
          <p:nvPr/>
        </p:nvCxnSpPr>
        <p:spPr>
          <a:xfrm>
            <a:off x="2923155" y="2396086"/>
            <a:ext cx="4579921" cy="3329650"/>
          </a:xfrm>
          <a:prstGeom prst="straightConnector1">
            <a:avLst/>
          </a:prstGeom>
          <a:ln>
            <a:tailEnd type="triangle"/>
          </a:ln>
          <a:effectLst>
            <a:glow rad="101600">
              <a:schemeClr val="accent3">
                <a:satMod val="175000"/>
                <a:alpha val="40000"/>
              </a:schemeClr>
            </a:glow>
          </a:effectLst>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82111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722-E070-A445-EC79-1D7015978D78}"/>
              </a:ext>
            </a:extLst>
          </p:cNvPr>
          <p:cNvSpPr>
            <a:spLocks noGrp="1"/>
          </p:cNvSpPr>
          <p:nvPr>
            <p:ph type="title"/>
          </p:nvPr>
        </p:nvSpPr>
        <p:spPr>
          <a:xfrm>
            <a:off x="769786" y="1177859"/>
            <a:ext cx="10570147" cy="5340097"/>
          </a:xfrm>
        </p:spPr>
        <p:txBody>
          <a:bodyPr/>
          <a:lstStyle/>
          <a:p>
            <a:pPr algn="l"/>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endParaRPr lang="en-US" sz="1600" u="sng" dirty="0"/>
          </a:p>
        </p:txBody>
      </p:sp>
      <p:sp>
        <p:nvSpPr>
          <p:cNvPr id="3" name="Rectangle 2"/>
          <p:cNvSpPr/>
          <p:nvPr/>
        </p:nvSpPr>
        <p:spPr>
          <a:xfrm>
            <a:off x="769786" y="493202"/>
            <a:ext cx="10561003" cy="344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Feature engineering</a:t>
            </a:r>
            <a:endParaRPr lang="en-SG" u="sng" dirty="0"/>
          </a:p>
        </p:txBody>
      </p:sp>
      <p:pic>
        <p:nvPicPr>
          <p:cNvPr id="4" name="Picture 3"/>
          <p:cNvPicPr>
            <a:picLocks noChangeAspect="1"/>
          </p:cNvPicPr>
          <p:nvPr/>
        </p:nvPicPr>
        <p:blipFill>
          <a:blip r:embed="rId2"/>
          <a:stretch>
            <a:fillRect/>
          </a:stretch>
        </p:blipFill>
        <p:spPr>
          <a:xfrm>
            <a:off x="6125630" y="969263"/>
            <a:ext cx="5907873" cy="5815585"/>
          </a:xfrm>
          <a:prstGeom prst="rect">
            <a:avLst/>
          </a:prstGeom>
        </p:spPr>
      </p:pic>
      <p:sp>
        <p:nvSpPr>
          <p:cNvPr id="10" name="Rectangle 9"/>
          <p:cNvSpPr/>
          <p:nvPr/>
        </p:nvSpPr>
        <p:spPr>
          <a:xfrm>
            <a:off x="509840" y="969263"/>
            <a:ext cx="5615790" cy="581558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Feature construction – Used column “Volume” to derive the moving </a:t>
            </a:r>
            <a:r>
              <a:rPr lang="en-US" u="sng" dirty="0" smtClean="0"/>
              <a:t>averages and open/close price comparison</a:t>
            </a:r>
            <a:endParaRPr lang="en-US" u="sng" dirty="0"/>
          </a:p>
          <a:p>
            <a:endParaRPr lang="en-US" sz="1400" dirty="0"/>
          </a:p>
          <a:p>
            <a:r>
              <a:rPr lang="en-US" sz="1400" b="1" u="sng" dirty="0">
                <a:solidFill>
                  <a:srgbClr val="FF0000"/>
                </a:solidFill>
              </a:rPr>
              <a:t>Moving Averages (v_10 and v_20):</a:t>
            </a:r>
          </a:p>
          <a:p>
            <a:r>
              <a:rPr lang="en-US" sz="1400" dirty="0"/>
              <a:t>Calculates the </a:t>
            </a:r>
            <a:r>
              <a:rPr lang="en-US" sz="1400" dirty="0" smtClean="0"/>
              <a:t>10-day,20 Days </a:t>
            </a:r>
            <a:r>
              <a:rPr lang="en-SG" sz="1400" dirty="0"/>
              <a:t>moving average calculated on the trading volume data over 10 periods.</a:t>
            </a:r>
            <a:endParaRPr lang="en-US" sz="1400" dirty="0"/>
          </a:p>
          <a:p>
            <a:pPr marL="342900" indent="-342900">
              <a:buFont typeface="+mj-lt"/>
              <a:buAutoNum type="arabicPeriod"/>
            </a:pPr>
            <a:endParaRPr lang="en-US" sz="1400" dirty="0"/>
          </a:p>
          <a:p>
            <a:r>
              <a:rPr lang="en-US" sz="1400" b="1" u="sng" dirty="0">
                <a:solidFill>
                  <a:srgbClr val="FF0000"/>
                </a:solidFill>
              </a:rPr>
              <a:t>Open-Close and High-Low Ratios:</a:t>
            </a:r>
          </a:p>
          <a:p>
            <a:r>
              <a:rPr lang="en-US" sz="1400" dirty="0"/>
              <a:t>Computes the percentage change between 'Close' and 'Open' and between 'High' and 'Low', which are then converted to lists.</a:t>
            </a:r>
          </a:p>
          <a:p>
            <a:r>
              <a:rPr lang="en-SG" sz="1400" dirty="0" smtClean="0">
                <a:solidFill>
                  <a:srgbClr val="D7DAE0"/>
                </a:solidFill>
                <a:effectLst/>
                <a:latin typeface="Calibri" panose="020F0502020204030204" pitchFamily="34" charset="0"/>
              </a:rPr>
              <a:t>Volume Moving Average with a window of 10 periods</a:t>
            </a:r>
          </a:p>
          <a:p>
            <a:pPr marL="342900" indent="-342900">
              <a:buFont typeface="+mj-lt"/>
              <a:buAutoNum type="arabicPeriod"/>
            </a:pPr>
            <a:endParaRPr lang="en-SG" sz="1400" b="1" dirty="0">
              <a:solidFill>
                <a:srgbClr val="D7DAE0"/>
              </a:solidFill>
              <a:latin typeface="Calibri" panose="020F0502020204030204" pitchFamily="34" charset="0"/>
            </a:endParaRPr>
          </a:p>
          <a:p>
            <a:r>
              <a:rPr lang="en-US" sz="1400" b="1" u="sng" dirty="0">
                <a:solidFill>
                  <a:srgbClr val="FF0000"/>
                </a:solidFill>
              </a:rPr>
              <a:t>Exponential Moving Average (EMA_8):</a:t>
            </a:r>
          </a:p>
          <a:p>
            <a:r>
              <a:rPr lang="en-US" sz="1400" dirty="0"/>
              <a:t>Computes the 8-day Exponential Moving Average (EMA) for the '</a:t>
            </a:r>
            <a:r>
              <a:rPr lang="en-US" sz="1400" dirty="0" err="1"/>
              <a:t>df</a:t>
            </a:r>
            <a:r>
              <a:rPr lang="en-US" sz="1400" dirty="0"/>
              <a:t>' </a:t>
            </a:r>
            <a:r>
              <a:rPr lang="en-US" sz="1400" dirty="0" err="1"/>
              <a:t>DataFrame</a:t>
            </a:r>
            <a:r>
              <a:rPr lang="en-US" sz="1400" dirty="0" smtClean="0"/>
              <a:t>.</a:t>
            </a:r>
            <a:r>
              <a:rPr lang="en-SG" sz="1400" dirty="0"/>
              <a:t> EMA gives more weight to recent data points, and the weight decreases exponentially as you move back in </a:t>
            </a:r>
            <a:r>
              <a:rPr lang="en-SG" sz="1400" dirty="0" smtClean="0"/>
              <a:t>time.</a:t>
            </a:r>
            <a:endParaRPr lang="en-US" sz="1400" dirty="0" smtClean="0"/>
          </a:p>
          <a:p>
            <a:pPr marL="342900" indent="-342900">
              <a:buFont typeface="+mj-lt"/>
              <a:buAutoNum type="arabicPeriod"/>
            </a:pPr>
            <a:endParaRPr lang="en-US" sz="1400" dirty="0" smtClean="0"/>
          </a:p>
          <a:p>
            <a:pPr fontAlgn="ctr"/>
            <a:r>
              <a:rPr lang="en-SG" sz="1400" b="1" u="sng" dirty="0">
                <a:solidFill>
                  <a:srgbClr val="FF0000"/>
                </a:solidFill>
              </a:rPr>
              <a:t>Simple moving average SMA_10, SMA_20 , SMA_50 ,SMA_100 </a:t>
            </a:r>
            <a:r>
              <a:rPr lang="en-SG" sz="1400" dirty="0" smtClean="0"/>
              <a:t>:</a:t>
            </a:r>
            <a:r>
              <a:rPr lang="en-SG" sz="1400" dirty="0"/>
              <a:t> </a:t>
            </a:r>
            <a:r>
              <a:rPr lang="en-SG" sz="1400" dirty="0" smtClean="0"/>
              <a:t>SMA </a:t>
            </a:r>
            <a:r>
              <a:rPr lang="en-SG" sz="1400" dirty="0"/>
              <a:t>calculates the average of the specified number of periods equally. It gives equal weight to all data points in the window.</a:t>
            </a:r>
          </a:p>
          <a:p>
            <a:endParaRPr lang="en-US" dirty="0" smtClean="0"/>
          </a:p>
          <a:p>
            <a:endParaRPr lang="en-US" dirty="0"/>
          </a:p>
          <a:p>
            <a:endParaRPr lang="en-US" dirty="0"/>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103683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722-E070-A445-EC79-1D7015978D78}"/>
              </a:ext>
            </a:extLst>
          </p:cNvPr>
          <p:cNvSpPr>
            <a:spLocks noGrp="1"/>
          </p:cNvSpPr>
          <p:nvPr>
            <p:ph type="title"/>
          </p:nvPr>
        </p:nvSpPr>
        <p:spPr>
          <a:xfrm>
            <a:off x="731837" y="535709"/>
            <a:ext cx="10757798" cy="6322291"/>
          </a:xfrm>
          <a:solidFill>
            <a:schemeClr val="tx2"/>
          </a:solidFill>
        </p:spPr>
        <p:txBody>
          <a:bodyPr/>
          <a:lstStyle/>
          <a:p>
            <a:pPr algn="l"/>
            <a:r>
              <a:rPr lang="en-US" sz="1400" dirty="0" smtClean="0"/>
              <a:t>                                           </a:t>
            </a:r>
            <a:r>
              <a:rPr lang="en-US" sz="1400" u="sng" dirty="0" smtClean="0"/>
              <a:t>Long Short Term Memory - Description</a:t>
            </a:r>
            <a:br>
              <a:rPr lang="en-US" sz="1400" u="sng" dirty="0" smtClean="0"/>
            </a:br>
            <a:r>
              <a:rPr lang="en-US" sz="1400" dirty="0" smtClean="0"/>
              <a:t/>
            </a:r>
            <a:br>
              <a:rPr lang="en-US" sz="1400" dirty="0" smtClean="0"/>
            </a:br>
            <a:r>
              <a:rPr lang="en-US" sz="1400" dirty="0" smtClean="0"/>
              <a:t>LSTM or Long Short-Term Memory is an improvement over traditional RNN or Recurrent Neural Network in the sense that it can effectively “remember” long sequence of events in the past. Just like humans can derive information from the previous context and can chart his future actions, RNN and LSTM tends to imitate the same. The difference between RNN and LSTM is that RNN is used in places where the retention of memory is short, whereas LSTM is capable of connecting events that happened way earlier and the events that followed them.</a:t>
            </a:r>
            <a:br>
              <a:rPr lang="en-US" sz="1400" dirty="0" smtClean="0"/>
            </a:br>
            <a:r>
              <a:rPr lang="en-US" sz="1400" dirty="0" smtClean="0"/>
              <a:t/>
            </a:r>
            <a:br>
              <a:rPr lang="en-US" sz="1400" dirty="0" smtClean="0"/>
            </a:br>
            <a:r>
              <a:rPr lang="en-US" sz="1400" dirty="0" smtClean="0"/>
              <a:t>LSTM is capable of performing three main operations: Forget, Input and Output. These operations are made possible with the help of trained neural network layers like the </a:t>
            </a:r>
            <a:r>
              <a:rPr lang="en-US" sz="1400" dirty="0" err="1" smtClean="0">
                <a:solidFill>
                  <a:srgbClr val="FF0000"/>
                </a:solidFill>
              </a:rPr>
              <a:t>tanh</a:t>
            </a:r>
            <a:r>
              <a:rPr lang="en-US" sz="1400" dirty="0" smtClean="0">
                <a:solidFill>
                  <a:srgbClr val="FF0000"/>
                </a:solidFill>
              </a:rPr>
              <a:t> layer and the sigmoid layer</a:t>
            </a:r>
            <a:r>
              <a:rPr lang="en-US" sz="1400" dirty="0" smtClean="0"/>
              <a:t>. These layers decide whether an information needs to be forgotten, updated and what values need to be given as output. LSTM learns which parameter to learn, what to forget and what to be updated during the training process. That is the reason why LSTM requires a huge amount of dataset during its training and validation process for a better result. The sigmoid layer decides the flow of information. Whether it needs to allow all of the information or some of it or nothing.</a:t>
            </a:r>
            <a:br>
              <a:rPr lang="en-US" sz="1400" dirty="0" smtClean="0"/>
            </a:br>
            <a:r>
              <a:rPr lang="en-US" sz="1400" dirty="0" smtClean="0"/>
              <a:t/>
            </a:r>
            <a:br>
              <a:rPr lang="en-US" sz="1400" dirty="0" smtClean="0"/>
            </a:br>
            <a:r>
              <a:rPr lang="en-US" sz="1400" dirty="0" smtClean="0"/>
              <a:t/>
            </a:r>
            <a:br>
              <a:rPr lang="en-US" sz="1400" dirty="0" smtClean="0"/>
            </a:br>
            <a:r>
              <a:rPr lang="en-US" sz="1400" u="sng" dirty="0" smtClean="0"/>
              <a:t>Advantages of using LSTM for stock market prediction</a:t>
            </a:r>
            <a:r>
              <a:rPr lang="en-US" sz="1400" dirty="0"/>
              <a:t/>
            </a:r>
            <a:br>
              <a:rPr lang="en-US" sz="1400" dirty="0"/>
            </a:br>
            <a:r>
              <a:rPr lang="en-US" sz="1400" dirty="0"/>
              <a:t/>
            </a:r>
            <a:br>
              <a:rPr lang="en-US" sz="1400" dirty="0"/>
            </a:br>
            <a:r>
              <a:rPr lang="en-US" sz="1400" dirty="0">
                <a:solidFill>
                  <a:srgbClr val="FF0000"/>
                </a:solidFill>
              </a:rPr>
              <a:t>Sequential Data </a:t>
            </a:r>
            <a:r>
              <a:rPr lang="en-US" sz="1400" dirty="0" smtClean="0">
                <a:solidFill>
                  <a:srgbClr val="FF0000"/>
                </a:solidFill>
              </a:rPr>
              <a:t>Handling : </a:t>
            </a:r>
            <a:r>
              <a:rPr lang="en-US" sz="1400" dirty="0" smtClean="0"/>
              <a:t>Ideal </a:t>
            </a:r>
            <a:r>
              <a:rPr lang="en-US" sz="1400" dirty="0"/>
              <a:t>for modeling </a:t>
            </a:r>
            <a:r>
              <a:rPr lang="en-US" sz="1400" dirty="0" smtClean="0"/>
              <a:t/>
            </a:r>
            <a:br>
              <a:rPr lang="en-US" sz="1400" dirty="0" smtClean="0"/>
            </a:br>
            <a:r>
              <a:rPr lang="en-US" sz="1400" dirty="0" smtClean="0"/>
              <a:t>historical </a:t>
            </a:r>
            <a:r>
              <a:rPr lang="en-US" sz="1400" dirty="0"/>
              <a:t>prices, trading volumes, and technical indicators.</a:t>
            </a:r>
            <a:br>
              <a:rPr lang="en-US" sz="1400" dirty="0"/>
            </a:br>
            <a:r>
              <a:rPr lang="en-US" sz="1400" dirty="0"/>
              <a:t/>
            </a:r>
            <a:br>
              <a:rPr lang="en-US" sz="1400" dirty="0"/>
            </a:br>
            <a:r>
              <a:rPr lang="en-US" sz="1400" dirty="0">
                <a:solidFill>
                  <a:srgbClr val="FF0000"/>
                </a:solidFill>
              </a:rPr>
              <a:t>Memory and Context Preservation:</a:t>
            </a:r>
            <a:br>
              <a:rPr lang="en-US" sz="1400" dirty="0">
                <a:solidFill>
                  <a:srgbClr val="FF0000"/>
                </a:solidFill>
              </a:rPr>
            </a:br>
            <a:r>
              <a:rPr lang="en-US" sz="1400" dirty="0"/>
              <a:t>Captures long-term dependencies, </a:t>
            </a:r>
            <a:r>
              <a:rPr lang="en-US" sz="1400" dirty="0" smtClean="0"/>
              <a:t>vital </a:t>
            </a:r>
            <a:r>
              <a:rPr lang="en-US" sz="1400" dirty="0"/>
              <a:t>for understanding </a:t>
            </a:r>
            <a:r>
              <a:rPr lang="en-US" sz="1400" dirty="0" smtClean="0"/>
              <a:t/>
            </a:r>
            <a:br>
              <a:rPr lang="en-US" sz="1400" dirty="0" smtClean="0"/>
            </a:br>
            <a:r>
              <a:rPr lang="en-US" sz="1400" dirty="0" smtClean="0"/>
              <a:t>market </a:t>
            </a:r>
            <a:r>
              <a:rPr lang="en-US" sz="1400" dirty="0"/>
              <a:t>dynamics.</a:t>
            </a:r>
            <a:br>
              <a:rPr lang="en-US" sz="1400" dirty="0"/>
            </a:br>
            <a:r>
              <a:rPr lang="en-US" sz="1400" dirty="0" smtClean="0"/>
              <a:t/>
            </a:r>
            <a:br>
              <a:rPr lang="en-US" sz="1400" dirty="0" smtClean="0"/>
            </a:br>
            <a:r>
              <a:rPr lang="en-US" sz="1400" dirty="0" smtClean="0">
                <a:solidFill>
                  <a:srgbClr val="FF0000"/>
                </a:solidFill>
              </a:rPr>
              <a:t>Non-Linearity </a:t>
            </a:r>
            <a:r>
              <a:rPr lang="en-US" sz="1400" dirty="0">
                <a:solidFill>
                  <a:srgbClr val="FF0000"/>
                </a:solidFill>
              </a:rPr>
              <a:t>and Complex Patterns</a:t>
            </a:r>
            <a:r>
              <a:rPr lang="en-US" sz="1400" dirty="0" smtClean="0">
                <a:solidFill>
                  <a:srgbClr val="FF0000"/>
                </a:solidFill>
              </a:rPr>
              <a:t>:</a:t>
            </a:r>
            <a:r>
              <a:rPr lang="en-US" sz="1400" dirty="0">
                <a:solidFill>
                  <a:srgbClr val="FF0000"/>
                </a:solidFill>
              </a:rPr>
              <a:t/>
            </a:r>
            <a:br>
              <a:rPr lang="en-US" sz="1400" dirty="0">
                <a:solidFill>
                  <a:srgbClr val="FF0000"/>
                </a:solidFill>
              </a:rPr>
            </a:br>
            <a:r>
              <a:rPr lang="en-US" sz="1400" dirty="0"/>
              <a:t>Excels at modeling non-linear and complex behaviors in </a:t>
            </a:r>
            <a:r>
              <a:rPr lang="en-US" sz="1400" dirty="0" smtClean="0"/>
              <a:t/>
            </a:r>
            <a:br>
              <a:rPr lang="en-US" sz="1400" dirty="0" smtClean="0"/>
            </a:br>
            <a:r>
              <a:rPr lang="en-US" sz="1400" dirty="0" smtClean="0"/>
              <a:t>financial </a:t>
            </a:r>
            <a:r>
              <a:rPr lang="en-US" sz="1400" dirty="0"/>
              <a:t>markets</a:t>
            </a:r>
            <a:r>
              <a:rPr lang="en-US" sz="1400" dirty="0" smtClean="0">
                <a:solidFill>
                  <a:srgbClr val="FF0000"/>
                </a:solidFill>
              </a:rPr>
              <a:t/>
            </a:r>
            <a:br>
              <a:rPr lang="en-US" sz="1400" dirty="0" smtClean="0">
                <a:solidFill>
                  <a:srgbClr val="FF0000"/>
                </a:solidFill>
              </a:rPr>
            </a:br>
            <a:r>
              <a:rPr lang="en-US" sz="1400" dirty="0" smtClean="0"/>
              <a:t/>
            </a:r>
            <a:br>
              <a:rPr lang="en-US" sz="1400" dirty="0" smtClean="0"/>
            </a:br>
            <a:endParaRPr lang="en-US" sz="1400" dirty="0"/>
          </a:p>
        </p:txBody>
      </p:sp>
      <p:pic>
        <p:nvPicPr>
          <p:cNvPr id="3" name="Content Placeholder 8"/>
          <p:cNvPicPr>
            <a:picLocks noChangeAspect="1"/>
          </p:cNvPicPr>
          <p:nvPr/>
        </p:nvPicPr>
        <p:blipFill>
          <a:blip r:embed="rId2"/>
          <a:stretch>
            <a:fillRect/>
          </a:stretch>
        </p:blipFill>
        <p:spPr>
          <a:xfrm>
            <a:off x="6016910" y="3822191"/>
            <a:ext cx="5257642" cy="1870941"/>
          </a:xfrm>
          <a:prstGeom prst="rect">
            <a:avLst/>
          </a:prstGeom>
          <a:ln>
            <a:solidFill>
              <a:schemeClr val="tx1"/>
            </a:solidFill>
          </a:ln>
        </p:spPr>
      </p:pic>
      <p:sp>
        <p:nvSpPr>
          <p:cNvPr id="4" name="Rectangle 3"/>
          <p:cNvSpPr/>
          <p:nvPr/>
        </p:nvSpPr>
        <p:spPr>
          <a:xfrm>
            <a:off x="6016910" y="3520439"/>
            <a:ext cx="5257642" cy="212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LSTM unit</a:t>
            </a:r>
            <a:endParaRPr lang="en-SG" dirty="0"/>
          </a:p>
        </p:txBody>
      </p:sp>
      <p:sp>
        <p:nvSpPr>
          <p:cNvPr id="5" name="Rectangle 4"/>
          <p:cNvSpPr/>
          <p:nvPr/>
        </p:nvSpPr>
        <p:spPr>
          <a:xfrm>
            <a:off x="6016910" y="5782000"/>
            <a:ext cx="5257642" cy="9925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000" dirty="0">
                <a:latin typeface="+mj-lt"/>
              </a:rPr>
              <a:t>Contains a cell state that carries information from one state to another states.</a:t>
            </a:r>
            <a:br>
              <a:rPr lang="en-US" sz="1000" dirty="0">
                <a:latin typeface="+mj-lt"/>
              </a:rPr>
            </a:br>
            <a:r>
              <a:rPr lang="en-US" sz="1000" dirty="0">
                <a:latin typeface="+mj-lt"/>
              </a:rPr>
              <a:t>Gates manipulate the info in the cell state. Three main gates used to do this are: </a:t>
            </a:r>
            <a:endParaRPr lang="en-US" sz="1000" dirty="0" smtClean="0">
              <a:latin typeface="+mj-lt"/>
            </a:endParaRPr>
          </a:p>
          <a:p>
            <a:r>
              <a:rPr lang="en-US" sz="1000" b="1" dirty="0" smtClean="0">
                <a:solidFill>
                  <a:srgbClr val="FF0000"/>
                </a:solidFill>
                <a:latin typeface="+mj-lt"/>
              </a:rPr>
              <a:t>Forget </a:t>
            </a:r>
            <a:r>
              <a:rPr lang="en-US" sz="1000" b="1" dirty="0">
                <a:solidFill>
                  <a:srgbClr val="FF0000"/>
                </a:solidFill>
                <a:latin typeface="+mj-lt"/>
              </a:rPr>
              <a:t>Gate:</a:t>
            </a:r>
            <a:r>
              <a:rPr lang="en-US" sz="1000" dirty="0">
                <a:latin typeface="+mj-lt"/>
              </a:rPr>
              <a:t> Responsible for removing useless information</a:t>
            </a:r>
            <a:r>
              <a:rPr lang="en-US" sz="1000" dirty="0" smtClean="0">
                <a:latin typeface="+mj-lt"/>
              </a:rPr>
              <a:t>.</a:t>
            </a:r>
            <a:r>
              <a:rPr lang="en-US" sz="1000" dirty="0">
                <a:latin typeface="+mj-lt"/>
              </a:rPr>
              <a:t/>
            </a:r>
            <a:br>
              <a:rPr lang="en-US" sz="1000" dirty="0">
                <a:latin typeface="+mj-lt"/>
              </a:rPr>
            </a:br>
            <a:r>
              <a:rPr lang="en-US" sz="1000" b="1" dirty="0">
                <a:solidFill>
                  <a:srgbClr val="FF0000"/>
                </a:solidFill>
                <a:latin typeface="+mj-lt"/>
              </a:rPr>
              <a:t>Input Gate: </a:t>
            </a:r>
            <a:r>
              <a:rPr lang="en-US" sz="1000" b="1" dirty="0" smtClean="0">
                <a:solidFill>
                  <a:srgbClr val="FF0000"/>
                </a:solidFill>
                <a:latin typeface="+mj-lt"/>
              </a:rPr>
              <a:t>   </a:t>
            </a:r>
            <a:r>
              <a:rPr lang="en-US" sz="1000" dirty="0" smtClean="0">
                <a:latin typeface="+mj-lt"/>
              </a:rPr>
              <a:t>Responsible </a:t>
            </a:r>
            <a:r>
              <a:rPr lang="en-US" sz="1000" dirty="0">
                <a:latin typeface="+mj-lt"/>
              </a:rPr>
              <a:t>for adding new information</a:t>
            </a:r>
            <a:r>
              <a:rPr lang="en-US" sz="1000" dirty="0" smtClean="0">
                <a:latin typeface="+mj-lt"/>
              </a:rPr>
              <a:t>.</a:t>
            </a:r>
            <a:r>
              <a:rPr lang="en-US" sz="1000" dirty="0">
                <a:latin typeface="+mj-lt"/>
              </a:rPr>
              <a:t/>
            </a:r>
            <a:br>
              <a:rPr lang="en-US" sz="1000" dirty="0">
                <a:latin typeface="+mj-lt"/>
              </a:rPr>
            </a:br>
            <a:r>
              <a:rPr lang="en-US" sz="1000" b="1" dirty="0">
                <a:solidFill>
                  <a:srgbClr val="FF0000"/>
                </a:solidFill>
                <a:latin typeface="+mj-lt"/>
              </a:rPr>
              <a:t>Output Gate: </a:t>
            </a:r>
            <a:r>
              <a:rPr lang="en-US" sz="1000" dirty="0">
                <a:latin typeface="+mj-lt"/>
              </a:rPr>
              <a:t>Responsible for filtering out the information.</a:t>
            </a:r>
            <a:endParaRPr lang="en-SG" sz="1000" dirty="0">
              <a:latin typeface="+mj-lt"/>
            </a:endParaRPr>
          </a:p>
        </p:txBody>
      </p:sp>
    </p:spTree>
    <p:extLst>
      <p:ext uri="{BB962C8B-B14F-4D97-AF65-F5344CB8AC3E}">
        <p14:creationId xmlns:p14="http://schemas.microsoft.com/office/powerpoint/2010/main" val="410588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722-E070-A445-EC79-1D7015978D78}"/>
              </a:ext>
            </a:extLst>
          </p:cNvPr>
          <p:cNvSpPr>
            <a:spLocks noGrp="1"/>
          </p:cNvSpPr>
          <p:nvPr>
            <p:ph type="title"/>
          </p:nvPr>
        </p:nvSpPr>
        <p:spPr>
          <a:xfrm>
            <a:off x="731837" y="877823"/>
            <a:ext cx="10570147" cy="5340097"/>
          </a:xfrm>
        </p:spPr>
        <p:txBody>
          <a:bodyPr/>
          <a:lstStyle/>
          <a:p>
            <a:pPr algn="l"/>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endParaRPr lang="en-US" sz="1600" u="sng" dirty="0"/>
          </a:p>
        </p:txBody>
      </p:sp>
      <p:sp>
        <p:nvSpPr>
          <p:cNvPr id="3" name="Rectangle 2"/>
          <p:cNvSpPr/>
          <p:nvPr/>
        </p:nvSpPr>
        <p:spPr>
          <a:xfrm>
            <a:off x="731837" y="484631"/>
            <a:ext cx="10561003" cy="344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The LSTM architecture and Trainable </a:t>
            </a:r>
            <a:r>
              <a:rPr lang="en-US" u="sng" dirty="0" smtClean="0"/>
              <a:t>Parameters</a:t>
            </a:r>
            <a:endParaRPr lang="en-SG" u="sng" dirty="0"/>
          </a:p>
        </p:txBody>
      </p:sp>
      <p:pic>
        <p:nvPicPr>
          <p:cNvPr id="5" name="Picture 4"/>
          <p:cNvPicPr>
            <a:picLocks noChangeAspect="1"/>
          </p:cNvPicPr>
          <p:nvPr/>
        </p:nvPicPr>
        <p:blipFill>
          <a:blip r:embed="rId2"/>
          <a:stretch>
            <a:fillRect/>
          </a:stretch>
        </p:blipFill>
        <p:spPr>
          <a:xfrm>
            <a:off x="2043119" y="965490"/>
            <a:ext cx="3539293" cy="2665591"/>
          </a:xfrm>
          <a:prstGeom prst="rect">
            <a:avLst/>
          </a:prstGeom>
        </p:spPr>
      </p:pic>
      <p:pic>
        <p:nvPicPr>
          <p:cNvPr id="9" name="Picture 8"/>
          <p:cNvPicPr>
            <a:picLocks noChangeAspect="1"/>
          </p:cNvPicPr>
          <p:nvPr/>
        </p:nvPicPr>
        <p:blipFill>
          <a:blip r:embed="rId3"/>
          <a:stretch>
            <a:fillRect/>
          </a:stretch>
        </p:blipFill>
        <p:spPr>
          <a:xfrm>
            <a:off x="6333640" y="965490"/>
            <a:ext cx="3249272" cy="2665591"/>
          </a:xfrm>
          <a:prstGeom prst="rect">
            <a:avLst/>
          </a:prstGeom>
        </p:spPr>
      </p:pic>
      <p:sp>
        <p:nvSpPr>
          <p:cNvPr id="14" name="Rectangle 13"/>
          <p:cNvSpPr/>
          <p:nvPr/>
        </p:nvSpPr>
        <p:spPr>
          <a:xfrm>
            <a:off x="3593592" y="3718750"/>
            <a:ext cx="3977640" cy="292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t>Loss </a:t>
            </a:r>
            <a:r>
              <a:rPr lang="en-US" u="sng" dirty="0"/>
              <a:t>and error graphs</a:t>
            </a:r>
            <a:endParaRPr lang="en-SG" dirty="0"/>
          </a:p>
        </p:txBody>
      </p:sp>
      <p:pic>
        <p:nvPicPr>
          <p:cNvPr id="15" name="Picture 14"/>
          <p:cNvPicPr>
            <a:picLocks noChangeAspect="1"/>
          </p:cNvPicPr>
          <p:nvPr/>
        </p:nvPicPr>
        <p:blipFill>
          <a:blip r:embed="rId4"/>
          <a:stretch>
            <a:fillRect/>
          </a:stretch>
        </p:blipFill>
        <p:spPr>
          <a:xfrm>
            <a:off x="279544" y="4099027"/>
            <a:ext cx="5901800" cy="2628631"/>
          </a:xfrm>
          <a:prstGeom prst="rect">
            <a:avLst/>
          </a:prstGeom>
        </p:spPr>
      </p:pic>
      <p:pic>
        <p:nvPicPr>
          <p:cNvPr id="16" name="Picture 15"/>
          <p:cNvPicPr>
            <a:picLocks noChangeAspect="1"/>
          </p:cNvPicPr>
          <p:nvPr/>
        </p:nvPicPr>
        <p:blipFill>
          <a:blip r:embed="rId5"/>
          <a:stretch>
            <a:fillRect/>
          </a:stretch>
        </p:blipFill>
        <p:spPr>
          <a:xfrm>
            <a:off x="6333641" y="4112176"/>
            <a:ext cx="5773114" cy="2615482"/>
          </a:xfrm>
          <a:prstGeom prst="rect">
            <a:avLst/>
          </a:prstGeom>
        </p:spPr>
      </p:pic>
    </p:spTree>
    <p:extLst>
      <p:ext uri="{BB962C8B-B14F-4D97-AF65-F5344CB8AC3E}">
        <p14:creationId xmlns:p14="http://schemas.microsoft.com/office/powerpoint/2010/main" val="383045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722-E070-A445-EC79-1D7015978D78}"/>
              </a:ext>
            </a:extLst>
          </p:cNvPr>
          <p:cNvSpPr>
            <a:spLocks noGrp="1"/>
          </p:cNvSpPr>
          <p:nvPr>
            <p:ph type="title"/>
          </p:nvPr>
        </p:nvSpPr>
        <p:spPr>
          <a:xfrm>
            <a:off x="731837" y="877823"/>
            <a:ext cx="10570147" cy="5340097"/>
          </a:xfrm>
        </p:spPr>
        <p:txBody>
          <a:bodyPr/>
          <a:lstStyle/>
          <a:p>
            <a:pPr algn="l"/>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endParaRPr lang="en-US" sz="1600" u="sng" dirty="0"/>
          </a:p>
        </p:txBody>
      </p:sp>
      <p:sp>
        <p:nvSpPr>
          <p:cNvPr id="3" name="Rectangle 2"/>
          <p:cNvSpPr/>
          <p:nvPr/>
        </p:nvSpPr>
        <p:spPr>
          <a:xfrm>
            <a:off x="731837" y="484631"/>
            <a:ext cx="10561003" cy="344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Results and predictions from the </a:t>
            </a:r>
            <a:r>
              <a:rPr lang="en-US" u="sng" dirty="0" smtClean="0"/>
              <a:t>model –Via Graph </a:t>
            </a:r>
            <a:endParaRPr lang="en-SG" u="sng" dirty="0"/>
          </a:p>
        </p:txBody>
      </p:sp>
      <p:graphicFrame>
        <p:nvGraphicFramePr>
          <p:cNvPr id="7" name="Table 6"/>
          <p:cNvGraphicFramePr>
            <a:graphicFrameLocks noGrp="1"/>
          </p:cNvGraphicFramePr>
          <p:nvPr>
            <p:extLst>
              <p:ext uri="{D42A27DB-BD31-4B8C-83A1-F6EECF244321}">
                <p14:modId xmlns:p14="http://schemas.microsoft.com/office/powerpoint/2010/main" val="405511083"/>
              </p:ext>
            </p:extLst>
          </p:nvPr>
        </p:nvGraphicFramePr>
        <p:xfrm>
          <a:off x="192020" y="3660456"/>
          <a:ext cx="5532125" cy="2828380"/>
        </p:xfrm>
        <a:graphic>
          <a:graphicData uri="http://schemas.openxmlformats.org/drawingml/2006/table">
            <a:tbl>
              <a:tblPr firstRow="1" bandRow="1">
                <a:tableStyleId>{5C22544A-7EE6-4342-B048-85BDC9FD1C3A}</a:tableStyleId>
              </a:tblPr>
              <a:tblGrid>
                <a:gridCol w="1247991">
                  <a:extLst>
                    <a:ext uri="{9D8B030D-6E8A-4147-A177-3AD203B41FA5}">
                      <a16:colId xmlns:a16="http://schemas.microsoft.com/office/drawing/2014/main" val="965283723"/>
                    </a:ext>
                  </a:extLst>
                </a:gridCol>
                <a:gridCol w="964859">
                  <a:extLst>
                    <a:ext uri="{9D8B030D-6E8A-4147-A177-3AD203B41FA5}">
                      <a16:colId xmlns:a16="http://schemas.microsoft.com/office/drawing/2014/main" val="3712762258"/>
                    </a:ext>
                  </a:extLst>
                </a:gridCol>
                <a:gridCol w="1106425">
                  <a:extLst>
                    <a:ext uri="{9D8B030D-6E8A-4147-A177-3AD203B41FA5}">
                      <a16:colId xmlns:a16="http://schemas.microsoft.com/office/drawing/2014/main" val="3941743319"/>
                    </a:ext>
                  </a:extLst>
                </a:gridCol>
                <a:gridCol w="1106425">
                  <a:extLst>
                    <a:ext uri="{9D8B030D-6E8A-4147-A177-3AD203B41FA5}">
                      <a16:colId xmlns:a16="http://schemas.microsoft.com/office/drawing/2014/main" val="1154109922"/>
                    </a:ext>
                  </a:extLst>
                </a:gridCol>
                <a:gridCol w="1106425">
                  <a:extLst>
                    <a:ext uri="{9D8B030D-6E8A-4147-A177-3AD203B41FA5}">
                      <a16:colId xmlns:a16="http://schemas.microsoft.com/office/drawing/2014/main" val="3007227001"/>
                    </a:ext>
                  </a:extLst>
                </a:gridCol>
              </a:tblGrid>
              <a:tr h="1213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lt1"/>
                          </a:solidFill>
                          <a:effectLst/>
                          <a:latin typeface="+mn-lt"/>
                          <a:ea typeface="+mn-ea"/>
                          <a:cs typeface="+mn-cs"/>
                        </a:rPr>
                        <a:t>EPOCS</a:t>
                      </a:r>
                      <a:endParaRPr lang="en-SG" sz="1400" b="0" i="0" kern="1200" dirty="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lt1"/>
                          </a:solidFill>
                          <a:effectLst/>
                          <a:latin typeface="+mn-lt"/>
                          <a:ea typeface="+mn-ea"/>
                          <a:cs typeface="+mn-cs"/>
                        </a:rPr>
                        <a:t>Learning  rate </a:t>
                      </a:r>
                      <a:endParaRPr lang="en-SG" sz="1400" b="0" i="0" kern="1200" dirty="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lt1"/>
                          </a:solidFill>
                          <a:effectLst/>
                          <a:latin typeface="+mn-lt"/>
                          <a:ea typeface="+mn-ea"/>
                          <a:cs typeface="+mn-cs"/>
                        </a:rPr>
                        <a:t>Batch</a:t>
                      </a:r>
                      <a:r>
                        <a:rPr lang="en-US" sz="1400" b="0" i="0" kern="1200" baseline="0" dirty="0" smtClean="0">
                          <a:solidFill>
                            <a:schemeClr val="lt1"/>
                          </a:solidFill>
                          <a:effectLst/>
                          <a:latin typeface="+mn-lt"/>
                          <a:ea typeface="+mn-ea"/>
                          <a:cs typeface="+mn-cs"/>
                        </a:rPr>
                        <a:t> Size</a:t>
                      </a:r>
                      <a:endParaRPr lang="en-SG" sz="1400" b="0" i="0" kern="1200" dirty="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400" b="0" i="0" kern="1200" dirty="0" smtClean="0">
                          <a:solidFill>
                            <a:schemeClr val="lt1"/>
                          </a:solidFill>
                          <a:effectLst/>
                          <a:latin typeface="+mn-lt"/>
                          <a:ea typeface="+mn-ea"/>
                          <a:cs typeface="+mn-cs"/>
                        </a:rPr>
                        <a:t>mean absolute error for predicted Value</a:t>
                      </a:r>
                    </a:p>
                  </a:txBody>
                  <a:tcPr/>
                </a:tc>
                <a:tc>
                  <a:txBody>
                    <a:bodyPr/>
                    <a:lstStyle/>
                    <a:p>
                      <a:pPr algn="l"/>
                      <a:r>
                        <a:rPr lang="en-SG" sz="1200" b="0" i="0" kern="1200" dirty="0" smtClean="0">
                          <a:solidFill>
                            <a:schemeClr val="lt1"/>
                          </a:solidFill>
                          <a:effectLst/>
                          <a:latin typeface="+mn-lt"/>
                          <a:ea typeface="+mn-ea"/>
                          <a:cs typeface="+mn-cs"/>
                        </a:rPr>
                        <a:t>mean absolute percentage error for predicted Value</a:t>
                      </a:r>
                      <a:endParaRPr lang="en-SG" sz="1200" dirty="0"/>
                    </a:p>
                  </a:txBody>
                  <a:tcPr/>
                </a:tc>
                <a:extLst>
                  <a:ext uri="{0D108BD9-81ED-4DB2-BD59-A6C34878D82A}">
                    <a16:rowId xmlns:a16="http://schemas.microsoft.com/office/drawing/2014/main" val="3601225625"/>
                  </a:ext>
                </a:extLst>
              </a:tr>
              <a:tr h="403771">
                <a:tc>
                  <a:txBody>
                    <a:bodyPr/>
                    <a:lstStyle/>
                    <a:p>
                      <a:r>
                        <a:rPr lang="en-US" dirty="0" smtClean="0"/>
                        <a:t>100</a:t>
                      </a:r>
                      <a:endParaRPr lang="en-SG" dirty="0"/>
                    </a:p>
                  </a:txBody>
                  <a:tcPr/>
                </a:tc>
                <a:tc>
                  <a:txBody>
                    <a:bodyPr/>
                    <a:lstStyle/>
                    <a:p>
                      <a:r>
                        <a:rPr lang="en-US" sz="1800" kern="1200" dirty="0" smtClean="0">
                          <a:solidFill>
                            <a:schemeClr val="dk1"/>
                          </a:solidFill>
                          <a:effectLst/>
                          <a:latin typeface="+mn-lt"/>
                          <a:ea typeface="+mn-ea"/>
                          <a:cs typeface="+mn-cs"/>
                        </a:rPr>
                        <a:t>0.001</a:t>
                      </a:r>
                      <a:endParaRPr lang="en-SG" dirty="0"/>
                    </a:p>
                  </a:txBody>
                  <a:tcPr/>
                </a:tc>
                <a:tc>
                  <a:txBody>
                    <a:bodyPr/>
                    <a:lstStyle/>
                    <a:p>
                      <a:r>
                        <a:rPr lang="en-US" dirty="0" smtClean="0"/>
                        <a:t>16</a:t>
                      </a:r>
                      <a:endParaRPr lang="en-SG" dirty="0"/>
                    </a:p>
                  </a:txBody>
                  <a:tcPr/>
                </a:tc>
                <a:tc>
                  <a:txBody>
                    <a:bodyPr/>
                    <a:lstStyle/>
                    <a:p>
                      <a:pPr marL="0" marR="0" algn="l" defTabSz="914400" rtl="0" eaLnBrk="1" fontAlgn="t" latinLnBrk="0" hangingPunct="1">
                        <a:spcBef>
                          <a:spcPts val="0"/>
                        </a:spcBef>
                        <a:spcAft>
                          <a:spcPts val="0"/>
                        </a:spcAft>
                      </a:pPr>
                      <a:r>
                        <a:rPr lang="en-SG" sz="1800" kern="1200" dirty="0">
                          <a:solidFill>
                            <a:schemeClr val="dk1"/>
                          </a:solidFill>
                          <a:effectLst/>
                          <a:latin typeface="+mn-lt"/>
                          <a:ea typeface="+mn-ea"/>
                          <a:cs typeface="+mn-cs"/>
                        </a:rPr>
                        <a:t>0.45289</a:t>
                      </a:r>
                    </a:p>
                  </a:txBody>
                  <a:tcPr marL="50800" marR="50800" marT="50800" marB="50800"/>
                </a:tc>
                <a:tc>
                  <a:txBody>
                    <a:bodyPr/>
                    <a:lstStyle/>
                    <a:p>
                      <a:pPr marL="0" marR="0" algn="l" defTabSz="914400" rtl="0" eaLnBrk="1" fontAlgn="t" latinLnBrk="0" hangingPunct="1">
                        <a:spcBef>
                          <a:spcPts val="0"/>
                        </a:spcBef>
                        <a:spcAft>
                          <a:spcPts val="0"/>
                        </a:spcAft>
                      </a:pPr>
                      <a:r>
                        <a:rPr lang="en-SG" sz="1800" kern="1200" dirty="0">
                          <a:solidFill>
                            <a:schemeClr val="dk1"/>
                          </a:solidFill>
                          <a:effectLst/>
                          <a:latin typeface="+mn-lt"/>
                          <a:ea typeface="+mn-ea"/>
                          <a:cs typeface="+mn-cs"/>
                        </a:rPr>
                        <a:t>2.33766</a:t>
                      </a:r>
                    </a:p>
                  </a:txBody>
                  <a:tcPr marL="50800" marR="50800" marT="50800" marB="50800"/>
                </a:tc>
                <a:extLst>
                  <a:ext uri="{0D108BD9-81ED-4DB2-BD59-A6C34878D82A}">
                    <a16:rowId xmlns:a16="http://schemas.microsoft.com/office/drawing/2014/main" val="64608049"/>
                  </a:ext>
                </a:extLst>
              </a:tr>
              <a:tr h="403771">
                <a:tc>
                  <a:txBody>
                    <a:bodyPr/>
                    <a:lstStyle/>
                    <a:p>
                      <a:r>
                        <a:rPr lang="en-US" dirty="0" smtClean="0"/>
                        <a:t>150</a:t>
                      </a:r>
                      <a:endParaRPr lang="en-SG" dirty="0"/>
                    </a:p>
                  </a:txBody>
                  <a:tcPr/>
                </a:tc>
                <a:tc>
                  <a:txBody>
                    <a:bodyPr/>
                    <a:lstStyle/>
                    <a:p>
                      <a:pPr marL="0" algn="l" defTabSz="914400" rtl="0" eaLnBrk="1" latinLnBrk="0" hangingPunct="1"/>
                      <a:r>
                        <a:rPr lang="en-US" sz="1800" kern="1200" dirty="0" smtClean="0">
                          <a:solidFill>
                            <a:schemeClr val="dk1"/>
                          </a:solidFill>
                          <a:latin typeface="+mn-lt"/>
                          <a:ea typeface="+mn-ea"/>
                          <a:cs typeface="+mn-cs"/>
                        </a:rPr>
                        <a:t>0.001</a:t>
                      </a:r>
                      <a:endParaRPr lang="en-SG"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dk1"/>
                          </a:solidFill>
                          <a:latin typeface="+mn-lt"/>
                          <a:ea typeface="+mn-ea"/>
                          <a:cs typeface="+mn-cs"/>
                        </a:rPr>
                        <a:t>16</a:t>
                      </a:r>
                      <a:endParaRPr lang="en-SG" sz="1800" kern="1200" dirty="0">
                        <a:solidFill>
                          <a:schemeClr val="dk1"/>
                        </a:solidFill>
                        <a:latin typeface="+mn-lt"/>
                        <a:ea typeface="+mn-ea"/>
                        <a:cs typeface="+mn-cs"/>
                      </a:endParaRPr>
                    </a:p>
                  </a:txBody>
                  <a:tcPr/>
                </a:tc>
                <a:tc>
                  <a:txBody>
                    <a:bodyPr/>
                    <a:lstStyle/>
                    <a:p>
                      <a:r>
                        <a:rPr lang="en-SG" sz="1800" kern="1200" dirty="0" smtClean="0">
                          <a:solidFill>
                            <a:schemeClr val="dk1"/>
                          </a:solidFill>
                          <a:effectLst/>
                          <a:latin typeface="+mn-lt"/>
                          <a:ea typeface="+mn-ea"/>
                          <a:cs typeface="+mn-cs"/>
                        </a:rPr>
                        <a:t>0.39458</a:t>
                      </a:r>
                      <a:endParaRPr lang="en-SG" dirty="0"/>
                    </a:p>
                  </a:txBody>
                  <a:tcPr/>
                </a:tc>
                <a:tc>
                  <a:txBody>
                    <a:bodyPr/>
                    <a:lstStyle/>
                    <a:p>
                      <a:r>
                        <a:rPr lang="en-SG" sz="1800" kern="1200" dirty="0" smtClean="0">
                          <a:solidFill>
                            <a:schemeClr val="dk1"/>
                          </a:solidFill>
                          <a:effectLst/>
                          <a:latin typeface="+mn-lt"/>
                          <a:ea typeface="+mn-ea"/>
                          <a:cs typeface="+mn-cs"/>
                        </a:rPr>
                        <a:t>2.04746</a:t>
                      </a:r>
                      <a:endParaRPr lang="en-SG" dirty="0"/>
                    </a:p>
                  </a:txBody>
                  <a:tcPr/>
                </a:tc>
                <a:extLst>
                  <a:ext uri="{0D108BD9-81ED-4DB2-BD59-A6C34878D82A}">
                    <a16:rowId xmlns:a16="http://schemas.microsoft.com/office/drawing/2014/main" val="4282697917"/>
                  </a:ext>
                </a:extLst>
              </a:tr>
              <a:tr h="403771">
                <a:tc>
                  <a:txBody>
                    <a:bodyPr/>
                    <a:lstStyle/>
                    <a:p>
                      <a:r>
                        <a:rPr lang="en-US" dirty="0" smtClean="0"/>
                        <a:t>200</a:t>
                      </a:r>
                      <a:endParaRPr lang="en-SG" dirty="0"/>
                    </a:p>
                  </a:txBody>
                  <a:tcPr/>
                </a:tc>
                <a:tc>
                  <a:txBody>
                    <a:bodyPr/>
                    <a:lstStyle/>
                    <a:p>
                      <a:r>
                        <a:rPr lang="en-US" dirty="0" smtClean="0"/>
                        <a:t>0.001</a:t>
                      </a:r>
                      <a:endParaRPr lang="en-SG" dirty="0"/>
                    </a:p>
                  </a:txBody>
                  <a:tcPr/>
                </a:tc>
                <a:tc>
                  <a:txBody>
                    <a:bodyPr/>
                    <a:lstStyle/>
                    <a:p>
                      <a:r>
                        <a:rPr lang="en-US" dirty="0" smtClean="0"/>
                        <a:t>16</a:t>
                      </a:r>
                      <a:endParaRPr lang="en-SG" dirty="0"/>
                    </a:p>
                  </a:txBody>
                  <a:tcPr/>
                </a:tc>
                <a:tc>
                  <a:txBody>
                    <a:bodyPr/>
                    <a:lstStyle/>
                    <a:p>
                      <a:r>
                        <a:rPr lang="en-SG" sz="1800" b="0" i="0" kern="1200" dirty="0" smtClean="0">
                          <a:solidFill>
                            <a:schemeClr val="dk1"/>
                          </a:solidFill>
                          <a:effectLst/>
                          <a:latin typeface="+mn-lt"/>
                          <a:ea typeface="+mn-ea"/>
                          <a:cs typeface="+mn-cs"/>
                        </a:rPr>
                        <a:t>0.32013</a:t>
                      </a:r>
                      <a:endParaRPr lang="en-SG" dirty="0"/>
                    </a:p>
                  </a:txBody>
                  <a:tcPr/>
                </a:tc>
                <a:tc>
                  <a:txBody>
                    <a:bodyPr/>
                    <a:lstStyle/>
                    <a:p>
                      <a:r>
                        <a:rPr lang="en-SG" sz="1800" b="0" i="0" kern="1200" dirty="0" smtClean="0">
                          <a:solidFill>
                            <a:schemeClr val="dk1"/>
                          </a:solidFill>
                          <a:effectLst/>
                          <a:latin typeface="+mn-lt"/>
                          <a:ea typeface="+mn-ea"/>
                          <a:cs typeface="+mn-cs"/>
                        </a:rPr>
                        <a:t>1.64976</a:t>
                      </a:r>
                      <a:endParaRPr lang="en-SG" dirty="0"/>
                    </a:p>
                  </a:txBody>
                  <a:tcPr/>
                </a:tc>
                <a:extLst>
                  <a:ext uri="{0D108BD9-81ED-4DB2-BD59-A6C34878D82A}">
                    <a16:rowId xmlns:a16="http://schemas.microsoft.com/office/drawing/2014/main" val="1654217126"/>
                  </a:ext>
                </a:extLst>
              </a:tr>
              <a:tr h="403771">
                <a:tc>
                  <a:txBody>
                    <a:bodyPr/>
                    <a:lstStyle/>
                    <a:p>
                      <a:r>
                        <a:rPr lang="en-US" b="1" dirty="0" smtClean="0">
                          <a:solidFill>
                            <a:srgbClr val="FF0000"/>
                          </a:solidFill>
                        </a:rPr>
                        <a:t>50</a:t>
                      </a:r>
                      <a:endParaRPr lang="en-SG"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FF0000"/>
                          </a:solidFill>
                          <a:latin typeface="+mn-lt"/>
                          <a:ea typeface="+mn-ea"/>
                          <a:cs typeface="+mn-cs"/>
                        </a:rPr>
                        <a:t>0.0001</a:t>
                      </a:r>
                      <a:endParaRPr lang="en-SG" sz="1800" b="1" kern="1200" dirty="0" smtClean="0">
                        <a:solidFill>
                          <a:srgbClr val="FF0000"/>
                        </a:solidFill>
                        <a:latin typeface="+mn-lt"/>
                        <a:ea typeface="+mn-ea"/>
                        <a:cs typeface="+mn-cs"/>
                      </a:endParaRPr>
                    </a:p>
                  </a:txBody>
                  <a:tcPr/>
                </a:tc>
                <a:tc>
                  <a:txBody>
                    <a:bodyPr/>
                    <a:lstStyle/>
                    <a:p>
                      <a:r>
                        <a:rPr lang="en-US" b="1" dirty="0" smtClean="0">
                          <a:solidFill>
                            <a:srgbClr val="FF0000"/>
                          </a:solidFill>
                        </a:rPr>
                        <a:t>8</a:t>
                      </a:r>
                      <a:endParaRPr lang="en-SG" b="1" dirty="0">
                        <a:solidFill>
                          <a:srgbClr val="FF0000"/>
                        </a:solidFill>
                      </a:endParaRPr>
                    </a:p>
                  </a:txBody>
                  <a:tcPr/>
                </a:tc>
                <a:tc>
                  <a:txBody>
                    <a:bodyPr/>
                    <a:lstStyle/>
                    <a:p>
                      <a:r>
                        <a:rPr lang="en-SG" sz="1800" b="1" kern="1200" dirty="0" smtClean="0">
                          <a:solidFill>
                            <a:srgbClr val="FF0000"/>
                          </a:solidFill>
                          <a:effectLst/>
                          <a:latin typeface="+mn-lt"/>
                          <a:ea typeface="+mn-ea"/>
                          <a:cs typeface="+mn-cs"/>
                        </a:rPr>
                        <a:t>0.29721</a:t>
                      </a:r>
                      <a:endParaRPr lang="en-SG" b="1" dirty="0">
                        <a:solidFill>
                          <a:srgbClr val="FF0000"/>
                        </a:solidFill>
                      </a:endParaRPr>
                    </a:p>
                  </a:txBody>
                  <a:tcPr/>
                </a:tc>
                <a:tc>
                  <a:txBody>
                    <a:bodyPr/>
                    <a:lstStyle/>
                    <a:p>
                      <a:r>
                        <a:rPr lang="en-SG" sz="1800" b="1" kern="1200" dirty="0" smtClean="0">
                          <a:solidFill>
                            <a:srgbClr val="FF0000"/>
                          </a:solidFill>
                          <a:effectLst/>
                          <a:latin typeface="+mn-lt"/>
                          <a:ea typeface="+mn-ea"/>
                          <a:cs typeface="+mn-cs"/>
                        </a:rPr>
                        <a:t>1.53169</a:t>
                      </a:r>
                      <a:endParaRPr lang="en-SG" b="1" dirty="0">
                        <a:solidFill>
                          <a:srgbClr val="FF0000"/>
                        </a:solidFill>
                      </a:endParaRPr>
                    </a:p>
                  </a:txBody>
                  <a:tcPr/>
                </a:tc>
                <a:extLst>
                  <a:ext uri="{0D108BD9-81ED-4DB2-BD59-A6C34878D82A}">
                    <a16:rowId xmlns:a16="http://schemas.microsoft.com/office/drawing/2014/main" val="2072471517"/>
                  </a:ext>
                </a:extLst>
              </a:tr>
            </a:tbl>
          </a:graphicData>
        </a:graphic>
      </p:graphicFrame>
      <p:pic>
        <p:nvPicPr>
          <p:cNvPr id="9" name="Picture 8"/>
          <p:cNvPicPr>
            <a:picLocks noChangeAspect="1"/>
          </p:cNvPicPr>
          <p:nvPr/>
        </p:nvPicPr>
        <p:blipFill>
          <a:blip r:embed="rId2"/>
          <a:stretch>
            <a:fillRect/>
          </a:stretch>
        </p:blipFill>
        <p:spPr>
          <a:xfrm>
            <a:off x="5924551" y="877823"/>
            <a:ext cx="6072377" cy="2734057"/>
          </a:xfrm>
          <a:prstGeom prst="rect">
            <a:avLst/>
          </a:prstGeom>
        </p:spPr>
      </p:pic>
      <p:pic>
        <p:nvPicPr>
          <p:cNvPr id="10" name="Picture 9"/>
          <p:cNvPicPr>
            <a:picLocks noChangeAspect="1"/>
          </p:cNvPicPr>
          <p:nvPr/>
        </p:nvPicPr>
        <p:blipFill>
          <a:blip r:embed="rId3"/>
          <a:stretch>
            <a:fillRect/>
          </a:stretch>
        </p:blipFill>
        <p:spPr>
          <a:xfrm>
            <a:off x="5924550" y="3660460"/>
            <a:ext cx="6072378" cy="3069524"/>
          </a:xfrm>
          <a:prstGeom prst="rect">
            <a:avLst/>
          </a:prstGeom>
        </p:spPr>
      </p:pic>
      <p:sp>
        <p:nvSpPr>
          <p:cNvPr id="11" name="Rectangle 10"/>
          <p:cNvSpPr/>
          <p:nvPr/>
        </p:nvSpPr>
        <p:spPr>
          <a:xfrm>
            <a:off x="210312" y="3136392"/>
            <a:ext cx="5385816" cy="47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Parameter tuning for best model</a:t>
            </a:r>
            <a:endParaRPr lang="en-SG" b="1" u="sng" dirty="0"/>
          </a:p>
        </p:txBody>
      </p:sp>
      <p:sp>
        <p:nvSpPr>
          <p:cNvPr id="12" name="Rectangle 11"/>
          <p:cNvSpPr/>
          <p:nvPr/>
        </p:nvSpPr>
        <p:spPr>
          <a:xfrm>
            <a:off x="210312" y="829244"/>
            <a:ext cx="5513832" cy="22585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1.Validation and training data was used to compare values across 800 trading days  .</a:t>
            </a:r>
            <a:endParaRPr lang="en-US" b="1" dirty="0" smtClean="0"/>
          </a:p>
          <a:p>
            <a:r>
              <a:rPr lang="en-US" dirty="0" smtClean="0"/>
              <a:t>2. Prediction was made for the next 200 trading days and compared with the actual price movement for the stock</a:t>
            </a:r>
          </a:p>
          <a:p>
            <a:r>
              <a:rPr lang="en-US" dirty="0" smtClean="0"/>
              <a:t>3. </a:t>
            </a:r>
            <a:r>
              <a:rPr lang="en-US" dirty="0" smtClean="0">
                <a:solidFill>
                  <a:schemeClr val="bg1"/>
                </a:solidFill>
              </a:rPr>
              <a:t>Finally based on various parameter changes and tuning we reached a value of MAE percentage within </a:t>
            </a:r>
            <a:r>
              <a:rPr lang="en-US" dirty="0" smtClean="0">
                <a:solidFill>
                  <a:srgbClr val="FF0000"/>
                </a:solidFill>
              </a:rPr>
              <a:t>1% range</a:t>
            </a:r>
          </a:p>
        </p:txBody>
      </p:sp>
      <p:cxnSp>
        <p:nvCxnSpPr>
          <p:cNvPr id="14" name="Straight Arrow Connector 13"/>
          <p:cNvCxnSpPr/>
          <p:nvPr/>
        </p:nvCxnSpPr>
        <p:spPr>
          <a:xfrm flipV="1">
            <a:off x="5100447" y="998408"/>
            <a:ext cx="1655825" cy="17373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a:off x="2992303" y="2708436"/>
            <a:ext cx="45095" cy="53569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a:xfrm>
            <a:off x="5501004" y="1962338"/>
            <a:ext cx="1538097" cy="223570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7719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722-E070-A445-EC79-1D7015978D78}"/>
              </a:ext>
            </a:extLst>
          </p:cNvPr>
          <p:cNvSpPr>
            <a:spLocks noGrp="1"/>
          </p:cNvSpPr>
          <p:nvPr>
            <p:ph type="title"/>
          </p:nvPr>
        </p:nvSpPr>
        <p:spPr>
          <a:xfrm>
            <a:off x="731837" y="877823"/>
            <a:ext cx="10570147" cy="2185417"/>
          </a:xfrm>
        </p:spPr>
        <p:txBody>
          <a:bodyPr/>
          <a:lstStyle/>
          <a:p>
            <a:pPr algn="l"/>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r>
              <a:rPr lang="en-US" sz="1600" u="sng" dirty="0"/>
              <a:t/>
            </a:r>
            <a:br>
              <a:rPr lang="en-US" sz="1600" u="sng" dirty="0"/>
            </a:br>
            <a:endParaRPr lang="en-US" sz="1600" u="sng" dirty="0"/>
          </a:p>
        </p:txBody>
      </p:sp>
      <p:sp>
        <p:nvSpPr>
          <p:cNvPr id="3" name="Rectangle 2"/>
          <p:cNvSpPr/>
          <p:nvPr/>
        </p:nvSpPr>
        <p:spPr>
          <a:xfrm>
            <a:off x="731837" y="484631"/>
            <a:ext cx="10561003" cy="344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u="sng" dirty="0"/>
          </a:p>
        </p:txBody>
      </p:sp>
      <p:sp>
        <p:nvSpPr>
          <p:cNvPr id="4" name="Rectangle 3"/>
          <p:cNvSpPr/>
          <p:nvPr/>
        </p:nvSpPr>
        <p:spPr>
          <a:xfrm>
            <a:off x="731836" y="1"/>
            <a:ext cx="10460420" cy="67665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Result Analysis &amp; Challenges faced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During </a:t>
            </a:r>
            <a:r>
              <a:rPr lang="en-US" dirty="0">
                <a:latin typeface="Times New Roman" panose="02020603050405020304" pitchFamily="18" charset="0"/>
                <a:cs typeface="Times New Roman" panose="02020603050405020304" pitchFamily="18" charset="0"/>
              </a:rPr>
              <a:t>the initial training of our model, we utilized the Stochastic Gradient Descent (SGD) optimizer. Unexpectedly, the </a:t>
            </a:r>
            <a:r>
              <a:rPr lang="en-US" dirty="0" smtClean="0">
                <a:latin typeface="Times New Roman" panose="02020603050405020304" pitchFamily="18" charset="0"/>
                <a:cs typeface="Times New Roman" panose="02020603050405020304" pitchFamily="18" charset="0"/>
              </a:rPr>
              <a:t>result accuracy was high. </a:t>
            </a:r>
            <a:r>
              <a:rPr lang="en-US" dirty="0">
                <a:latin typeface="Times New Roman" panose="02020603050405020304" pitchFamily="18" charset="0"/>
                <a:cs typeface="Times New Roman" panose="02020603050405020304" pitchFamily="18" charset="0"/>
              </a:rPr>
              <a:t>The high accuracy on training data set indicates that the model is overfitting &amp; not perform well on unseen data(test data), Additionally, the Mean Absolute Error (MAE) percentage  was notably high(</a:t>
            </a:r>
            <a:r>
              <a:rPr lang="en-SG" dirty="0">
                <a:solidFill>
                  <a:srgbClr val="FF0000"/>
                </a:solidFill>
                <a:latin typeface="Times New Roman" panose="02020603050405020304" pitchFamily="18" charset="0"/>
                <a:cs typeface="Times New Roman" panose="02020603050405020304" pitchFamily="18" charset="0"/>
              </a:rPr>
              <a:t>4.53169</a:t>
            </a:r>
            <a:r>
              <a:rPr lang="en-US" dirty="0">
                <a:latin typeface="Times New Roman" panose="02020603050405020304" pitchFamily="18" charset="0"/>
                <a:cs typeface="Times New Roman" panose="02020603050405020304" pitchFamily="18" charset="0"/>
              </a:rPr>
              <a:t>). Acknowledging the imperative for enhancement, we made a transition to a different optimizer and implemented additional strategies aimed at improving accuracy</a:t>
            </a:r>
            <a:r>
              <a:rPr lang="en-US" dirty="0">
                <a:solidFill>
                  <a:schemeClr val="bg1"/>
                </a:solidFill>
                <a:latin typeface="Times New Roman" panose="02020603050405020304" pitchFamily="18" charset="0"/>
                <a:cs typeface="Times New Roman" panose="02020603050405020304" pitchFamily="18" charset="0"/>
              </a:rPr>
              <a:t>.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Below techniques were used to improvise the model and reach a outcome within </a:t>
            </a:r>
            <a:r>
              <a:rPr lang="en-US" b="1" dirty="0" smtClean="0">
                <a:solidFill>
                  <a:srgbClr val="FF0000"/>
                </a:solidFill>
                <a:latin typeface="Times New Roman" panose="02020603050405020304" pitchFamily="18" charset="0"/>
                <a:cs typeface="Times New Roman" panose="02020603050405020304" pitchFamily="18" charset="0"/>
              </a:rPr>
              <a:t>1 %  error margin</a:t>
            </a:r>
            <a:r>
              <a:rPr lang="en-US" dirty="0" smtClean="0">
                <a:solidFill>
                  <a:schemeClr val="bg1"/>
                </a:solidFill>
                <a:latin typeface="Times New Roman" panose="02020603050405020304" pitchFamily="18" charset="0"/>
                <a:cs typeface="Times New Roman" panose="02020603050405020304" pitchFamily="18" charset="0"/>
              </a:rPr>
              <a:t>. </a:t>
            </a:r>
          </a:p>
          <a:p>
            <a:r>
              <a:rPr lang="en-US" sz="1600" b="1" u="sng" dirty="0" smtClean="0">
                <a:solidFill>
                  <a:srgbClr val="FF0000"/>
                </a:solidFill>
                <a:latin typeface="Söhne"/>
              </a:rPr>
              <a:t>Data </a:t>
            </a:r>
            <a:r>
              <a:rPr lang="en-US" sz="1600" b="1" u="sng" dirty="0">
                <a:solidFill>
                  <a:srgbClr val="FF0000"/>
                </a:solidFill>
                <a:latin typeface="Söhne"/>
              </a:rPr>
              <a:t>Scaling</a:t>
            </a:r>
            <a:r>
              <a:rPr lang="en-US" b="1" dirty="0">
                <a:latin typeface="Söhne"/>
              </a:rPr>
              <a:t>:</a:t>
            </a:r>
            <a:r>
              <a:rPr lang="en-US" dirty="0">
                <a:latin typeface="Söhne"/>
              </a:rPr>
              <a:t>- </a:t>
            </a:r>
            <a:r>
              <a:rPr lang="en-US" dirty="0">
                <a:latin typeface="Times New Roman" panose="02020603050405020304" pitchFamily="18" charset="0"/>
                <a:cs typeface="Times New Roman" panose="02020603050405020304" pitchFamily="18" charset="0"/>
              </a:rPr>
              <a:t>We scale our input features to a similar range to prevent any feature from dominating the learning process, ensuring faster model convergence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sz="1600" b="1" u="sng" dirty="0">
                <a:solidFill>
                  <a:srgbClr val="FF0000"/>
                </a:solidFill>
                <a:latin typeface="Söhne"/>
              </a:rPr>
              <a:t>Optimizer Switch</a:t>
            </a:r>
            <a:r>
              <a:rPr lang="en-US" b="1" dirty="0">
                <a:latin typeface="Söhne"/>
              </a:rPr>
              <a:t>:</a:t>
            </a:r>
            <a:r>
              <a:rPr lang="en-US" dirty="0">
                <a:latin typeface="Söhne"/>
              </a:rPr>
              <a:t>-</a:t>
            </a:r>
            <a:r>
              <a:rPr lang="en-US" dirty="0">
                <a:latin typeface="Times New Roman" panose="02020603050405020304" pitchFamily="18" charset="0"/>
                <a:cs typeface="Times New Roman" panose="02020603050405020304" pitchFamily="18" charset="0"/>
              </a:rPr>
              <a:t>We switched from </a:t>
            </a:r>
            <a:r>
              <a:rPr lang="en-US" b="1" dirty="0" smtClean="0">
                <a:solidFill>
                  <a:srgbClr val="FF0000"/>
                </a:solidFill>
                <a:latin typeface="Times New Roman" panose="02020603050405020304" pitchFamily="18" charset="0"/>
                <a:cs typeface="Times New Roman" panose="02020603050405020304" pitchFamily="18" charset="0"/>
              </a:rPr>
              <a:t>SGD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 more advanced optimizer like </a:t>
            </a:r>
            <a:r>
              <a:rPr lang="en-US" b="1" dirty="0">
                <a:solidFill>
                  <a:srgbClr val="FF0000"/>
                </a:solidFill>
                <a:latin typeface="Times New Roman" panose="02020603050405020304" pitchFamily="18" charset="0"/>
                <a:cs typeface="Times New Roman" panose="02020603050405020304" pitchFamily="18" charset="0"/>
              </a:rPr>
              <a:t>Adam</a:t>
            </a:r>
            <a:r>
              <a:rPr lang="en-US" dirty="0">
                <a:latin typeface="Times New Roman" panose="02020603050405020304" pitchFamily="18" charset="0"/>
                <a:cs typeface="Times New Roman" panose="02020603050405020304" pitchFamily="18" charset="0"/>
              </a:rPr>
              <a:t> to take advantage of better learning rates and improved training progress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sz="1600" b="1" u="sng" dirty="0">
                <a:solidFill>
                  <a:srgbClr val="FF0000"/>
                </a:solidFill>
                <a:latin typeface="Söhne"/>
              </a:rPr>
              <a:t>Learning Rate Adjustment</a:t>
            </a:r>
            <a:r>
              <a:rPr lang="en-US" dirty="0">
                <a:latin typeface="Söhne"/>
              </a:rPr>
              <a:t>:- </a:t>
            </a:r>
            <a:r>
              <a:rPr lang="en-US" dirty="0">
                <a:latin typeface="Times New Roman" panose="02020603050405020304" pitchFamily="18" charset="0"/>
                <a:cs typeface="Times New Roman" panose="02020603050405020304" pitchFamily="18" charset="0"/>
              </a:rPr>
              <a:t>We tried out different learning rates to make the model learn better. If the rates are too high, the model might jump past the optimal solution, and if they're too low, the learning process can become too slow. </a:t>
            </a:r>
            <a:r>
              <a:rPr lang="en-US" dirty="0" smtClean="0">
                <a:latin typeface="Times New Roman" panose="02020603050405020304" pitchFamily="18" charset="0"/>
                <a:cs typeface="Times New Roman" panose="02020603050405020304" pitchFamily="18" charset="0"/>
              </a:rPr>
              <a:t>Tried learning rate like, </a:t>
            </a:r>
            <a:r>
              <a:rPr lang="en-US" dirty="0" smtClean="0">
                <a:solidFill>
                  <a:srgbClr val="FF0000"/>
                </a:solidFill>
                <a:latin typeface="Times New Roman" panose="02020603050405020304" pitchFamily="18" charset="0"/>
                <a:cs typeface="Times New Roman" panose="02020603050405020304" pitchFamily="18" charset="0"/>
              </a:rPr>
              <a:t>0.01,0.02,0.001,0.002,</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0.0001,0.0002</a:t>
            </a:r>
            <a:endParaRPr lang="en-US" dirty="0" smtClean="0">
              <a:latin typeface="Times New Roman" panose="02020603050405020304" pitchFamily="18" charset="0"/>
              <a:cs typeface="Times New Roman" panose="02020603050405020304" pitchFamily="18" charset="0"/>
            </a:endParaRPr>
          </a:p>
          <a:p>
            <a:r>
              <a:rPr lang="en-US" b="1" u="sng" dirty="0" smtClean="0">
                <a:solidFill>
                  <a:schemeClr val="bg1"/>
                </a:solidFill>
                <a:latin typeface="Times New Roman" panose="02020603050405020304" pitchFamily="18" charset="0"/>
                <a:cs typeface="Times New Roman" panose="02020603050405020304" pitchFamily="18" charset="0"/>
              </a:rPr>
              <a:t>Also experimented with the below parameters to reach an optimum model </a:t>
            </a:r>
          </a:p>
          <a:p>
            <a:pPr marL="342900" indent="-342900">
              <a:buFont typeface="+mj-lt"/>
              <a:buAutoNum type="arabicPeriod"/>
            </a:pPr>
            <a:r>
              <a:rPr lang="en-US" sz="1400" b="1" dirty="0">
                <a:solidFill>
                  <a:srgbClr val="FF0000"/>
                </a:solidFill>
                <a:latin typeface="+mj-lt"/>
                <a:cs typeface="Times New Roman" panose="02020603050405020304" pitchFamily="18" charset="0"/>
              </a:rPr>
              <a:t>Early stopping </a:t>
            </a:r>
          </a:p>
          <a:p>
            <a:pPr marL="342900" indent="-342900">
              <a:buFont typeface="+mj-lt"/>
              <a:buAutoNum type="arabicPeriod"/>
            </a:pPr>
            <a:r>
              <a:rPr lang="en-SG" sz="1400" b="1" dirty="0">
                <a:solidFill>
                  <a:srgbClr val="FF0000"/>
                </a:solidFill>
                <a:latin typeface="+mj-lt"/>
                <a:cs typeface="Times New Roman" panose="02020603050405020304" pitchFamily="18" charset="0"/>
              </a:rPr>
              <a:t>Batch Normalization</a:t>
            </a:r>
          </a:p>
          <a:p>
            <a:pPr marL="342900" indent="-342900">
              <a:buFont typeface="+mj-lt"/>
              <a:buAutoNum type="arabicPeriod"/>
            </a:pPr>
            <a:r>
              <a:rPr lang="en-US" sz="1400" b="1" dirty="0" smtClean="0">
                <a:solidFill>
                  <a:srgbClr val="FF0000"/>
                </a:solidFill>
                <a:latin typeface="+mj-lt"/>
                <a:cs typeface="Times New Roman" panose="02020603050405020304" pitchFamily="18" charset="0"/>
              </a:rPr>
              <a:t>Dropouts – </a:t>
            </a:r>
            <a:r>
              <a:rPr lang="en-US" sz="1400" b="1" dirty="0" smtClean="0">
                <a:solidFill>
                  <a:schemeClr val="bg1"/>
                </a:solidFill>
                <a:latin typeface="+mj-lt"/>
                <a:cs typeface="Times New Roman" panose="02020603050405020304" pitchFamily="18" charset="0"/>
              </a:rPr>
              <a:t>02. 0.3</a:t>
            </a:r>
          </a:p>
          <a:p>
            <a:pPr marL="342900" indent="-342900">
              <a:buFont typeface="+mj-lt"/>
              <a:buAutoNum type="arabicPeriod"/>
            </a:pPr>
            <a:r>
              <a:rPr lang="en-US" sz="1400" b="1" dirty="0" smtClean="0">
                <a:solidFill>
                  <a:srgbClr val="FF0000"/>
                </a:solidFill>
                <a:latin typeface="+mj-lt"/>
                <a:cs typeface="Times New Roman" panose="02020603050405020304" pitchFamily="18" charset="0"/>
              </a:rPr>
              <a:t>Increased the LSTM layer from </a:t>
            </a:r>
            <a:r>
              <a:rPr lang="en-US" sz="1400" b="1" dirty="0" smtClean="0">
                <a:solidFill>
                  <a:schemeClr val="bg1"/>
                </a:solidFill>
                <a:latin typeface="+mj-lt"/>
                <a:cs typeface="Times New Roman" panose="02020603050405020304" pitchFamily="18" charset="0"/>
              </a:rPr>
              <a:t>1 to 2 </a:t>
            </a:r>
            <a:endParaRPr lang="en-US" sz="1400" b="1" dirty="0" smtClean="0">
              <a:solidFill>
                <a:srgbClr val="FF0000"/>
              </a:solidFill>
              <a:latin typeface="+mj-lt"/>
              <a:cs typeface="Times New Roman" panose="02020603050405020304" pitchFamily="18" charset="0"/>
            </a:endParaRPr>
          </a:p>
          <a:p>
            <a:pPr marL="342900" indent="-342900">
              <a:buFont typeface="+mj-lt"/>
              <a:buAutoNum type="arabicPeriod"/>
            </a:pPr>
            <a:r>
              <a:rPr lang="en-US" sz="1400" b="1" dirty="0" smtClean="0">
                <a:solidFill>
                  <a:srgbClr val="FF0000"/>
                </a:solidFill>
                <a:latin typeface="+mj-lt"/>
                <a:cs typeface="Times New Roman" panose="02020603050405020304" pitchFamily="18" charset="0"/>
              </a:rPr>
              <a:t>Kept dense layer to </a:t>
            </a:r>
            <a:r>
              <a:rPr lang="en-US" sz="1400" b="1" dirty="0" smtClean="0">
                <a:solidFill>
                  <a:schemeClr val="bg1"/>
                </a:solidFill>
                <a:latin typeface="+mj-lt"/>
                <a:cs typeface="Times New Roman" panose="02020603050405020304" pitchFamily="18" charset="0"/>
              </a:rPr>
              <a:t>2</a:t>
            </a:r>
          </a:p>
          <a:p>
            <a:pPr marL="342900" indent="-342900">
              <a:buFont typeface="+mj-lt"/>
              <a:buAutoNum type="arabicPeriod"/>
            </a:pPr>
            <a:r>
              <a:rPr lang="en-US" sz="1400" b="1" dirty="0" smtClean="0">
                <a:solidFill>
                  <a:srgbClr val="FF0000"/>
                </a:solidFill>
                <a:latin typeface="+mj-lt"/>
                <a:cs typeface="Times New Roman" panose="02020603050405020304" pitchFamily="18" charset="0"/>
              </a:rPr>
              <a:t>Tried different activation function like RELU, Linear </a:t>
            </a:r>
            <a:endParaRPr lang="en-US" sz="1400" dirty="0" smtClean="0">
              <a:latin typeface="+mj-lt"/>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After </a:t>
            </a:r>
            <a:r>
              <a:rPr lang="en-US" sz="1600" dirty="0">
                <a:latin typeface="Times New Roman" panose="02020603050405020304" pitchFamily="18" charset="0"/>
                <a:cs typeface="Times New Roman" panose="02020603050405020304" pitchFamily="18" charset="0"/>
              </a:rPr>
              <a:t>implementing these modifications, our model experienced substantial enhancement. The transition from SGD to Adam, along with fine-tuning learning rates and implementing data scaling, effectively reduced Mean Absolute Error (MAE). This reduction in MAE signifies improved accuracy highlighting the model's enhanced ability to make predictions that closely align with actual outcomes. </a:t>
            </a:r>
            <a:endParaRPr lang="en-SG" sz="1600" dirty="0"/>
          </a:p>
        </p:txBody>
      </p:sp>
    </p:spTree>
    <p:extLst>
      <p:ext uri="{BB962C8B-B14F-4D97-AF65-F5344CB8AC3E}">
        <p14:creationId xmlns:p14="http://schemas.microsoft.com/office/powerpoint/2010/main" val="3406109529"/>
      </p:ext>
    </p:extLst>
  </p:cSld>
  <p:clrMapOvr>
    <a:masterClrMapping/>
  </p:clrMapOvr>
</p:sld>
</file>

<file path=ppt/theme/theme1.xml><?xml version="1.0" encoding="utf-8"?>
<a:theme xmlns:a="http://schemas.openxmlformats.org/drawingml/2006/main" name="Custom Design">
  <a:themeElements>
    <a:clrScheme name="Herts 2024">
      <a:dk1>
        <a:srgbClr val="000000"/>
      </a:dk1>
      <a:lt1>
        <a:srgbClr val="FFFFFF"/>
      </a:lt1>
      <a:dk2>
        <a:srgbClr val="000000"/>
      </a:dk2>
      <a:lt2>
        <a:srgbClr val="FFFFFF"/>
      </a:lt2>
      <a:accent1>
        <a:srgbClr val="9A46CF"/>
      </a:accent1>
      <a:accent2>
        <a:srgbClr val="00B9E4"/>
      </a:accent2>
      <a:accent3>
        <a:srgbClr val="F53F5B"/>
      </a:accent3>
      <a:accent4>
        <a:srgbClr val="0073CF"/>
      </a:accent4>
      <a:accent5>
        <a:srgbClr val="45B382"/>
      </a:accent5>
      <a:accent6>
        <a:srgbClr val="FFCF20"/>
      </a:accent6>
      <a:hlink>
        <a:srgbClr val="9A46CF"/>
      </a:hlink>
      <a:folHlink>
        <a:srgbClr val="0073C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rts_main" id="{407EF36D-576D-6840-B552-B9AEE7CC90BB}" vid="{0969870C-16CA-C443-BA11-E44A981CCC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20" ma:contentTypeDescription="Create a new document." ma:contentTypeScope="" ma:versionID="dfed7aa17f90e169ea531504b4f8871d">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465e9d6d082226720c5f06b77115214e"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ae0a39fc-eab5-4218-a4ea-be23ca52bc5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8175645e-2251-4c0c-a68a-b328c89161bf}" ma:internalName="TaxCatchAll" ma:showField="CatchAllData" ma:web="3c474641-ec36-472f-b125-6b1b0910eaa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lcf76f155ced4ddcb4097134ff3c332f xmlns="4ad138b4-2b68-4b70-945d-07f8f18b1c9a">
      <Terms xmlns="http://schemas.microsoft.com/office/infopath/2007/PartnerControls"/>
    </lcf76f155ced4ddcb4097134ff3c332f>
    <TaxCatchAll xmlns="3c474641-ec36-472f-b125-6b1b0910eaa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CD151A-E48B-4795-834B-87A59023CB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purl.org/dc/dcmitype/"/>
    <ds:schemaRef ds:uri="http://purl.org/dc/elements/1.1/"/>
    <ds:schemaRef ds:uri="3c474641-ec36-472f-b125-6b1b0910eaa4"/>
    <ds:schemaRef ds:uri="http://schemas.openxmlformats.org/package/2006/metadata/core-properties"/>
    <ds:schemaRef ds:uri="4ad138b4-2b68-4b70-945d-07f8f18b1c9a"/>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Custom Design</Template>
  <TotalTime>8956</TotalTime>
  <Words>1778</Words>
  <Application>Microsoft Office PowerPoint</Application>
  <PresentationFormat>Widescreen</PresentationFormat>
  <Paragraphs>173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Open Sans</vt:lpstr>
      <vt:lpstr>Söhne</vt:lpstr>
      <vt:lpstr>Times New Roman</vt:lpstr>
      <vt:lpstr>Wingdings</vt:lpstr>
      <vt:lpstr>Custom Design</vt:lpstr>
      <vt:lpstr>Application of Deep Learning Technique for Precise Stock Market  Prediction </vt:lpstr>
      <vt:lpstr>PowerPoint Presentation</vt:lpstr>
      <vt:lpstr>                                                                Data Gathering  To gather the necessary market data for our stock prediction model, we will utilize the yFinance library in Python. This library is designed specifically for downloading relevant information on a given ticker symbol from the Yahoo Finance webpage.   For our purposes, we will be using the ticker symbol “INFY", which is a well-known technology company. Here's an example screenshot of the ticker symbol on the Yahoo Finance page:                                                         Details of data extracted from yFinance</vt:lpstr>
      <vt:lpstr>                  </vt:lpstr>
      <vt:lpstr>                  </vt:lpstr>
      <vt:lpstr>                                           Long Short Term Memory - Description  LSTM or Long Short-Term Memory is an improvement over traditional RNN or Recurrent Neural Network in the sense that it can effectively “remember” long sequence of events in the past. Just like humans can derive information from the previous context and can chart his future actions, RNN and LSTM tends to imitate the same. The difference between RNN and LSTM is that RNN is used in places where the retention of memory is short, whereas LSTM is capable of connecting events that happened way earlier and the events that followed them.  LSTM is capable of performing three main operations: Forget, Input and Output. These operations are made possible with the help of trained neural network layers like the tanh layer and the sigmoid layer. These layers decide whether an information needs to be forgotten, updated and what values need to be given as output. LSTM learns which parameter to learn, what to forget and what to be updated during the training process. That is the reason why LSTM requires a huge amount of dataset during its training and validation process for a better result. The sigmoid layer decides the flow of information. Whether it needs to allow all of the information or some of it or nothing.   Advantages of using LSTM for stock market prediction  Sequential Data Handling : Ideal for modeling  historical prices, trading volumes, and technical indicators.  Memory and Context Preservation: Captures long-term dependencies, vital for understanding  market dynamics.  Non-Linearity and Complex Patterns: Excels at modeling non-linear and complex behaviors in  financial markets  </vt:lpstr>
      <vt:lpstr>      </vt:lpstr>
      <vt:lpstr>      </vt:lpstr>
      <vt:lpstr>      </vt:lpstr>
      <vt:lpstr>      </vt:lpstr>
      <vt:lpstr>      </vt:lpstr>
      <vt:lpstr>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Jak Kimsey</dc:creator>
  <cp:keywords/>
  <dc:description/>
  <cp:lastModifiedBy>admin</cp:lastModifiedBy>
  <cp:revision>137</cp:revision>
  <dcterms:created xsi:type="dcterms:W3CDTF">2023-10-26T09:27:17Z</dcterms:created>
  <dcterms:modified xsi:type="dcterms:W3CDTF">2023-12-25T01:31:51Z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y fmtid="{D5CDD505-2E9C-101B-9397-08002B2CF9AE}" pid="3" name="MediaServiceImageTags">
    <vt:lpwstr/>
  </property>
</Properties>
</file>