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8" r:id="rId8"/>
    <p:sldId id="317" r:id="rId9"/>
    <p:sldId id="341" r:id="rId10"/>
    <p:sldId id="342" r:id="rId11"/>
    <p:sldId id="344" r:id="rId12"/>
    <p:sldId id="343" r:id="rId13"/>
    <p:sldId id="319" r:id="rId14"/>
    <p:sldId id="320" r:id="rId15"/>
    <p:sldId id="321" r:id="rId16"/>
    <p:sldId id="323" r:id="rId17"/>
    <p:sldId id="349" r:id="rId18"/>
    <p:sldId id="324" r:id="rId19"/>
    <p:sldId id="351" r:id="rId20"/>
    <p:sldId id="325" r:id="rId21"/>
    <p:sldId id="346" r:id="rId22"/>
    <p:sldId id="326" r:id="rId23"/>
    <p:sldId id="327" r:id="rId24"/>
    <p:sldId id="347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8"/>
            <p14:sldId id="317"/>
            <p14:sldId id="341"/>
            <p14:sldId id="342"/>
            <p14:sldId id="344"/>
            <p14:sldId id="343"/>
            <p14:sldId id="319"/>
            <p14:sldId id="320"/>
            <p14:sldId id="321"/>
            <p14:sldId id="323"/>
            <p14:sldId id="349"/>
            <p14:sldId id="324"/>
            <p14:sldId id="351"/>
            <p14:sldId id="325"/>
            <p14:sldId id="346"/>
            <p14:sldId id="326"/>
            <p14:sldId id="327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90738" autoAdjust="0"/>
  </p:normalViewPr>
  <p:slideViewPr>
    <p:cSldViewPr snapToGrid="0" snapToObjects="1">
      <p:cViewPr varScale="1">
        <p:scale>
          <a:sx n="95" d="100"/>
          <a:sy n="95" d="100"/>
        </p:scale>
        <p:origin x="13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9975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of cost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</a:t>
            </a:r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55494" y="1823098"/>
            <a:ext cx="11759034" cy="16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Common Analogy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are lost in the mountains in a dense fog;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can only feel the slope of the ground below your feet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strategy to get to the bottom of the valley quickly is to go downhill in the direction of the steepest slope.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3778625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7A90D06B-5566-7146-E506-9B18D1A5F346}"/>
              </a:ext>
            </a:extLst>
          </p:cNvPr>
          <p:cNvSpPr txBox="1"/>
          <p:nvPr/>
        </p:nvSpPr>
        <p:spPr>
          <a:xfrm>
            <a:off x="273424" y="1383829"/>
            <a:ext cx="11759034" cy="527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4022119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3555074"/>
            <a:ext cx="145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1506076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1749570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1309419"/>
            <a:ext cx="289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(in English)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A27E-5D1F-826B-7426-559D3CD748BE}"/>
              </a:ext>
            </a:extLst>
          </p:cNvPr>
          <p:cNvSpPr txBox="1"/>
          <p:nvPr/>
        </p:nvSpPr>
        <p:spPr>
          <a:xfrm>
            <a:off x="2009472" y="4400148"/>
            <a:ext cx="916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goes in the direction of descending gradient.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8D8DC-BADF-81BA-CE90-6877B4F2CB80}"/>
              </a:ext>
            </a:extLst>
          </p:cNvPr>
          <p:cNvSpPr txBox="1"/>
          <p:nvPr/>
        </p:nvSpPr>
        <p:spPr>
          <a:xfrm>
            <a:off x="4117978" y="3945410"/>
            <a:ext cx="364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(mathematically)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HW2 will go live today.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 of the steps, determined by the </a:t>
            </a:r>
            <a:r>
              <a:rPr lang="en-US" sz="2000" i="1" dirty="0"/>
              <a:t>learning rate </a:t>
            </a:r>
            <a:r>
              <a:rPr lang="en-US" sz="2000" dirty="0"/>
              <a:t>hyperparameter.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If too small, then ….</a:t>
            </a:r>
          </a:p>
          <a:p>
            <a:r>
              <a:rPr lang="en-US" sz="2000" dirty="0"/>
              <a:t>the algorithm will have to go through many iterations to converge, which will take a long time. </a:t>
            </a:r>
          </a:p>
          <a:p>
            <a:endParaRPr lang="en-US" sz="2000" dirty="0"/>
          </a:p>
          <a:p>
            <a:r>
              <a:rPr lang="en-US" sz="2000" dirty="0"/>
              <a:t>If too big, then ….</a:t>
            </a:r>
          </a:p>
          <a:p>
            <a:endParaRPr lang="en-US" sz="2000" dirty="0"/>
          </a:p>
          <a:p>
            <a:r>
              <a:rPr lang="en-US" sz="2000" dirty="0"/>
              <a:t>the algorithm might diverge, with larger and larger values, failing to find a good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320149" y="1959737"/>
            <a:ext cx="6542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Left</a:t>
            </a:r>
            <a:r>
              <a:rPr lang="en-US" sz="1800" dirty="0"/>
              <a:t>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b="1" dirty="0"/>
              <a:t>Right</a:t>
            </a:r>
            <a:r>
              <a:rPr lang="en-US" sz="1800" dirty="0"/>
              <a:t>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b="1" dirty="0"/>
              <a:t>Note</a:t>
            </a:r>
            <a:r>
              <a:rPr lang="en-US" sz="1800" dirty="0"/>
              <a:t>: Training a GD model means searching for a</a:t>
            </a:r>
          </a:p>
          <a:p>
            <a:r>
              <a:rPr lang="en-US" sz="1800" dirty="0"/>
              <a:t>combination of model parameters that minimizes a cost function (over the training set).</a:t>
            </a:r>
          </a:p>
          <a:p>
            <a:endParaRPr lang="en-US" sz="1800" dirty="0"/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777635" y="4581246"/>
            <a:ext cx="8171433" cy="2128588"/>
            <a:chOff x="1760273" y="4692420"/>
            <a:chExt cx="7979137" cy="2013783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273" y="4692420"/>
              <a:ext cx="7979137" cy="201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30724" y="4760002"/>
              <a:ext cx="600519" cy="185707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11787</TotalTime>
  <Words>1563</Words>
  <Application>Microsoft Macintosh PowerPoint</Application>
  <PresentationFormat>Widescreen</PresentationFormat>
  <Paragraphs>209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training</vt:lpstr>
      <vt:lpstr>Linear Regression contd…</vt:lpstr>
      <vt:lpstr>Linear Regression contd…</vt:lpstr>
      <vt:lpstr>Linear Regression contd…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Computational Complexity</vt:lpstr>
      <vt:lpstr>Linear Regression Model</vt:lpstr>
      <vt:lpstr>Gradient Descent (GD)</vt:lpstr>
      <vt:lpstr>Gradient Descent (GD)</vt:lpstr>
      <vt:lpstr>PowerPoint Presentation</vt:lpstr>
      <vt:lpstr>PowerPoint Presentation</vt:lpstr>
      <vt:lpstr>What about this curve?</vt:lpstr>
      <vt:lpstr>Stochastic Gradient Descent</vt:lpstr>
      <vt:lpstr>Other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482</cp:revision>
  <cp:lastPrinted>2018-04-25T02:50:23Z</cp:lastPrinted>
  <dcterms:created xsi:type="dcterms:W3CDTF">2021-08-24T04:52:52Z</dcterms:created>
  <dcterms:modified xsi:type="dcterms:W3CDTF">2022-09-08T01:36:49Z</dcterms:modified>
</cp:coreProperties>
</file>