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8" r:id="rId3"/>
    <p:sldId id="384" r:id="rId4"/>
    <p:sldId id="395" r:id="rId5"/>
    <p:sldId id="387" r:id="rId6"/>
    <p:sldId id="389" r:id="rId7"/>
    <p:sldId id="420" r:id="rId8"/>
    <p:sldId id="398" r:id="rId9"/>
    <p:sldId id="399" r:id="rId10"/>
    <p:sldId id="388" r:id="rId11"/>
    <p:sldId id="401" r:id="rId12"/>
    <p:sldId id="402" r:id="rId13"/>
    <p:sldId id="400" r:id="rId14"/>
    <p:sldId id="392" r:id="rId15"/>
    <p:sldId id="403" r:id="rId16"/>
    <p:sldId id="404" r:id="rId17"/>
    <p:sldId id="405" r:id="rId18"/>
    <p:sldId id="407" r:id="rId19"/>
    <p:sldId id="394" r:id="rId20"/>
    <p:sldId id="411" r:id="rId21"/>
    <p:sldId id="419" r:id="rId22"/>
    <p:sldId id="412" r:id="rId23"/>
    <p:sldId id="418" r:id="rId24"/>
    <p:sldId id="414" r:id="rId25"/>
    <p:sldId id="415" r:id="rId26"/>
    <p:sldId id="417" r:id="rId27"/>
    <p:sldId id="416" r:id="rId28"/>
    <p:sldId id="410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5761" autoAdjust="0"/>
  </p:normalViewPr>
  <p:slideViewPr>
    <p:cSldViewPr snapToGrid="0" snapToObjects="1">
      <p:cViewPr varScale="1">
        <p:scale>
          <a:sx n="101" d="100"/>
          <a:sy n="101" d="100"/>
        </p:scale>
        <p:origin x="97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6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4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632361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Data: &lt;</a:t>
            </a:r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,y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&gt;, i=1,..,l</a:t>
            </a:r>
          </a:p>
          <a:p>
            <a:pPr eaLnBrk="1" hangingPunct="1"/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R</a:t>
            </a:r>
            <a:r>
              <a:rPr lang="sv-SE" altLang="en-US" sz="18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1800" dirty="0"/>
              <a:t>y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</a:t>
            </a:r>
            <a:r>
              <a:rPr lang="sv-SE" altLang="en-US" sz="18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1800" dirty="0"/>
          </a:p>
          <a:p>
            <a:pPr eaLnBrk="1" hangingPunct="1"/>
            <a:endParaRPr lang="sv-SE" altLang="en-US" sz="18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endParaRPr lang="sv-SE" altLang="en-US" sz="2000" dirty="0"/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585" y="4648302"/>
            <a:ext cx="7380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</a:t>
            </a:r>
            <a:r>
              <a:rPr lang="sv-SE" altLang="en-US" sz="2000" dirty="0">
                <a:cs typeface="Tahoma" panose="020B0604030504040204" pitchFamily="34" charset="0"/>
              </a:rPr>
              <a:t> </a:t>
            </a:r>
            <a:r>
              <a:rPr lang="sv-SE" altLang="en-US" sz="2000" dirty="0" err="1">
                <a:cs typeface="Tahoma" panose="020B0604030504040204" pitchFamily="34" charset="0"/>
              </a:rPr>
              <a:t>correctly</a:t>
            </a:r>
            <a:r>
              <a:rPr lang="sv-SE" altLang="en-US" sz="2000" dirty="0">
                <a:cs typeface="Tahoma" panose="020B0604030504040204" pitchFamily="34" charset="0"/>
              </a:rPr>
              <a:t>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  <p:pic>
        <p:nvPicPr>
          <p:cNvPr id="3" name="Picture 29" descr="txp_fig">
            <a:extLst>
              <a:ext uri="{FF2B5EF4-FFF2-40B4-BE49-F238E27FC236}">
                <a16:creationId xmlns:a16="http://schemas.microsoft.com/office/drawing/2014/main" id="{FDC0DA2F-860B-0B23-79F1-9899D214D73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15" y="2012497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119764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hyperplane ‘far’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Lagrangian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Lagrangian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are replaced by constraints on Lagrangian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Classification: 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Linear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Gaussian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r>
              <a:rPr lang="sv-SE" dirty="0">
                <a:sym typeface="Symbol" panose="05050102010706020507" pitchFamily="18" charset="2"/>
              </a:rPr>
              <a:t>/ </a:t>
            </a:r>
            <a:r>
              <a:rPr lang="sv-SE" dirty="0" err="1">
                <a:sym typeface="Symbol" panose="05050102010706020507" pitchFamily="18" charset="2"/>
              </a:rPr>
              <a:t>Radius</a:t>
            </a:r>
            <a:r>
              <a:rPr lang="sv-SE" dirty="0">
                <a:sym typeface="Symbol" panose="05050102010706020507" pitchFamily="18" charset="2"/>
              </a:rPr>
              <a:t> basis </a:t>
            </a:r>
            <a:r>
              <a:rPr lang="sv-SE" dirty="0" err="1">
                <a:sym typeface="Symbol" panose="05050102010706020507" pitchFamily="18" charset="2"/>
              </a:rPr>
              <a:t>function</a:t>
            </a:r>
            <a:r>
              <a:rPr lang="sv-SE" dirty="0">
                <a:sym typeface="Symbol" panose="05050102010706020507" pitchFamily="18" charset="2"/>
              </a:rPr>
              <a:t> (RBF)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Sigmoid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Polynomial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Attributions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YouTube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5764214" cy="3200400"/>
            <a:chOff x="720" y="1584"/>
            <a:chExt cx="3631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+1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19" y="4222095"/>
            <a:ext cx="22960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301" y="40036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6B574-B158-917A-C05E-12E7C9912A43}"/>
              </a:ext>
            </a:extLst>
          </p:cNvPr>
          <p:cNvSpPr txBox="1"/>
          <p:nvPr/>
        </p:nvSpPr>
        <p:spPr>
          <a:xfrm>
            <a:off x="2836836" y="5892368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..but which one is the best?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 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57784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734" y="1827560"/>
            <a:ext cx="418814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33984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833" y="2003594"/>
            <a:ext cx="32480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288" y="4938537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377004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boundary, this gives us the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very, very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8855</TotalTime>
  <Words>1263</Words>
  <Application>Microsoft Macintosh PowerPoint</Application>
  <PresentationFormat>Widescreen</PresentationFormat>
  <Paragraphs>246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Classification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Attributions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934</cp:revision>
  <cp:lastPrinted>2018-04-25T02:50:23Z</cp:lastPrinted>
  <dcterms:created xsi:type="dcterms:W3CDTF">2021-08-24T04:52:52Z</dcterms:created>
  <dcterms:modified xsi:type="dcterms:W3CDTF">2022-10-05T22:11:32Z</dcterms:modified>
</cp:coreProperties>
</file>