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288C7-0D8A-42CE-BB25-0823B736B20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713876-4FBF-4466-B41C-74FB265EAED7}">
      <dgm:prSet/>
      <dgm:spPr/>
      <dgm:t>
        <a:bodyPr/>
        <a:lstStyle/>
        <a:p>
          <a:r>
            <a:rPr lang="en-US"/>
            <a:t>Importance of credit risk assessment in financial institutions.</a:t>
          </a:r>
        </a:p>
      </dgm:t>
    </dgm:pt>
    <dgm:pt modelId="{393AB213-7751-4BA2-871A-4A2078EEB724}" type="parTrans" cxnId="{CAC0E5B4-D6FA-4EBD-97E6-83EB14F31BC5}">
      <dgm:prSet/>
      <dgm:spPr/>
      <dgm:t>
        <a:bodyPr/>
        <a:lstStyle/>
        <a:p>
          <a:endParaRPr lang="en-US"/>
        </a:p>
      </dgm:t>
    </dgm:pt>
    <dgm:pt modelId="{C2E49CD6-0CDA-4665-B3A7-FDDD5A362412}" type="sibTrans" cxnId="{CAC0E5B4-D6FA-4EBD-97E6-83EB14F31BC5}">
      <dgm:prSet/>
      <dgm:spPr/>
      <dgm:t>
        <a:bodyPr/>
        <a:lstStyle/>
        <a:p>
          <a:endParaRPr lang="en-US"/>
        </a:p>
      </dgm:t>
    </dgm:pt>
    <dgm:pt modelId="{2EC9ECE3-7D0F-48E2-9E63-E83037CE8F13}">
      <dgm:prSet/>
      <dgm:spPr/>
      <dgm:t>
        <a:bodyPr/>
        <a:lstStyle/>
        <a:p>
          <a:r>
            <a:rPr lang="en-US"/>
            <a:t>Objective: Predict applicant's credit risk (Good/Bad).</a:t>
          </a:r>
        </a:p>
      </dgm:t>
    </dgm:pt>
    <dgm:pt modelId="{C7417E4C-7AF6-470C-B6C8-A78D398433C5}" type="parTrans" cxnId="{8FC5FFD6-0D9D-4F5D-BF60-BE75006706EE}">
      <dgm:prSet/>
      <dgm:spPr/>
      <dgm:t>
        <a:bodyPr/>
        <a:lstStyle/>
        <a:p>
          <a:endParaRPr lang="en-US"/>
        </a:p>
      </dgm:t>
    </dgm:pt>
    <dgm:pt modelId="{FF6A18B0-D831-46CB-8557-F171261FF897}" type="sibTrans" cxnId="{8FC5FFD6-0D9D-4F5D-BF60-BE75006706EE}">
      <dgm:prSet/>
      <dgm:spPr/>
      <dgm:t>
        <a:bodyPr/>
        <a:lstStyle/>
        <a:p>
          <a:endParaRPr lang="en-US"/>
        </a:p>
      </dgm:t>
    </dgm:pt>
    <dgm:pt modelId="{40C94131-FCB8-490A-98CC-E030B1CB6A6B}">
      <dgm:prSet/>
      <dgm:spPr/>
      <dgm:t>
        <a:bodyPr/>
        <a:lstStyle/>
        <a:p>
          <a:r>
            <a:rPr lang="en-US"/>
            <a:t>Minimize loan defaults and ensure lending stability.</a:t>
          </a:r>
        </a:p>
      </dgm:t>
    </dgm:pt>
    <dgm:pt modelId="{6C48C661-551D-4B4A-BA3C-8259C28E3633}" type="parTrans" cxnId="{6FB9CB6A-8092-4D86-A5D3-50141EE7EDC5}">
      <dgm:prSet/>
      <dgm:spPr/>
      <dgm:t>
        <a:bodyPr/>
        <a:lstStyle/>
        <a:p>
          <a:endParaRPr lang="en-US"/>
        </a:p>
      </dgm:t>
    </dgm:pt>
    <dgm:pt modelId="{39460541-2AD0-4814-8664-82C89BD84228}" type="sibTrans" cxnId="{6FB9CB6A-8092-4D86-A5D3-50141EE7EDC5}">
      <dgm:prSet/>
      <dgm:spPr/>
      <dgm:t>
        <a:bodyPr/>
        <a:lstStyle/>
        <a:p>
          <a:endParaRPr lang="en-US"/>
        </a:p>
      </dgm:t>
    </dgm:pt>
    <dgm:pt modelId="{CEADE1C1-5ECD-450B-86B6-FE13D0BE1F8F}" type="pres">
      <dgm:prSet presAssocID="{830288C7-0D8A-42CE-BB25-0823B736B204}" presName="root" presStyleCnt="0">
        <dgm:presLayoutVars>
          <dgm:dir/>
          <dgm:resizeHandles val="exact"/>
        </dgm:presLayoutVars>
      </dgm:prSet>
      <dgm:spPr/>
    </dgm:pt>
    <dgm:pt modelId="{44CCB558-C017-4E3B-A230-6BFA873B1461}" type="pres">
      <dgm:prSet presAssocID="{23713876-4FBF-4466-B41C-74FB265EAED7}" presName="compNode" presStyleCnt="0"/>
      <dgm:spPr/>
    </dgm:pt>
    <dgm:pt modelId="{2F289E99-BFF9-4F59-B87D-2E349927A76C}" type="pres">
      <dgm:prSet presAssocID="{23713876-4FBF-4466-B41C-74FB265EAE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C2588F0-793F-465B-9B9E-79B44F9C18F6}" type="pres">
      <dgm:prSet presAssocID="{23713876-4FBF-4466-B41C-74FB265EAED7}" presName="spaceRect" presStyleCnt="0"/>
      <dgm:spPr/>
    </dgm:pt>
    <dgm:pt modelId="{DF12DAAA-F8AB-4C28-8018-E0043BBE542D}" type="pres">
      <dgm:prSet presAssocID="{23713876-4FBF-4466-B41C-74FB265EAED7}" presName="textRect" presStyleLbl="revTx" presStyleIdx="0" presStyleCnt="3">
        <dgm:presLayoutVars>
          <dgm:chMax val="1"/>
          <dgm:chPref val="1"/>
        </dgm:presLayoutVars>
      </dgm:prSet>
      <dgm:spPr/>
    </dgm:pt>
    <dgm:pt modelId="{5C940143-706E-4B88-8CCA-F1B35EB22BB4}" type="pres">
      <dgm:prSet presAssocID="{C2E49CD6-0CDA-4665-B3A7-FDDD5A362412}" presName="sibTrans" presStyleCnt="0"/>
      <dgm:spPr/>
    </dgm:pt>
    <dgm:pt modelId="{43B91ABC-BC89-493D-8821-9E11794519D9}" type="pres">
      <dgm:prSet presAssocID="{2EC9ECE3-7D0F-48E2-9E63-E83037CE8F13}" presName="compNode" presStyleCnt="0"/>
      <dgm:spPr/>
    </dgm:pt>
    <dgm:pt modelId="{C0A6C144-0379-4A2E-A850-2CD819E5C73F}" type="pres">
      <dgm:prSet presAssocID="{2EC9ECE3-7D0F-48E2-9E63-E83037CE8F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FA9968B-80EA-4DC8-AFCB-CBC4454F2A55}" type="pres">
      <dgm:prSet presAssocID="{2EC9ECE3-7D0F-48E2-9E63-E83037CE8F13}" presName="spaceRect" presStyleCnt="0"/>
      <dgm:spPr/>
    </dgm:pt>
    <dgm:pt modelId="{36656A11-4491-4F78-94B1-9DD453451C52}" type="pres">
      <dgm:prSet presAssocID="{2EC9ECE3-7D0F-48E2-9E63-E83037CE8F13}" presName="textRect" presStyleLbl="revTx" presStyleIdx="1" presStyleCnt="3">
        <dgm:presLayoutVars>
          <dgm:chMax val="1"/>
          <dgm:chPref val="1"/>
        </dgm:presLayoutVars>
      </dgm:prSet>
      <dgm:spPr/>
    </dgm:pt>
    <dgm:pt modelId="{D6ADDC5E-124C-4519-8BAA-04824BEF79B3}" type="pres">
      <dgm:prSet presAssocID="{FF6A18B0-D831-46CB-8557-F171261FF897}" presName="sibTrans" presStyleCnt="0"/>
      <dgm:spPr/>
    </dgm:pt>
    <dgm:pt modelId="{3F21EE0E-0FC9-4A11-AB5D-66BB372A0FEA}" type="pres">
      <dgm:prSet presAssocID="{40C94131-FCB8-490A-98CC-E030B1CB6A6B}" presName="compNode" presStyleCnt="0"/>
      <dgm:spPr/>
    </dgm:pt>
    <dgm:pt modelId="{561B628B-6AE5-4B5E-AE7C-28FCFC54B05E}" type="pres">
      <dgm:prSet presAssocID="{40C94131-FCB8-490A-98CC-E030B1CB6A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E6E99942-67C1-44E7-9CF9-95934796A963}" type="pres">
      <dgm:prSet presAssocID="{40C94131-FCB8-490A-98CC-E030B1CB6A6B}" presName="spaceRect" presStyleCnt="0"/>
      <dgm:spPr/>
    </dgm:pt>
    <dgm:pt modelId="{BC580406-664A-4A2E-A688-CD0C0F3B6C53}" type="pres">
      <dgm:prSet presAssocID="{40C94131-FCB8-490A-98CC-E030B1CB6A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DAD319-7535-431B-B03D-73AFAFC657F5}" type="presOf" srcId="{830288C7-0D8A-42CE-BB25-0823B736B204}" destId="{CEADE1C1-5ECD-450B-86B6-FE13D0BE1F8F}" srcOrd="0" destOrd="0" presId="urn:microsoft.com/office/officeart/2018/2/layout/IconLabelList"/>
    <dgm:cxn modelId="{6FB9CB6A-8092-4D86-A5D3-50141EE7EDC5}" srcId="{830288C7-0D8A-42CE-BB25-0823B736B204}" destId="{40C94131-FCB8-490A-98CC-E030B1CB6A6B}" srcOrd="2" destOrd="0" parTransId="{6C48C661-551D-4B4A-BA3C-8259C28E3633}" sibTransId="{39460541-2AD0-4814-8664-82C89BD84228}"/>
    <dgm:cxn modelId="{DDB4B24B-3EB4-43FA-A6D6-193C47884B8E}" type="presOf" srcId="{23713876-4FBF-4466-B41C-74FB265EAED7}" destId="{DF12DAAA-F8AB-4C28-8018-E0043BBE542D}" srcOrd="0" destOrd="0" presId="urn:microsoft.com/office/officeart/2018/2/layout/IconLabelList"/>
    <dgm:cxn modelId="{CAC0E5B4-D6FA-4EBD-97E6-83EB14F31BC5}" srcId="{830288C7-0D8A-42CE-BB25-0823B736B204}" destId="{23713876-4FBF-4466-B41C-74FB265EAED7}" srcOrd="0" destOrd="0" parTransId="{393AB213-7751-4BA2-871A-4A2078EEB724}" sibTransId="{C2E49CD6-0CDA-4665-B3A7-FDDD5A362412}"/>
    <dgm:cxn modelId="{2D668CC1-8DA3-4A28-84C0-469CDF2C6162}" type="presOf" srcId="{40C94131-FCB8-490A-98CC-E030B1CB6A6B}" destId="{BC580406-664A-4A2E-A688-CD0C0F3B6C53}" srcOrd="0" destOrd="0" presId="urn:microsoft.com/office/officeart/2018/2/layout/IconLabelList"/>
    <dgm:cxn modelId="{8FC5FFD6-0D9D-4F5D-BF60-BE75006706EE}" srcId="{830288C7-0D8A-42CE-BB25-0823B736B204}" destId="{2EC9ECE3-7D0F-48E2-9E63-E83037CE8F13}" srcOrd="1" destOrd="0" parTransId="{C7417E4C-7AF6-470C-B6C8-A78D398433C5}" sibTransId="{FF6A18B0-D831-46CB-8557-F171261FF897}"/>
    <dgm:cxn modelId="{B1874AED-DB5A-485C-AE21-26FD3648A53E}" type="presOf" srcId="{2EC9ECE3-7D0F-48E2-9E63-E83037CE8F13}" destId="{36656A11-4491-4F78-94B1-9DD453451C52}" srcOrd="0" destOrd="0" presId="urn:microsoft.com/office/officeart/2018/2/layout/IconLabelList"/>
    <dgm:cxn modelId="{1C8D4BDA-97BD-4EA3-9230-2EDCB5E02601}" type="presParOf" srcId="{CEADE1C1-5ECD-450B-86B6-FE13D0BE1F8F}" destId="{44CCB558-C017-4E3B-A230-6BFA873B1461}" srcOrd="0" destOrd="0" presId="urn:microsoft.com/office/officeart/2018/2/layout/IconLabelList"/>
    <dgm:cxn modelId="{B06B81A9-F717-45C1-9F4A-48A2B586DB7C}" type="presParOf" srcId="{44CCB558-C017-4E3B-A230-6BFA873B1461}" destId="{2F289E99-BFF9-4F59-B87D-2E349927A76C}" srcOrd="0" destOrd="0" presId="urn:microsoft.com/office/officeart/2018/2/layout/IconLabelList"/>
    <dgm:cxn modelId="{F1DA9A9E-85A8-4F69-BE1D-F9B36A2F0112}" type="presParOf" srcId="{44CCB558-C017-4E3B-A230-6BFA873B1461}" destId="{7C2588F0-793F-465B-9B9E-79B44F9C18F6}" srcOrd="1" destOrd="0" presId="urn:microsoft.com/office/officeart/2018/2/layout/IconLabelList"/>
    <dgm:cxn modelId="{FEFD6027-82DE-4D8A-AF8F-AB73719D7820}" type="presParOf" srcId="{44CCB558-C017-4E3B-A230-6BFA873B1461}" destId="{DF12DAAA-F8AB-4C28-8018-E0043BBE542D}" srcOrd="2" destOrd="0" presId="urn:microsoft.com/office/officeart/2018/2/layout/IconLabelList"/>
    <dgm:cxn modelId="{53CD491C-8A5B-47FF-AD62-6204231540F6}" type="presParOf" srcId="{CEADE1C1-5ECD-450B-86B6-FE13D0BE1F8F}" destId="{5C940143-706E-4B88-8CCA-F1B35EB22BB4}" srcOrd="1" destOrd="0" presId="urn:microsoft.com/office/officeart/2018/2/layout/IconLabelList"/>
    <dgm:cxn modelId="{763A7A53-2244-4B7D-91E2-6DAB366CE2C7}" type="presParOf" srcId="{CEADE1C1-5ECD-450B-86B6-FE13D0BE1F8F}" destId="{43B91ABC-BC89-493D-8821-9E11794519D9}" srcOrd="2" destOrd="0" presId="urn:microsoft.com/office/officeart/2018/2/layout/IconLabelList"/>
    <dgm:cxn modelId="{7362C3B2-C002-437D-B0CF-B75FE51572A2}" type="presParOf" srcId="{43B91ABC-BC89-493D-8821-9E11794519D9}" destId="{C0A6C144-0379-4A2E-A850-2CD819E5C73F}" srcOrd="0" destOrd="0" presId="urn:microsoft.com/office/officeart/2018/2/layout/IconLabelList"/>
    <dgm:cxn modelId="{036CBCF2-9A5C-44BD-9C53-0385B6143D37}" type="presParOf" srcId="{43B91ABC-BC89-493D-8821-9E11794519D9}" destId="{CFA9968B-80EA-4DC8-AFCB-CBC4454F2A55}" srcOrd="1" destOrd="0" presId="urn:microsoft.com/office/officeart/2018/2/layout/IconLabelList"/>
    <dgm:cxn modelId="{FC371295-575D-4BAC-95D7-B8E5E1B883ED}" type="presParOf" srcId="{43B91ABC-BC89-493D-8821-9E11794519D9}" destId="{36656A11-4491-4F78-94B1-9DD453451C52}" srcOrd="2" destOrd="0" presId="urn:microsoft.com/office/officeart/2018/2/layout/IconLabelList"/>
    <dgm:cxn modelId="{4F3A1158-DF29-4EC2-8878-AC648CC48653}" type="presParOf" srcId="{CEADE1C1-5ECD-450B-86B6-FE13D0BE1F8F}" destId="{D6ADDC5E-124C-4519-8BAA-04824BEF79B3}" srcOrd="3" destOrd="0" presId="urn:microsoft.com/office/officeart/2018/2/layout/IconLabelList"/>
    <dgm:cxn modelId="{E5999DAA-1CC7-495B-9E0D-7D4C8B96B962}" type="presParOf" srcId="{CEADE1C1-5ECD-450B-86B6-FE13D0BE1F8F}" destId="{3F21EE0E-0FC9-4A11-AB5D-66BB372A0FEA}" srcOrd="4" destOrd="0" presId="urn:microsoft.com/office/officeart/2018/2/layout/IconLabelList"/>
    <dgm:cxn modelId="{89ED072D-7BCE-4F7A-81F1-BA2A08BA0D67}" type="presParOf" srcId="{3F21EE0E-0FC9-4A11-AB5D-66BB372A0FEA}" destId="{561B628B-6AE5-4B5E-AE7C-28FCFC54B05E}" srcOrd="0" destOrd="0" presId="urn:microsoft.com/office/officeart/2018/2/layout/IconLabelList"/>
    <dgm:cxn modelId="{0C4EC0E5-D64A-4464-93CC-6003F90EB0E4}" type="presParOf" srcId="{3F21EE0E-0FC9-4A11-AB5D-66BB372A0FEA}" destId="{E6E99942-67C1-44E7-9CF9-95934796A963}" srcOrd="1" destOrd="0" presId="urn:microsoft.com/office/officeart/2018/2/layout/IconLabelList"/>
    <dgm:cxn modelId="{DDB4716A-F825-4A0F-AE30-3197EC355118}" type="presParOf" srcId="{3F21EE0E-0FC9-4A11-AB5D-66BB372A0FEA}" destId="{BC580406-664A-4A2E-A688-CD0C0F3B6C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5783-19CE-4EDE-A02E-8FCCD1BBE2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DD6F60-C39B-40F3-9E7F-D20246D075E1}">
      <dgm:prSet/>
      <dgm:spPr/>
      <dgm:t>
        <a:bodyPr/>
        <a:lstStyle/>
        <a:p>
          <a:r>
            <a:rPr lang="en-US"/>
            <a:t>German Credit dataset with 1000 records and 20+ features.</a:t>
          </a:r>
        </a:p>
      </dgm:t>
    </dgm:pt>
    <dgm:pt modelId="{D9A2FED7-863C-407A-AAEF-1A4DFA8518C4}" type="parTrans" cxnId="{16DFB66D-84D3-49A2-A094-44AFC2A49E66}">
      <dgm:prSet/>
      <dgm:spPr/>
      <dgm:t>
        <a:bodyPr/>
        <a:lstStyle/>
        <a:p>
          <a:endParaRPr lang="en-US"/>
        </a:p>
      </dgm:t>
    </dgm:pt>
    <dgm:pt modelId="{F3E0A038-3549-4B43-80CE-3FEDB7DBED99}" type="sibTrans" cxnId="{16DFB66D-84D3-49A2-A094-44AFC2A49E66}">
      <dgm:prSet/>
      <dgm:spPr/>
      <dgm:t>
        <a:bodyPr/>
        <a:lstStyle/>
        <a:p>
          <a:endParaRPr lang="en-US"/>
        </a:p>
      </dgm:t>
    </dgm:pt>
    <dgm:pt modelId="{33B48684-D27A-48E9-8763-71857C8FC296}">
      <dgm:prSet/>
      <dgm:spPr/>
      <dgm:t>
        <a:bodyPr/>
        <a:lstStyle/>
        <a:p>
          <a:r>
            <a:rPr lang="en-US"/>
            <a:t>Target variable: Good (1) or Bad (0) credit risk.</a:t>
          </a:r>
        </a:p>
      </dgm:t>
    </dgm:pt>
    <dgm:pt modelId="{2F233C1F-64E6-44E9-AD5B-9E7E6D78BA51}" type="parTrans" cxnId="{FACA3935-FF61-403A-8AF5-6433885F3F18}">
      <dgm:prSet/>
      <dgm:spPr/>
      <dgm:t>
        <a:bodyPr/>
        <a:lstStyle/>
        <a:p>
          <a:endParaRPr lang="en-US"/>
        </a:p>
      </dgm:t>
    </dgm:pt>
    <dgm:pt modelId="{B9E9419B-79A7-4FF5-AB69-6BD75FC95CFC}" type="sibTrans" cxnId="{FACA3935-FF61-403A-8AF5-6433885F3F18}">
      <dgm:prSet/>
      <dgm:spPr/>
      <dgm:t>
        <a:bodyPr/>
        <a:lstStyle/>
        <a:p>
          <a:endParaRPr lang="en-US"/>
        </a:p>
      </dgm:t>
    </dgm:pt>
    <dgm:pt modelId="{BCAC2BB0-191A-4A11-B021-9045E4607DEE}">
      <dgm:prSet/>
      <dgm:spPr/>
      <dgm:t>
        <a:bodyPr/>
        <a:lstStyle/>
        <a:p>
          <a:r>
            <a:rPr lang="en-US"/>
            <a:t>Includes personal, financial, and loan-specific information.</a:t>
          </a:r>
        </a:p>
      </dgm:t>
    </dgm:pt>
    <dgm:pt modelId="{235780D1-4130-495C-B699-4F3FD4E2F205}" type="parTrans" cxnId="{0506680E-E4C1-4D71-BBCF-EC83AC300372}">
      <dgm:prSet/>
      <dgm:spPr/>
      <dgm:t>
        <a:bodyPr/>
        <a:lstStyle/>
        <a:p>
          <a:endParaRPr lang="en-US"/>
        </a:p>
      </dgm:t>
    </dgm:pt>
    <dgm:pt modelId="{D9415D0A-BECC-47E9-B7A7-DFAA5F3925F7}" type="sibTrans" cxnId="{0506680E-E4C1-4D71-BBCF-EC83AC300372}">
      <dgm:prSet/>
      <dgm:spPr/>
      <dgm:t>
        <a:bodyPr/>
        <a:lstStyle/>
        <a:p>
          <a:endParaRPr lang="en-US"/>
        </a:p>
      </dgm:t>
    </dgm:pt>
    <dgm:pt modelId="{FF8ADCAF-1339-4114-8C91-39798B1D276C}" type="pres">
      <dgm:prSet presAssocID="{40415783-19CE-4EDE-A02E-8FCCD1BBE255}" presName="root" presStyleCnt="0">
        <dgm:presLayoutVars>
          <dgm:dir/>
          <dgm:resizeHandles val="exact"/>
        </dgm:presLayoutVars>
      </dgm:prSet>
      <dgm:spPr/>
    </dgm:pt>
    <dgm:pt modelId="{85DF5D2D-ADC7-49F2-971B-F7EAC96F9C1D}" type="pres">
      <dgm:prSet presAssocID="{D6DD6F60-C39B-40F3-9E7F-D20246D075E1}" presName="compNode" presStyleCnt="0"/>
      <dgm:spPr/>
    </dgm:pt>
    <dgm:pt modelId="{00C6FA05-F6BC-44A8-BE1E-940CA3F5E84D}" type="pres">
      <dgm:prSet presAssocID="{D6DD6F60-C39B-40F3-9E7F-D20246D075E1}" presName="bgRect" presStyleLbl="bgShp" presStyleIdx="0" presStyleCnt="3"/>
      <dgm:spPr/>
    </dgm:pt>
    <dgm:pt modelId="{1B826DBC-2645-4B7E-8E3C-EBDA84820794}" type="pres">
      <dgm:prSet presAssocID="{D6DD6F60-C39B-40F3-9E7F-D20246D075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D5B696E-9903-47E3-9031-4944E0B854B3}" type="pres">
      <dgm:prSet presAssocID="{D6DD6F60-C39B-40F3-9E7F-D20246D075E1}" presName="spaceRect" presStyleCnt="0"/>
      <dgm:spPr/>
    </dgm:pt>
    <dgm:pt modelId="{256455FF-DE7F-4D30-831B-3567992FCD71}" type="pres">
      <dgm:prSet presAssocID="{D6DD6F60-C39B-40F3-9E7F-D20246D075E1}" presName="parTx" presStyleLbl="revTx" presStyleIdx="0" presStyleCnt="3">
        <dgm:presLayoutVars>
          <dgm:chMax val="0"/>
          <dgm:chPref val="0"/>
        </dgm:presLayoutVars>
      </dgm:prSet>
      <dgm:spPr/>
    </dgm:pt>
    <dgm:pt modelId="{EAC5252C-B282-4A57-9AB9-BDB123EFA800}" type="pres">
      <dgm:prSet presAssocID="{F3E0A038-3549-4B43-80CE-3FEDB7DBED99}" presName="sibTrans" presStyleCnt="0"/>
      <dgm:spPr/>
    </dgm:pt>
    <dgm:pt modelId="{C8BB0AFC-0FB9-4EAC-B9E3-C4EFDD0CB8CA}" type="pres">
      <dgm:prSet presAssocID="{33B48684-D27A-48E9-8763-71857C8FC296}" presName="compNode" presStyleCnt="0"/>
      <dgm:spPr/>
    </dgm:pt>
    <dgm:pt modelId="{D5E4B618-5840-4422-95DA-682F0D8C4804}" type="pres">
      <dgm:prSet presAssocID="{33B48684-D27A-48E9-8763-71857C8FC296}" presName="bgRect" presStyleLbl="bgShp" presStyleIdx="1" presStyleCnt="3"/>
      <dgm:spPr/>
    </dgm:pt>
    <dgm:pt modelId="{175E7415-06DB-451F-8672-8F1F16927DDC}" type="pres">
      <dgm:prSet presAssocID="{33B48684-D27A-48E9-8763-71857C8FC2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7507BE6-F013-444E-B1D2-45503999E5DA}" type="pres">
      <dgm:prSet presAssocID="{33B48684-D27A-48E9-8763-71857C8FC296}" presName="spaceRect" presStyleCnt="0"/>
      <dgm:spPr/>
    </dgm:pt>
    <dgm:pt modelId="{E0A54B2D-4BF1-493B-B1C2-7A7B7C8FEDD6}" type="pres">
      <dgm:prSet presAssocID="{33B48684-D27A-48E9-8763-71857C8FC296}" presName="parTx" presStyleLbl="revTx" presStyleIdx="1" presStyleCnt="3">
        <dgm:presLayoutVars>
          <dgm:chMax val="0"/>
          <dgm:chPref val="0"/>
        </dgm:presLayoutVars>
      </dgm:prSet>
      <dgm:spPr/>
    </dgm:pt>
    <dgm:pt modelId="{2CD69B08-F127-4A11-8C3E-F68563CB1ECF}" type="pres">
      <dgm:prSet presAssocID="{B9E9419B-79A7-4FF5-AB69-6BD75FC95CFC}" presName="sibTrans" presStyleCnt="0"/>
      <dgm:spPr/>
    </dgm:pt>
    <dgm:pt modelId="{A2D85D36-A0D7-48B9-BB89-4C7DAA6AECFF}" type="pres">
      <dgm:prSet presAssocID="{BCAC2BB0-191A-4A11-B021-9045E4607DEE}" presName="compNode" presStyleCnt="0"/>
      <dgm:spPr/>
    </dgm:pt>
    <dgm:pt modelId="{D192C65D-0860-4798-9BCB-BCD46E237173}" type="pres">
      <dgm:prSet presAssocID="{BCAC2BB0-191A-4A11-B021-9045E4607DEE}" presName="bgRect" presStyleLbl="bgShp" presStyleIdx="2" presStyleCnt="3"/>
      <dgm:spPr/>
    </dgm:pt>
    <dgm:pt modelId="{78B79243-9069-43B7-88C8-0937DE1E7D51}" type="pres">
      <dgm:prSet presAssocID="{BCAC2BB0-191A-4A11-B021-9045E4607D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79A605E-EE65-4BCB-8CF0-C5E8F347FDF6}" type="pres">
      <dgm:prSet presAssocID="{BCAC2BB0-191A-4A11-B021-9045E4607DEE}" presName="spaceRect" presStyleCnt="0"/>
      <dgm:spPr/>
    </dgm:pt>
    <dgm:pt modelId="{C93D7AE6-1D48-4025-BBD7-7FD5F88D35C8}" type="pres">
      <dgm:prSet presAssocID="{BCAC2BB0-191A-4A11-B021-9045E4607D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06680E-E4C1-4D71-BBCF-EC83AC300372}" srcId="{40415783-19CE-4EDE-A02E-8FCCD1BBE255}" destId="{BCAC2BB0-191A-4A11-B021-9045E4607DEE}" srcOrd="2" destOrd="0" parTransId="{235780D1-4130-495C-B699-4F3FD4E2F205}" sibTransId="{D9415D0A-BECC-47E9-B7A7-DFAA5F3925F7}"/>
    <dgm:cxn modelId="{06F46C29-07B4-4598-9E46-2D2F29A82A84}" type="presOf" srcId="{40415783-19CE-4EDE-A02E-8FCCD1BBE255}" destId="{FF8ADCAF-1339-4114-8C91-39798B1D276C}" srcOrd="0" destOrd="0" presId="urn:microsoft.com/office/officeart/2018/2/layout/IconVerticalSolidList"/>
    <dgm:cxn modelId="{FACA3935-FF61-403A-8AF5-6433885F3F18}" srcId="{40415783-19CE-4EDE-A02E-8FCCD1BBE255}" destId="{33B48684-D27A-48E9-8763-71857C8FC296}" srcOrd="1" destOrd="0" parTransId="{2F233C1F-64E6-44E9-AD5B-9E7E6D78BA51}" sibTransId="{B9E9419B-79A7-4FF5-AB69-6BD75FC95CFC}"/>
    <dgm:cxn modelId="{16DFB66D-84D3-49A2-A094-44AFC2A49E66}" srcId="{40415783-19CE-4EDE-A02E-8FCCD1BBE255}" destId="{D6DD6F60-C39B-40F3-9E7F-D20246D075E1}" srcOrd="0" destOrd="0" parTransId="{D9A2FED7-863C-407A-AAEF-1A4DFA8518C4}" sibTransId="{F3E0A038-3549-4B43-80CE-3FEDB7DBED99}"/>
    <dgm:cxn modelId="{16D739B0-5CF4-4AD8-BB9E-D0BAE4101B60}" type="presOf" srcId="{D6DD6F60-C39B-40F3-9E7F-D20246D075E1}" destId="{256455FF-DE7F-4D30-831B-3567992FCD71}" srcOrd="0" destOrd="0" presId="urn:microsoft.com/office/officeart/2018/2/layout/IconVerticalSolidList"/>
    <dgm:cxn modelId="{4E1835F0-CE9A-4128-8646-72210CD612F2}" type="presOf" srcId="{33B48684-D27A-48E9-8763-71857C8FC296}" destId="{E0A54B2D-4BF1-493B-B1C2-7A7B7C8FEDD6}" srcOrd="0" destOrd="0" presId="urn:microsoft.com/office/officeart/2018/2/layout/IconVerticalSolidList"/>
    <dgm:cxn modelId="{4FA1ECF8-C5C8-4AA6-9091-B212BA55D2E0}" type="presOf" srcId="{BCAC2BB0-191A-4A11-B021-9045E4607DEE}" destId="{C93D7AE6-1D48-4025-BBD7-7FD5F88D35C8}" srcOrd="0" destOrd="0" presId="urn:microsoft.com/office/officeart/2018/2/layout/IconVerticalSolidList"/>
    <dgm:cxn modelId="{C7743B48-E0CC-4E85-B1CB-E39F136DA6CE}" type="presParOf" srcId="{FF8ADCAF-1339-4114-8C91-39798B1D276C}" destId="{85DF5D2D-ADC7-49F2-971B-F7EAC96F9C1D}" srcOrd="0" destOrd="0" presId="urn:microsoft.com/office/officeart/2018/2/layout/IconVerticalSolidList"/>
    <dgm:cxn modelId="{477B5528-FC02-482B-9DE9-0762B07A4A47}" type="presParOf" srcId="{85DF5D2D-ADC7-49F2-971B-F7EAC96F9C1D}" destId="{00C6FA05-F6BC-44A8-BE1E-940CA3F5E84D}" srcOrd="0" destOrd="0" presId="urn:microsoft.com/office/officeart/2018/2/layout/IconVerticalSolidList"/>
    <dgm:cxn modelId="{2350D3D6-AFA5-4A34-A7A2-F3ED084A52D8}" type="presParOf" srcId="{85DF5D2D-ADC7-49F2-971B-F7EAC96F9C1D}" destId="{1B826DBC-2645-4B7E-8E3C-EBDA84820794}" srcOrd="1" destOrd="0" presId="urn:microsoft.com/office/officeart/2018/2/layout/IconVerticalSolidList"/>
    <dgm:cxn modelId="{430A4D83-3BE8-49CD-867C-CA635E13C9FC}" type="presParOf" srcId="{85DF5D2D-ADC7-49F2-971B-F7EAC96F9C1D}" destId="{ED5B696E-9903-47E3-9031-4944E0B854B3}" srcOrd="2" destOrd="0" presId="urn:microsoft.com/office/officeart/2018/2/layout/IconVerticalSolidList"/>
    <dgm:cxn modelId="{F1FC1178-0278-4AF3-B743-65B04CF5E0D2}" type="presParOf" srcId="{85DF5D2D-ADC7-49F2-971B-F7EAC96F9C1D}" destId="{256455FF-DE7F-4D30-831B-3567992FCD71}" srcOrd="3" destOrd="0" presId="urn:microsoft.com/office/officeart/2018/2/layout/IconVerticalSolidList"/>
    <dgm:cxn modelId="{9A3B3E7C-35D1-4869-B298-925A59A51E92}" type="presParOf" srcId="{FF8ADCAF-1339-4114-8C91-39798B1D276C}" destId="{EAC5252C-B282-4A57-9AB9-BDB123EFA800}" srcOrd="1" destOrd="0" presId="urn:microsoft.com/office/officeart/2018/2/layout/IconVerticalSolidList"/>
    <dgm:cxn modelId="{98E85C6C-EFD8-4BCC-9784-B82F7A886F6F}" type="presParOf" srcId="{FF8ADCAF-1339-4114-8C91-39798B1D276C}" destId="{C8BB0AFC-0FB9-4EAC-B9E3-C4EFDD0CB8CA}" srcOrd="2" destOrd="0" presId="urn:microsoft.com/office/officeart/2018/2/layout/IconVerticalSolidList"/>
    <dgm:cxn modelId="{14017754-6B90-4AFD-A071-F591E44B5AEC}" type="presParOf" srcId="{C8BB0AFC-0FB9-4EAC-B9E3-C4EFDD0CB8CA}" destId="{D5E4B618-5840-4422-95DA-682F0D8C4804}" srcOrd="0" destOrd="0" presId="urn:microsoft.com/office/officeart/2018/2/layout/IconVerticalSolidList"/>
    <dgm:cxn modelId="{A4D841C6-DAD5-459B-8FD7-6ABBCA776A64}" type="presParOf" srcId="{C8BB0AFC-0FB9-4EAC-B9E3-C4EFDD0CB8CA}" destId="{175E7415-06DB-451F-8672-8F1F16927DDC}" srcOrd="1" destOrd="0" presId="urn:microsoft.com/office/officeart/2018/2/layout/IconVerticalSolidList"/>
    <dgm:cxn modelId="{5A0B7D73-8180-4B51-83F1-60BB39A7B3BE}" type="presParOf" srcId="{C8BB0AFC-0FB9-4EAC-B9E3-C4EFDD0CB8CA}" destId="{97507BE6-F013-444E-B1D2-45503999E5DA}" srcOrd="2" destOrd="0" presId="urn:microsoft.com/office/officeart/2018/2/layout/IconVerticalSolidList"/>
    <dgm:cxn modelId="{48414BBD-8751-4256-811B-06337DFCBA45}" type="presParOf" srcId="{C8BB0AFC-0FB9-4EAC-B9E3-C4EFDD0CB8CA}" destId="{E0A54B2D-4BF1-493B-B1C2-7A7B7C8FEDD6}" srcOrd="3" destOrd="0" presId="urn:microsoft.com/office/officeart/2018/2/layout/IconVerticalSolidList"/>
    <dgm:cxn modelId="{EFE220DA-686A-4570-BCF6-4613F130D7FD}" type="presParOf" srcId="{FF8ADCAF-1339-4114-8C91-39798B1D276C}" destId="{2CD69B08-F127-4A11-8C3E-F68563CB1ECF}" srcOrd="3" destOrd="0" presId="urn:microsoft.com/office/officeart/2018/2/layout/IconVerticalSolidList"/>
    <dgm:cxn modelId="{D3B12A43-879A-4C8C-A9EA-574B4C7572F3}" type="presParOf" srcId="{FF8ADCAF-1339-4114-8C91-39798B1D276C}" destId="{A2D85D36-A0D7-48B9-BB89-4C7DAA6AECFF}" srcOrd="4" destOrd="0" presId="urn:microsoft.com/office/officeart/2018/2/layout/IconVerticalSolidList"/>
    <dgm:cxn modelId="{204AB0EA-2CA7-477F-9EC3-0DEDC29C69AF}" type="presParOf" srcId="{A2D85D36-A0D7-48B9-BB89-4C7DAA6AECFF}" destId="{D192C65D-0860-4798-9BCB-BCD46E237173}" srcOrd="0" destOrd="0" presId="urn:microsoft.com/office/officeart/2018/2/layout/IconVerticalSolidList"/>
    <dgm:cxn modelId="{488A9B00-3468-43E1-BC53-851D2240B662}" type="presParOf" srcId="{A2D85D36-A0D7-48B9-BB89-4C7DAA6AECFF}" destId="{78B79243-9069-43B7-88C8-0937DE1E7D51}" srcOrd="1" destOrd="0" presId="urn:microsoft.com/office/officeart/2018/2/layout/IconVerticalSolidList"/>
    <dgm:cxn modelId="{1B3F009D-C0C8-45DC-98EF-C6F09837CAB6}" type="presParOf" srcId="{A2D85D36-A0D7-48B9-BB89-4C7DAA6AECFF}" destId="{F79A605E-EE65-4BCB-8CF0-C5E8F347FDF6}" srcOrd="2" destOrd="0" presId="urn:microsoft.com/office/officeart/2018/2/layout/IconVerticalSolidList"/>
    <dgm:cxn modelId="{B0C1C4F4-EC86-443C-9305-A702E2E57D7C}" type="presParOf" srcId="{A2D85D36-A0D7-48B9-BB89-4C7DAA6AECFF}" destId="{C93D7AE6-1D48-4025-BBD7-7FD5F88D35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D5416A-3A4C-48AF-9C40-64C2A76D69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849B33-BC9C-41F4-97E7-34153E4CF396}">
      <dgm:prSet/>
      <dgm:spPr/>
      <dgm:t>
        <a:bodyPr/>
        <a:lstStyle/>
        <a:p>
          <a:r>
            <a:rPr lang="en-US"/>
            <a:t>Handled missing values, encoded categorical data.</a:t>
          </a:r>
        </a:p>
      </dgm:t>
    </dgm:pt>
    <dgm:pt modelId="{B04AC20D-2E14-4270-A6B6-BBCA86ADE65B}" type="parTrans" cxnId="{0B6C5ED3-905C-43DB-BA07-1F0BA1AFEDCB}">
      <dgm:prSet/>
      <dgm:spPr/>
      <dgm:t>
        <a:bodyPr/>
        <a:lstStyle/>
        <a:p>
          <a:endParaRPr lang="en-US"/>
        </a:p>
      </dgm:t>
    </dgm:pt>
    <dgm:pt modelId="{81116775-F79E-4365-8C63-CD28604DE997}" type="sibTrans" cxnId="{0B6C5ED3-905C-43DB-BA07-1F0BA1AFEDCB}">
      <dgm:prSet/>
      <dgm:spPr/>
      <dgm:t>
        <a:bodyPr/>
        <a:lstStyle/>
        <a:p>
          <a:endParaRPr lang="en-US"/>
        </a:p>
      </dgm:t>
    </dgm:pt>
    <dgm:pt modelId="{70C45810-189D-4D21-9F20-5B268D759EF5}">
      <dgm:prSet/>
      <dgm:spPr/>
      <dgm:t>
        <a:bodyPr/>
        <a:lstStyle/>
        <a:p>
          <a:r>
            <a:rPr lang="en-US"/>
            <a:t>Removed outliers and normalized data.</a:t>
          </a:r>
        </a:p>
      </dgm:t>
    </dgm:pt>
    <dgm:pt modelId="{6094F3E4-7E3C-454B-A0E5-7D1B330216DC}" type="parTrans" cxnId="{8F6FF30A-0AA1-4967-84E9-B2CDB358CACB}">
      <dgm:prSet/>
      <dgm:spPr/>
      <dgm:t>
        <a:bodyPr/>
        <a:lstStyle/>
        <a:p>
          <a:endParaRPr lang="en-US"/>
        </a:p>
      </dgm:t>
    </dgm:pt>
    <dgm:pt modelId="{A4C77C96-B53F-4B4D-B942-9C1E22FF97ED}" type="sibTrans" cxnId="{8F6FF30A-0AA1-4967-84E9-B2CDB358CACB}">
      <dgm:prSet/>
      <dgm:spPr/>
      <dgm:t>
        <a:bodyPr/>
        <a:lstStyle/>
        <a:p>
          <a:endParaRPr lang="en-US"/>
        </a:p>
      </dgm:t>
    </dgm:pt>
    <dgm:pt modelId="{8F17EE80-F35E-444B-BF2D-5DF900769692}">
      <dgm:prSet/>
      <dgm:spPr/>
      <dgm:t>
        <a:bodyPr/>
        <a:lstStyle/>
        <a:p>
          <a:r>
            <a:rPr lang="en-US"/>
            <a:t>Created new features (e.g., Debt-to-Income Ratio).</a:t>
          </a:r>
        </a:p>
      </dgm:t>
    </dgm:pt>
    <dgm:pt modelId="{A0C3437A-A34E-48D0-9426-A59E0F9615A8}" type="parTrans" cxnId="{8FD1A8EE-C295-48DD-8EBC-6CFA233FEFBC}">
      <dgm:prSet/>
      <dgm:spPr/>
      <dgm:t>
        <a:bodyPr/>
        <a:lstStyle/>
        <a:p>
          <a:endParaRPr lang="en-US"/>
        </a:p>
      </dgm:t>
    </dgm:pt>
    <dgm:pt modelId="{02FAFEE9-821A-4D19-AE09-A3209C533BF4}" type="sibTrans" cxnId="{8FD1A8EE-C295-48DD-8EBC-6CFA233FEFBC}">
      <dgm:prSet/>
      <dgm:spPr/>
      <dgm:t>
        <a:bodyPr/>
        <a:lstStyle/>
        <a:p>
          <a:endParaRPr lang="en-US"/>
        </a:p>
      </dgm:t>
    </dgm:pt>
    <dgm:pt modelId="{30BA4C6F-48D6-4602-A1A2-F1A6524735FB}" type="pres">
      <dgm:prSet presAssocID="{03D5416A-3A4C-48AF-9C40-64C2A76D69B0}" presName="outerComposite" presStyleCnt="0">
        <dgm:presLayoutVars>
          <dgm:chMax val="5"/>
          <dgm:dir/>
          <dgm:resizeHandles val="exact"/>
        </dgm:presLayoutVars>
      </dgm:prSet>
      <dgm:spPr/>
    </dgm:pt>
    <dgm:pt modelId="{9B5A3CA8-3F90-4BC0-84A6-1050B9E1CDC1}" type="pres">
      <dgm:prSet presAssocID="{03D5416A-3A4C-48AF-9C40-64C2A76D69B0}" presName="dummyMaxCanvas" presStyleCnt="0">
        <dgm:presLayoutVars/>
      </dgm:prSet>
      <dgm:spPr/>
    </dgm:pt>
    <dgm:pt modelId="{7CAED6EC-BD65-4AC8-977D-3B9CA8C078FD}" type="pres">
      <dgm:prSet presAssocID="{03D5416A-3A4C-48AF-9C40-64C2A76D69B0}" presName="ThreeNodes_1" presStyleLbl="node1" presStyleIdx="0" presStyleCnt="3">
        <dgm:presLayoutVars>
          <dgm:bulletEnabled val="1"/>
        </dgm:presLayoutVars>
      </dgm:prSet>
      <dgm:spPr/>
    </dgm:pt>
    <dgm:pt modelId="{50B86247-DACC-4AEE-B729-0861CBBD7A47}" type="pres">
      <dgm:prSet presAssocID="{03D5416A-3A4C-48AF-9C40-64C2A76D69B0}" presName="ThreeNodes_2" presStyleLbl="node1" presStyleIdx="1" presStyleCnt="3">
        <dgm:presLayoutVars>
          <dgm:bulletEnabled val="1"/>
        </dgm:presLayoutVars>
      </dgm:prSet>
      <dgm:spPr/>
    </dgm:pt>
    <dgm:pt modelId="{8CC6B4C4-2CA0-4904-8B49-9DC7A4AD5A37}" type="pres">
      <dgm:prSet presAssocID="{03D5416A-3A4C-48AF-9C40-64C2A76D69B0}" presName="ThreeNodes_3" presStyleLbl="node1" presStyleIdx="2" presStyleCnt="3">
        <dgm:presLayoutVars>
          <dgm:bulletEnabled val="1"/>
        </dgm:presLayoutVars>
      </dgm:prSet>
      <dgm:spPr/>
    </dgm:pt>
    <dgm:pt modelId="{77A8D5E9-43BB-4DD3-A5BC-37972D84C910}" type="pres">
      <dgm:prSet presAssocID="{03D5416A-3A4C-48AF-9C40-64C2A76D69B0}" presName="ThreeConn_1-2" presStyleLbl="fgAccFollowNode1" presStyleIdx="0" presStyleCnt="2">
        <dgm:presLayoutVars>
          <dgm:bulletEnabled val="1"/>
        </dgm:presLayoutVars>
      </dgm:prSet>
      <dgm:spPr/>
    </dgm:pt>
    <dgm:pt modelId="{26A83E39-765E-4992-925B-E8C614359343}" type="pres">
      <dgm:prSet presAssocID="{03D5416A-3A4C-48AF-9C40-64C2A76D69B0}" presName="ThreeConn_2-3" presStyleLbl="fgAccFollowNode1" presStyleIdx="1" presStyleCnt="2">
        <dgm:presLayoutVars>
          <dgm:bulletEnabled val="1"/>
        </dgm:presLayoutVars>
      </dgm:prSet>
      <dgm:spPr/>
    </dgm:pt>
    <dgm:pt modelId="{75C17205-C7A5-4FBD-83CF-67D8B2F2374F}" type="pres">
      <dgm:prSet presAssocID="{03D5416A-3A4C-48AF-9C40-64C2A76D69B0}" presName="ThreeNodes_1_text" presStyleLbl="node1" presStyleIdx="2" presStyleCnt="3">
        <dgm:presLayoutVars>
          <dgm:bulletEnabled val="1"/>
        </dgm:presLayoutVars>
      </dgm:prSet>
      <dgm:spPr/>
    </dgm:pt>
    <dgm:pt modelId="{2166A0EF-7F94-4ED6-9FBB-9D5681BADD16}" type="pres">
      <dgm:prSet presAssocID="{03D5416A-3A4C-48AF-9C40-64C2A76D69B0}" presName="ThreeNodes_2_text" presStyleLbl="node1" presStyleIdx="2" presStyleCnt="3">
        <dgm:presLayoutVars>
          <dgm:bulletEnabled val="1"/>
        </dgm:presLayoutVars>
      </dgm:prSet>
      <dgm:spPr/>
    </dgm:pt>
    <dgm:pt modelId="{91786702-57DD-4388-82BF-9E5548E30453}" type="pres">
      <dgm:prSet presAssocID="{03D5416A-3A4C-48AF-9C40-64C2A76D69B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F6FF30A-0AA1-4967-84E9-B2CDB358CACB}" srcId="{03D5416A-3A4C-48AF-9C40-64C2A76D69B0}" destId="{70C45810-189D-4D21-9F20-5B268D759EF5}" srcOrd="1" destOrd="0" parTransId="{6094F3E4-7E3C-454B-A0E5-7D1B330216DC}" sibTransId="{A4C77C96-B53F-4B4D-B942-9C1E22FF97ED}"/>
    <dgm:cxn modelId="{7B254A0F-E5E0-4BF3-9C16-1F73B45D854B}" type="presOf" srcId="{6B849B33-BC9C-41F4-97E7-34153E4CF396}" destId="{7CAED6EC-BD65-4AC8-977D-3B9CA8C078FD}" srcOrd="0" destOrd="0" presId="urn:microsoft.com/office/officeart/2005/8/layout/vProcess5"/>
    <dgm:cxn modelId="{AE561138-DB47-48BD-AD2A-4464D0D721BF}" type="presOf" srcId="{8F17EE80-F35E-444B-BF2D-5DF900769692}" destId="{8CC6B4C4-2CA0-4904-8B49-9DC7A4AD5A37}" srcOrd="0" destOrd="0" presId="urn:microsoft.com/office/officeart/2005/8/layout/vProcess5"/>
    <dgm:cxn modelId="{D7B3D13B-485A-42C7-8BF9-AA3AB24138DE}" type="presOf" srcId="{8F17EE80-F35E-444B-BF2D-5DF900769692}" destId="{91786702-57DD-4388-82BF-9E5548E30453}" srcOrd="1" destOrd="0" presId="urn:microsoft.com/office/officeart/2005/8/layout/vProcess5"/>
    <dgm:cxn modelId="{6919C744-335E-4E7F-821B-B04B7C8610BB}" type="presOf" srcId="{70C45810-189D-4D21-9F20-5B268D759EF5}" destId="{50B86247-DACC-4AEE-B729-0861CBBD7A47}" srcOrd="0" destOrd="0" presId="urn:microsoft.com/office/officeart/2005/8/layout/vProcess5"/>
    <dgm:cxn modelId="{2F975D48-BE78-4411-9CBC-8E74139F060F}" type="presOf" srcId="{A4C77C96-B53F-4B4D-B942-9C1E22FF97ED}" destId="{26A83E39-765E-4992-925B-E8C614359343}" srcOrd="0" destOrd="0" presId="urn:microsoft.com/office/officeart/2005/8/layout/vProcess5"/>
    <dgm:cxn modelId="{B529916A-B806-44C4-BD2D-F657977534A2}" type="presOf" srcId="{6B849B33-BC9C-41F4-97E7-34153E4CF396}" destId="{75C17205-C7A5-4FBD-83CF-67D8B2F2374F}" srcOrd="1" destOrd="0" presId="urn:microsoft.com/office/officeart/2005/8/layout/vProcess5"/>
    <dgm:cxn modelId="{CED8FE77-9CCB-4455-9F87-713DB1DD58EB}" type="presOf" srcId="{70C45810-189D-4D21-9F20-5B268D759EF5}" destId="{2166A0EF-7F94-4ED6-9FBB-9D5681BADD16}" srcOrd="1" destOrd="0" presId="urn:microsoft.com/office/officeart/2005/8/layout/vProcess5"/>
    <dgm:cxn modelId="{856E6682-D5A0-4F32-B3A6-0B8B3F8087AC}" type="presOf" srcId="{03D5416A-3A4C-48AF-9C40-64C2A76D69B0}" destId="{30BA4C6F-48D6-4602-A1A2-F1A6524735FB}" srcOrd="0" destOrd="0" presId="urn:microsoft.com/office/officeart/2005/8/layout/vProcess5"/>
    <dgm:cxn modelId="{E31CC18E-9F04-45BD-8D68-49DE8942F261}" type="presOf" srcId="{81116775-F79E-4365-8C63-CD28604DE997}" destId="{77A8D5E9-43BB-4DD3-A5BC-37972D84C910}" srcOrd="0" destOrd="0" presId="urn:microsoft.com/office/officeart/2005/8/layout/vProcess5"/>
    <dgm:cxn modelId="{0B6C5ED3-905C-43DB-BA07-1F0BA1AFEDCB}" srcId="{03D5416A-3A4C-48AF-9C40-64C2A76D69B0}" destId="{6B849B33-BC9C-41F4-97E7-34153E4CF396}" srcOrd="0" destOrd="0" parTransId="{B04AC20D-2E14-4270-A6B6-BBCA86ADE65B}" sibTransId="{81116775-F79E-4365-8C63-CD28604DE997}"/>
    <dgm:cxn modelId="{8FD1A8EE-C295-48DD-8EBC-6CFA233FEFBC}" srcId="{03D5416A-3A4C-48AF-9C40-64C2A76D69B0}" destId="{8F17EE80-F35E-444B-BF2D-5DF900769692}" srcOrd="2" destOrd="0" parTransId="{A0C3437A-A34E-48D0-9426-A59E0F9615A8}" sibTransId="{02FAFEE9-821A-4D19-AE09-A3209C533BF4}"/>
    <dgm:cxn modelId="{D80BC96D-5F94-4B46-A63D-47A4323F42FB}" type="presParOf" srcId="{30BA4C6F-48D6-4602-A1A2-F1A6524735FB}" destId="{9B5A3CA8-3F90-4BC0-84A6-1050B9E1CDC1}" srcOrd="0" destOrd="0" presId="urn:microsoft.com/office/officeart/2005/8/layout/vProcess5"/>
    <dgm:cxn modelId="{103DF13F-F998-4022-B62F-962814D919D8}" type="presParOf" srcId="{30BA4C6F-48D6-4602-A1A2-F1A6524735FB}" destId="{7CAED6EC-BD65-4AC8-977D-3B9CA8C078FD}" srcOrd="1" destOrd="0" presId="urn:microsoft.com/office/officeart/2005/8/layout/vProcess5"/>
    <dgm:cxn modelId="{F8001634-1885-4A8A-886E-BA7ECEB93AE1}" type="presParOf" srcId="{30BA4C6F-48D6-4602-A1A2-F1A6524735FB}" destId="{50B86247-DACC-4AEE-B729-0861CBBD7A47}" srcOrd="2" destOrd="0" presId="urn:microsoft.com/office/officeart/2005/8/layout/vProcess5"/>
    <dgm:cxn modelId="{941C05D8-3177-4A55-8A41-3006B407B4EF}" type="presParOf" srcId="{30BA4C6F-48D6-4602-A1A2-F1A6524735FB}" destId="{8CC6B4C4-2CA0-4904-8B49-9DC7A4AD5A37}" srcOrd="3" destOrd="0" presId="urn:microsoft.com/office/officeart/2005/8/layout/vProcess5"/>
    <dgm:cxn modelId="{AFAA0E4C-AE58-477A-9D33-248848EA38F5}" type="presParOf" srcId="{30BA4C6F-48D6-4602-A1A2-F1A6524735FB}" destId="{77A8D5E9-43BB-4DD3-A5BC-37972D84C910}" srcOrd="4" destOrd="0" presId="urn:microsoft.com/office/officeart/2005/8/layout/vProcess5"/>
    <dgm:cxn modelId="{498A7592-04D5-41B9-A806-FBBF26483E8A}" type="presParOf" srcId="{30BA4C6F-48D6-4602-A1A2-F1A6524735FB}" destId="{26A83E39-765E-4992-925B-E8C614359343}" srcOrd="5" destOrd="0" presId="urn:microsoft.com/office/officeart/2005/8/layout/vProcess5"/>
    <dgm:cxn modelId="{1FF80771-7E41-4E36-9E15-1E8125BF0111}" type="presParOf" srcId="{30BA4C6F-48D6-4602-A1A2-F1A6524735FB}" destId="{75C17205-C7A5-4FBD-83CF-67D8B2F2374F}" srcOrd="6" destOrd="0" presId="urn:microsoft.com/office/officeart/2005/8/layout/vProcess5"/>
    <dgm:cxn modelId="{10AFA97C-8000-4F74-B94C-1979558CBD10}" type="presParOf" srcId="{30BA4C6F-48D6-4602-A1A2-F1A6524735FB}" destId="{2166A0EF-7F94-4ED6-9FBB-9D5681BADD16}" srcOrd="7" destOrd="0" presId="urn:microsoft.com/office/officeart/2005/8/layout/vProcess5"/>
    <dgm:cxn modelId="{0B7ABED4-1891-4F48-966B-34C2ED985836}" type="presParOf" srcId="{30BA4C6F-48D6-4602-A1A2-F1A6524735FB}" destId="{91786702-57DD-4388-82BF-9E5548E3045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DF3D2B-CC0A-4354-BCDB-2CC20405B0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0CB138-B5FB-4FDD-ACE0-8D2FD84AF90A}">
      <dgm:prSet/>
      <dgm:spPr/>
      <dgm:t>
        <a:bodyPr/>
        <a:lstStyle/>
        <a:p>
          <a:r>
            <a:rPr lang="en-US"/>
            <a:t>Visualizations: distribution plots, heatmaps, boxplots.</a:t>
          </a:r>
        </a:p>
      </dgm:t>
    </dgm:pt>
    <dgm:pt modelId="{6BC81266-FD6F-4D78-95AE-DA3C6CD865F1}" type="parTrans" cxnId="{CF73E45D-0C7F-4484-B9E2-59DC2049045E}">
      <dgm:prSet/>
      <dgm:spPr/>
      <dgm:t>
        <a:bodyPr/>
        <a:lstStyle/>
        <a:p>
          <a:endParaRPr lang="en-US"/>
        </a:p>
      </dgm:t>
    </dgm:pt>
    <dgm:pt modelId="{675F012F-6EDE-4F22-80C8-4155AE69455B}" type="sibTrans" cxnId="{CF73E45D-0C7F-4484-B9E2-59DC2049045E}">
      <dgm:prSet/>
      <dgm:spPr/>
      <dgm:t>
        <a:bodyPr/>
        <a:lstStyle/>
        <a:p>
          <a:endParaRPr lang="en-US"/>
        </a:p>
      </dgm:t>
    </dgm:pt>
    <dgm:pt modelId="{7A752634-5CA1-4753-BDB2-459DEF3BC96F}">
      <dgm:prSet/>
      <dgm:spPr/>
      <dgm:t>
        <a:bodyPr/>
        <a:lstStyle/>
        <a:p>
          <a:r>
            <a:rPr lang="en-US"/>
            <a:t>Analyzed feature correlation with credit risk.</a:t>
          </a:r>
        </a:p>
      </dgm:t>
    </dgm:pt>
    <dgm:pt modelId="{5E18830D-8D05-436B-8CB2-42AE16033202}" type="parTrans" cxnId="{ECF12218-1F09-41F3-B5E8-91EABAA1E946}">
      <dgm:prSet/>
      <dgm:spPr/>
      <dgm:t>
        <a:bodyPr/>
        <a:lstStyle/>
        <a:p>
          <a:endParaRPr lang="en-US"/>
        </a:p>
      </dgm:t>
    </dgm:pt>
    <dgm:pt modelId="{A2386392-0AC1-4EC5-A835-729150A59F7D}" type="sibTrans" cxnId="{ECF12218-1F09-41F3-B5E8-91EABAA1E946}">
      <dgm:prSet/>
      <dgm:spPr/>
      <dgm:t>
        <a:bodyPr/>
        <a:lstStyle/>
        <a:p>
          <a:endParaRPr lang="en-US"/>
        </a:p>
      </dgm:t>
    </dgm:pt>
    <dgm:pt modelId="{8DCFFB4F-F9DD-4164-BF47-1F70F198A55E}">
      <dgm:prSet/>
      <dgm:spPr/>
      <dgm:t>
        <a:bodyPr/>
        <a:lstStyle/>
        <a:p>
          <a:r>
            <a:rPr lang="en-US"/>
            <a:t>Identified patterns in applicant profiles.</a:t>
          </a:r>
        </a:p>
      </dgm:t>
    </dgm:pt>
    <dgm:pt modelId="{AD75172B-4192-4B5F-A3C3-556A01ACE7A4}" type="parTrans" cxnId="{C1A52492-9E35-4024-9C31-EEEAD4AB31EC}">
      <dgm:prSet/>
      <dgm:spPr/>
      <dgm:t>
        <a:bodyPr/>
        <a:lstStyle/>
        <a:p>
          <a:endParaRPr lang="en-US"/>
        </a:p>
      </dgm:t>
    </dgm:pt>
    <dgm:pt modelId="{90CD7529-2480-47B4-B52D-E5B2B18BE3DB}" type="sibTrans" cxnId="{C1A52492-9E35-4024-9C31-EEEAD4AB31EC}">
      <dgm:prSet/>
      <dgm:spPr/>
      <dgm:t>
        <a:bodyPr/>
        <a:lstStyle/>
        <a:p>
          <a:endParaRPr lang="en-US"/>
        </a:p>
      </dgm:t>
    </dgm:pt>
    <dgm:pt modelId="{7FFFBAB4-B48E-486F-895F-054FA4386A66}" type="pres">
      <dgm:prSet presAssocID="{75DF3D2B-CC0A-4354-BCDB-2CC20405B047}" presName="root" presStyleCnt="0">
        <dgm:presLayoutVars>
          <dgm:dir/>
          <dgm:resizeHandles val="exact"/>
        </dgm:presLayoutVars>
      </dgm:prSet>
      <dgm:spPr/>
    </dgm:pt>
    <dgm:pt modelId="{66D925EB-9766-4349-B5C9-01E434F3E7DC}" type="pres">
      <dgm:prSet presAssocID="{3A0CB138-B5FB-4FDD-ACE0-8D2FD84AF90A}" presName="compNode" presStyleCnt="0"/>
      <dgm:spPr/>
    </dgm:pt>
    <dgm:pt modelId="{8A47A50D-7D27-4FD4-9EC1-4EE3F2D57678}" type="pres">
      <dgm:prSet presAssocID="{3A0CB138-B5FB-4FDD-ACE0-8D2FD84AF90A}" presName="bgRect" presStyleLbl="bgShp" presStyleIdx="0" presStyleCnt="3"/>
      <dgm:spPr/>
    </dgm:pt>
    <dgm:pt modelId="{9B73C7BC-11DA-40FF-9D22-1C60B34A79EE}" type="pres">
      <dgm:prSet presAssocID="{3A0CB138-B5FB-4FDD-ACE0-8D2FD84AF9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AB94545-4A5E-4F0C-A4BB-C75716E6CD85}" type="pres">
      <dgm:prSet presAssocID="{3A0CB138-B5FB-4FDD-ACE0-8D2FD84AF90A}" presName="spaceRect" presStyleCnt="0"/>
      <dgm:spPr/>
    </dgm:pt>
    <dgm:pt modelId="{C7F52FDE-3678-45FB-A063-9DE5E8B68604}" type="pres">
      <dgm:prSet presAssocID="{3A0CB138-B5FB-4FDD-ACE0-8D2FD84AF90A}" presName="parTx" presStyleLbl="revTx" presStyleIdx="0" presStyleCnt="3">
        <dgm:presLayoutVars>
          <dgm:chMax val="0"/>
          <dgm:chPref val="0"/>
        </dgm:presLayoutVars>
      </dgm:prSet>
      <dgm:spPr/>
    </dgm:pt>
    <dgm:pt modelId="{40707132-0DBE-40E3-BF27-70B341CC8CAF}" type="pres">
      <dgm:prSet presAssocID="{675F012F-6EDE-4F22-80C8-4155AE69455B}" presName="sibTrans" presStyleCnt="0"/>
      <dgm:spPr/>
    </dgm:pt>
    <dgm:pt modelId="{0323A8FD-3AD1-4B68-BF28-C5DC5E2054EF}" type="pres">
      <dgm:prSet presAssocID="{7A752634-5CA1-4753-BDB2-459DEF3BC96F}" presName="compNode" presStyleCnt="0"/>
      <dgm:spPr/>
    </dgm:pt>
    <dgm:pt modelId="{7D10AE11-4FD0-45BE-9DC8-12F3FA006D9F}" type="pres">
      <dgm:prSet presAssocID="{7A752634-5CA1-4753-BDB2-459DEF3BC96F}" presName="bgRect" presStyleLbl="bgShp" presStyleIdx="1" presStyleCnt="3"/>
      <dgm:spPr/>
    </dgm:pt>
    <dgm:pt modelId="{FD66D491-0535-40FB-898A-55EB0F8FC70D}" type="pres">
      <dgm:prSet presAssocID="{7A752634-5CA1-4753-BDB2-459DEF3BC9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9AC9896-5296-495B-94B6-824490AF396E}" type="pres">
      <dgm:prSet presAssocID="{7A752634-5CA1-4753-BDB2-459DEF3BC96F}" presName="spaceRect" presStyleCnt="0"/>
      <dgm:spPr/>
    </dgm:pt>
    <dgm:pt modelId="{5FB62C3F-B50C-4593-BB65-5ADAD68078E3}" type="pres">
      <dgm:prSet presAssocID="{7A752634-5CA1-4753-BDB2-459DEF3BC96F}" presName="parTx" presStyleLbl="revTx" presStyleIdx="1" presStyleCnt="3">
        <dgm:presLayoutVars>
          <dgm:chMax val="0"/>
          <dgm:chPref val="0"/>
        </dgm:presLayoutVars>
      </dgm:prSet>
      <dgm:spPr/>
    </dgm:pt>
    <dgm:pt modelId="{584E7366-EEB1-4447-915D-A58E236C745D}" type="pres">
      <dgm:prSet presAssocID="{A2386392-0AC1-4EC5-A835-729150A59F7D}" presName="sibTrans" presStyleCnt="0"/>
      <dgm:spPr/>
    </dgm:pt>
    <dgm:pt modelId="{3A244809-FE9A-47F6-A269-B5225AC07771}" type="pres">
      <dgm:prSet presAssocID="{8DCFFB4F-F9DD-4164-BF47-1F70F198A55E}" presName="compNode" presStyleCnt="0"/>
      <dgm:spPr/>
    </dgm:pt>
    <dgm:pt modelId="{F6F9EA68-BF53-4D5E-A1CF-43810EE0BD6A}" type="pres">
      <dgm:prSet presAssocID="{8DCFFB4F-F9DD-4164-BF47-1F70F198A55E}" presName="bgRect" presStyleLbl="bgShp" presStyleIdx="2" presStyleCnt="3"/>
      <dgm:spPr/>
    </dgm:pt>
    <dgm:pt modelId="{D129EAAD-681B-44C9-B906-885F8A126D9A}" type="pres">
      <dgm:prSet presAssocID="{8DCFFB4F-F9DD-4164-BF47-1F70F198A5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7F9DA91-1418-4E26-AFA0-51119C040E80}" type="pres">
      <dgm:prSet presAssocID="{8DCFFB4F-F9DD-4164-BF47-1F70F198A55E}" presName="spaceRect" presStyleCnt="0"/>
      <dgm:spPr/>
    </dgm:pt>
    <dgm:pt modelId="{49DF8ED4-B317-4610-9A18-9D44174D3612}" type="pres">
      <dgm:prSet presAssocID="{8DCFFB4F-F9DD-4164-BF47-1F70F198A5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D91813-82CA-40DC-AE1B-5F9365F239FA}" type="presOf" srcId="{7A752634-5CA1-4753-BDB2-459DEF3BC96F}" destId="{5FB62C3F-B50C-4593-BB65-5ADAD68078E3}" srcOrd="0" destOrd="0" presId="urn:microsoft.com/office/officeart/2018/2/layout/IconVerticalSolidList"/>
    <dgm:cxn modelId="{ECF12218-1F09-41F3-B5E8-91EABAA1E946}" srcId="{75DF3D2B-CC0A-4354-BCDB-2CC20405B047}" destId="{7A752634-5CA1-4753-BDB2-459DEF3BC96F}" srcOrd="1" destOrd="0" parTransId="{5E18830D-8D05-436B-8CB2-42AE16033202}" sibTransId="{A2386392-0AC1-4EC5-A835-729150A59F7D}"/>
    <dgm:cxn modelId="{A84E2728-27AB-4F5D-B0B6-C160B6B9204B}" type="presOf" srcId="{75DF3D2B-CC0A-4354-BCDB-2CC20405B047}" destId="{7FFFBAB4-B48E-486F-895F-054FA4386A66}" srcOrd="0" destOrd="0" presId="urn:microsoft.com/office/officeart/2018/2/layout/IconVerticalSolidList"/>
    <dgm:cxn modelId="{CF73E45D-0C7F-4484-B9E2-59DC2049045E}" srcId="{75DF3D2B-CC0A-4354-BCDB-2CC20405B047}" destId="{3A0CB138-B5FB-4FDD-ACE0-8D2FD84AF90A}" srcOrd="0" destOrd="0" parTransId="{6BC81266-FD6F-4D78-95AE-DA3C6CD865F1}" sibTransId="{675F012F-6EDE-4F22-80C8-4155AE69455B}"/>
    <dgm:cxn modelId="{1AC01644-8E54-44A1-9479-ECDE1E96C319}" type="presOf" srcId="{8DCFFB4F-F9DD-4164-BF47-1F70F198A55E}" destId="{49DF8ED4-B317-4610-9A18-9D44174D3612}" srcOrd="0" destOrd="0" presId="urn:microsoft.com/office/officeart/2018/2/layout/IconVerticalSolidList"/>
    <dgm:cxn modelId="{FF641275-4D37-45C5-A816-E3C1E84775A5}" type="presOf" srcId="{3A0CB138-B5FB-4FDD-ACE0-8D2FD84AF90A}" destId="{C7F52FDE-3678-45FB-A063-9DE5E8B68604}" srcOrd="0" destOrd="0" presId="urn:microsoft.com/office/officeart/2018/2/layout/IconVerticalSolidList"/>
    <dgm:cxn modelId="{C1A52492-9E35-4024-9C31-EEEAD4AB31EC}" srcId="{75DF3D2B-CC0A-4354-BCDB-2CC20405B047}" destId="{8DCFFB4F-F9DD-4164-BF47-1F70F198A55E}" srcOrd="2" destOrd="0" parTransId="{AD75172B-4192-4B5F-A3C3-556A01ACE7A4}" sibTransId="{90CD7529-2480-47B4-B52D-E5B2B18BE3DB}"/>
    <dgm:cxn modelId="{277968D9-A652-4A60-8B29-B0D763C642C6}" type="presParOf" srcId="{7FFFBAB4-B48E-486F-895F-054FA4386A66}" destId="{66D925EB-9766-4349-B5C9-01E434F3E7DC}" srcOrd="0" destOrd="0" presId="urn:microsoft.com/office/officeart/2018/2/layout/IconVerticalSolidList"/>
    <dgm:cxn modelId="{F28C7CD7-94CB-44D0-B8A0-D56C34B88E08}" type="presParOf" srcId="{66D925EB-9766-4349-B5C9-01E434F3E7DC}" destId="{8A47A50D-7D27-4FD4-9EC1-4EE3F2D57678}" srcOrd="0" destOrd="0" presId="urn:microsoft.com/office/officeart/2018/2/layout/IconVerticalSolidList"/>
    <dgm:cxn modelId="{FD5338CE-6A41-4EC6-85A5-8F55F0204583}" type="presParOf" srcId="{66D925EB-9766-4349-B5C9-01E434F3E7DC}" destId="{9B73C7BC-11DA-40FF-9D22-1C60B34A79EE}" srcOrd="1" destOrd="0" presId="urn:microsoft.com/office/officeart/2018/2/layout/IconVerticalSolidList"/>
    <dgm:cxn modelId="{DDF12740-6F59-4B8E-A879-0C6168972A82}" type="presParOf" srcId="{66D925EB-9766-4349-B5C9-01E434F3E7DC}" destId="{8AB94545-4A5E-4F0C-A4BB-C75716E6CD85}" srcOrd="2" destOrd="0" presId="urn:microsoft.com/office/officeart/2018/2/layout/IconVerticalSolidList"/>
    <dgm:cxn modelId="{396252D3-A2D1-4DCE-902C-36ADBD8AF88B}" type="presParOf" srcId="{66D925EB-9766-4349-B5C9-01E434F3E7DC}" destId="{C7F52FDE-3678-45FB-A063-9DE5E8B68604}" srcOrd="3" destOrd="0" presId="urn:microsoft.com/office/officeart/2018/2/layout/IconVerticalSolidList"/>
    <dgm:cxn modelId="{E5A5AC58-7A44-4FAB-BDC1-FB67D2C35040}" type="presParOf" srcId="{7FFFBAB4-B48E-486F-895F-054FA4386A66}" destId="{40707132-0DBE-40E3-BF27-70B341CC8CAF}" srcOrd="1" destOrd="0" presId="urn:microsoft.com/office/officeart/2018/2/layout/IconVerticalSolidList"/>
    <dgm:cxn modelId="{F8421E06-EAA2-4E73-BC32-7727839F0836}" type="presParOf" srcId="{7FFFBAB4-B48E-486F-895F-054FA4386A66}" destId="{0323A8FD-3AD1-4B68-BF28-C5DC5E2054EF}" srcOrd="2" destOrd="0" presId="urn:microsoft.com/office/officeart/2018/2/layout/IconVerticalSolidList"/>
    <dgm:cxn modelId="{AC0AFE73-79F7-45EF-9306-8522AB640EDF}" type="presParOf" srcId="{0323A8FD-3AD1-4B68-BF28-C5DC5E2054EF}" destId="{7D10AE11-4FD0-45BE-9DC8-12F3FA006D9F}" srcOrd="0" destOrd="0" presId="urn:microsoft.com/office/officeart/2018/2/layout/IconVerticalSolidList"/>
    <dgm:cxn modelId="{9A406C72-379B-44DA-8C02-1F85051AE8FB}" type="presParOf" srcId="{0323A8FD-3AD1-4B68-BF28-C5DC5E2054EF}" destId="{FD66D491-0535-40FB-898A-55EB0F8FC70D}" srcOrd="1" destOrd="0" presId="urn:microsoft.com/office/officeart/2018/2/layout/IconVerticalSolidList"/>
    <dgm:cxn modelId="{EB802938-89A5-42A3-90DB-4F3764B6587B}" type="presParOf" srcId="{0323A8FD-3AD1-4B68-BF28-C5DC5E2054EF}" destId="{49AC9896-5296-495B-94B6-824490AF396E}" srcOrd="2" destOrd="0" presId="urn:microsoft.com/office/officeart/2018/2/layout/IconVerticalSolidList"/>
    <dgm:cxn modelId="{4D433F80-0EF1-4ED0-AC46-96BF389DA048}" type="presParOf" srcId="{0323A8FD-3AD1-4B68-BF28-C5DC5E2054EF}" destId="{5FB62C3F-B50C-4593-BB65-5ADAD68078E3}" srcOrd="3" destOrd="0" presId="urn:microsoft.com/office/officeart/2018/2/layout/IconVerticalSolidList"/>
    <dgm:cxn modelId="{68A394A8-ADB4-46D1-8ACA-16082EC47062}" type="presParOf" srcId="{7FFFBAB4-B48E-486F-895F-054FA4386A66}" destId="{584E7366-EEB1-4447-915D-A58E236C745D}" srcOrd="3" destOrd="0" presId="urn:microsoft.com/office/officeart/2018/2/layout/IconVerticalSolidList"/>
    <dgm:cxn modelId="{3025EC70-9A04-4489-8933-263589DA3795}" type="presParOf" srcId="{7FFFBAB4-B48E-486F-895F-054FA4386A66}" destId="{3A244809-FE9A-47F6-A269-B5225AC07771}" srcOrd="4" destOrd="0" presId="urn:microsoft.com/office/officeart/2018/2/layout/IconVerticalSolidList"/>
    <dgm:cxn modelId="{48F9F9B2-35A4-46F0-8AFD-5987F14A7F2B}" type="presParOf" srcId="{3A244809-FE9A-47F6-A269-B5225AC07771}" destId="{F6F9EA68-BF53-4D5E-A1CF-43810EE0BD6A}" srcOrd="0" destOrd="0" presId="urn:microsoft.com/office/officeart/2018/2/layout/IconVerticalSolidList"/>
    <dgm:cxn modelId="{6CC16A25-0A2A-4A21-9858-4674AC9B3776}" type="presParOf" srcId="{3A244809-FE9A-47F6-A269-B5225AC07771}" destId="{D129EAAD-681B-44C9-B906-885F8A126D9A}" srcOrd="1" destOrd="0" presId="urn:microsoft.com/office/officeart/2018/2/layout/IconVerticalSolidList"/>
    <dgm:cxn modelId="{5FD920C4-C227-4657-B65D-481D07EF1CF2}" type="presParOf" srcId="{3A244809-FE9A-47F6-A269-B5225AC07771}" destId="{77F9DA91-1418-4E26-AFA0-51119C040E80}" srcOrd="2" destOrd="0" presId="urn:microsoft.com/office/officeart/2018/2/layout/IconVerticalSolidList"/>
    <dgm:cxn modelId="{A5C5C302-0D95-49D4-A991-4D6A68B6D8B5}" type="presParOf" srcId="{3A244809-FE9A-47F6-A269-B5225AC07771}" destId="{49DF8ED4-B317-4610-9A18-9D44174D36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38D24-E1C8-4BE6-B354-8CE099AFD0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3D11D0-0667-479E-B977-A46333CD02A9}">
      <dgm:prSet/>
      <dgm:spPr/>
      <dgm:t>
        <a:bodyPr/>
        <a:lstStyle/>
        <a:p>
          <a:r>
            <a:rPr lang="en-US"/>
            <a:t>Tested Logistic Regression, Random Forest, XGBoost.</a:t>
          </a:r>
        </a:p>
      </dgm:t>
    </dgm:pt>
    <dgm:pt modelId="{D8A4CC68-2F18-4470-8B3A-EE88C6049FDC}" type="parTrans" cxnId="{AD7C912F-3302-421D-8008-2C21B5D9EEF9}">
      <dgm:prSet/>
      <dgm:spPr/>
      <dgm:t>
        <a:bodyPr/>
        <a:lstStyle/>
        <a:p>
          <a:endParaRPr lang="en-US"/>
        </a:p>
      </dgm:t>
    </dgm:pt>
    <dgm:pt modelId="{C4E0F9E6-F739-40FB-803D-72D8729E57B8}" type="sibTrans" cxnId="{AD7C912F-3302-421D-8008-2C21B5D9EEF9}">
      <dgm:prSet/>
      <dgm:spPr/>
      <dgm:t>
        <a:bodyPr/>
        <a:lstStyle/>
        <a:p>
          <a:endParaRPr lang="en-US"/>
        </a:p>
      </dgm:t>
    </dgm:pt>
    <dgm:pt modelId="{8DA0B54B-15D6-414B-B77C-A37A0C445214}">
      <dgm:prSet/>
      <dgm:spPr/>
      <dgm:t>
        <a:bodyPr/>
        <a:lstStyle/>
        <a:p>
          <a:r>
            <a:rPr lang="en-US"/>
            <a:t>Used cross-validation and metrics: Accuracy, F1-score, etc.</a:t>
          </a:r>
        </a:p>
      </dgm:t>
    </dgm:pt>
    <dgm:pt modelId="{B1C0C89D-572C-432C-9F36-BDBE43E2D3F9}" type="parTrans" cxnId="{A3AB8430-169B-4ACA-80B2-694675148DE8}">
      <dgm:prSet/>
      <dgm:spPr/>
      <dgm:t>
        <a:bodyPr/>
        <a:lstStyle/>
        <a:p>
          <a:endParaRPr lang="en-US"/>
        </a:p>
      </dgm:t>
    </dgm:pt>
    <dgm:pt modelId="{51D2BC6E-DAA9-49D2-A6B5-48331E787880}" type="sibTrans" cxnId="{A3AB8430-169B-4ACA-80B2-694675148DE8}">
      <dgm:prSet/>
      <dgm:spPr/>
      <dgm:t>
        <a:bodyPr/>
        <a:lstStyle/>
        <a:p>
          <a:endParaRPr lang="en-US"/>
        </a:p>
      </dgm:t>
    </dgm:pt>
    <dgm:pt modelId="{50DCE5C8-0900-47D3-9FEC-8464ABE913AD}">
      <dgm:prSet/>
      <dgm:spPr/>
      <dgm:t>
        <a:bodyPr/>
        <a:lstStyle/>
        <a:p>
          <a:r>
            <a:rPr lang="en-US"/>
            <a:t>Applied hyperparameter tuning for optimization.</a:t>
          </a:r>
        </a:p>
      </dgm:t>
    </dgm:pt>
    <dgm:pt modelId="{B0E30E02-49EA-4EBB-888B-D8D840416B69}" type="parTrans" cxnId="{5F0E9E71-CF2F-4AD3-BC58-755E8E9E0C1A}">
      <dgm:prSet/>
      <dgm:spPr/>
      <dgm:t>
        <a:bodyPr/>
        <a:lstStyle/>
        <a:p>
          <a:endParaRPr lang="en-US"/>
        </a:p>
      </dgm:t>
    </dgm:pt>
    <dgm:pt modelId="{6AB5B084-5FCF-431A-93F4-2859085A138E}" type="sibTrans" cxnId="{5F0E9E71-CF2F-4AD3-BC58-755E8E9E0C1A}">
      <dgm:prSet/>
      <dgm:spPr/>
      <dgm:t>
        <a:bodyPr/>
        <a:lstStyle/>
        <a:p>
          <a:endParaRPr lang="en-US"/>
        </a:p>
      </dgm:t>
    </dgm:pt>
    <dgm:pt modelId="{16C46E72-D5EC-4C2E-8A08-EC5E43FC2D9D}" type="pres">
      <dgm:prSet presAssocID="{C7F38D24-E1C8-4BE6-B354-8CE099AFD01D}" presName="root" presStyleCnt="0">
        <dgm:presLayoutVars>
          <dgm:dir/>
          <dgm:resizeHandles val="exact"/>
        </dgm:presLayoutVars>
      </dgm:prSet>
      <dgm:spPr/>
    </dgm:pt>
    <dgm:pt modelId="{3DA2893E-256A-484A-84D0-BAE46506B6B6}" type="pres">
      <dgm:prSet presAssocID="{653D11D0-0667-479E-B977-A46333CD02A9}" presName="compNode" presStyleCnt="0"/>
      <dgm:spPr/>
    </dgm:pt>
    <dgm:pt modelId="{F1ED129B-5377-42E3-8E94-A26CB5578C52}" type="pres">
      <dgm:prSet presAssocID="{653D11D0-0667-479E-B977-A46333CD02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8B3154C-C022-4D2A-BAB6-48C55ADF721C}" type="pres">
      <dgm:prSet presAssocID="{653D11D0-0667-479E-B977-A46333CD02A9}" presName="spaceRect" presStyleCnt="0"/>
      <dgm:spPr/>
    </dgm:pt>
    <dgm:pt modelId="{36183F7C-55E3-4E8A-AB78-013B0249A8B6}" type="pres">
      <dgm:prSet presAssocID="{653D11D0-0667-479E-B977-A46333CD02A9}" presName="textRect" presStyleLbl="revTx" presStyleIdx="0" presStyleCnt="3">
        <dgm:presLayoutVars>
          <dgm:chMax val="1"/>
          <dgm:chPref val="1"/>
        </dgm:presLayoutVars>
      </dgm:prSet>
      <dgm:spPr/>
    </dgm:pt>
    <dgm:pt modelId="{C77FCAF9-B8EF-4187-8522-4169E9F81655}" type="pres">
      <dgm:prSet presAssocID="{C4E0F9E6-F739-40FB-803D-72D8729E57B8}" presName="sibTrans" presStyleCnt="0"/>
      <dgm:spPr/>
    </dgm:pt>
    <dgm:pt modelId="{817D8ABC-D421-4D9B-A8A6-E12C909DBCD6}" type="pres">
      <dgm:prSet presAssocID="{8DA0B54B-15D6-414B-B77C-A37A0C445214}" presName="compNode" presStyleCnt="0"/>
      <dgm:spPr/>
    </dgm:pt>
    <dgm:pt modelId="{6563BEB7-8F5D-4D27-935A-64C7132364A3}" type="pres">
      <dgm:prSet presAssocID="{8DA0B54B-15D6-414B-B77C-A37A0C4452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BA9694C-BEC7-419B-B35D-3B84A23A2765}" type="pres">
      <dgm:prSet presAssocID="{8DA0B54B-15D6-414B-B77C-A37A0C445214}" presName="spaceRect" presStyleCnt="0"/>
      <dgm:spPr/>
    </dgm:pt>
    <dgm:pt modelId="{892A544A-5A33-4F83-A75A-A856070A65CB}" type="pres">
      <dgm:prSet presAssocID="{8DA0B54B-15D6-414B-B77C-A37A0C445214}" presName="textRect" presStyleLbl="revTx" presStyleIdx="1" presStyleCnt="3">
        <dgm:presLayoutVars>
          <dgm:chMax val="1"/>
          <dgm:chPref val="1"/>
        </dgm:presLayoutVars>
      </dgm:prSet>
      <dgm:spPr/>
    </dgm:pt>
    <dgm:pt modelId="{70CBB5EB-90EB-440A-AB87-D7964BCED071}" type="pres">
      <dgm:prSet presAssocID="{51D2BC6E-DAA9-49D2-A6B5-48331E787880}" presName="sibTrans" presStyleCnt="0"/>
      <dgm:spPr/>
    </dgm:pt>
    <dgm:pt modelId="{DF00C231-CB32-44CC-8AE7-5648EACA4E2C}" type="pres">
      <dgm:prSet presAssocID="{50DCE5C8-0900-47D3-9FEC-8464ABE913AD}" presName="compNode" presStyleCnt="0"/>
      <dgm:spPr/>
    </dgm:pt>
    <dgm:pt modelId="{8E09D074-A195-40A6-BC81-1A76CC483C97}" type="pres">
      <dgm:prSet presAssocID="{50DCE5C8-0900-47D3-9FEC-8464ABE913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7C9A9B2-F949-4BB5-8368-78627866566B}" type="pres">
      <dgm:prSet presAssocID="{50DCE5C8-0900-47D3-9FEC-8464ABE913AD}" presName="spaceRect" presStyleCnt="0"/>
      <dgm:spPr/>
    </dgm:pt>
    <dgm:pt modelId="{8D879D05-53C1-45EF-9C8E-DB6304ABB9FE}" type="pres">
      <dgm:prSet presAssocID="{50DCE5C8-0900-47D3-9FEC-8464ABE913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7C912F-3302-421D-8008-2C21B5D9EEF9}" srcId="{C7F38D24-E1C8-4BE6-B354-8CE099AFD01D}" destId="{653D11D0-0667-479E-B977-A46333CD02A9}" srcOrd="0" destOrd="0" parTransId="{D8A4CC68-2F18-4470-8B3A-EE88C6049FDC}" sibTransId="{C4E0F9E6-F739-40FB-803D-72D8729E57B8}"/>
    <dgm:cxn modelId="{A3AB8430-169B-4ACA-80B2-694675148DE8}" srcId="{C7F38D24-E1C8-4BE6-B354-8CE099AFD01D}" destId="{8DA0B54B-15D6-414B-B77C-A37A0C445214}" srcOrd="1" destOrd="0" parTransId="{B1C0C89D-572C-432C-9F36-BDBE43E2D3F9}" sibTransId="{51D2BC6E-DAA9-49D2-A6B5-48331E787880}"/>
    <dgm:cxn modelId="{F91A3F3F-44D1-4D45-B60A-2B9DBC59AA53}" type="presOf" srcId="{C7F38D24-E1C8-4BE6-B354-8CE099AFD01D}" destId="{16C46E72-D5EC-4C2E-8A08-EC5E43FC2D9D}" srcOrd="0" destOrd="0" presId="urn:microsoft.com/office/officeart/2018/2/layout/IconLabelList"/>
    <dgm:cxn modelId="{C6FFC846-5DEE-47F2-A8C4-5D865B066E73}" type="presOf" srcId="{8DA0B54B-15D6-414B-B77C-A37A0C445214}" destId="{892A544A-5A33-4F83-A75A-A856070A65CB}" srcOrd="0" destOrd="0" presId="urn:microsoft.com/office/officeart/2018/2/layout/IconLabelList"/>
    <dgm:cxn modelId="{5F0E9E71-CF2F-4AD3-BC58-755E8E9E0C1A}" srcId="{C7F38D24-E1C8-4BE6-B354-8CE099AFD01D}" destId="{50DCE5C8-0900-47D3-9FEC-8464ABE913AD}" srcOrd="2" destOrd="0" parTransId="{B0E30E02-49EA-4EBB-888B-D8D840416B69}" sibTransId="{6AB5B084-5FCF-431A-93F4-2859085A138E}"/>
    <dgm:cxn modelId="{C1533B9D-8245-417C-AC7A-4EA6A9754AB6}" type="presOf" srcId="{50DCE5C8-0900-47D3-9FEC-8464ABE913AD}" destId="{8D879D05-53C1-45EF-9C8E-DB6304ABB9FE}" srcOrd="0" destOrd="0" presId="urn:microsoft.com/office/officeart/2018/2/layout/IconLabelList"/>
    <dgm:cxn modelId="{BD1A31B4-827C-426B-A410-EEC03CA8D2C5}" type="presOf" srcId="{653D11D0-0667-479E-B977-A46333CD02A9}" destId="{36183F7C-55E3-4E8A-AB78-013B0249A8B6}" srcOrd="0" destOrd="0" presId="urn:microsoft.com/office/officeart/2018/2/layout/IconLabelList"/>
    <dgm:cxn modelId="{CA3609BE-3306-4FF5-BC56-004A71667A63}" type="presParOf" srcId="{16C46E72-D5EC-4C2E-8A08-EC5E43FC2D9D}" destId="{3DA2893E-256A-484A-84D0-BAE46506B6B6}" srcOrd="0" destOrd="0" presId="urn:microsoft.com/office/officeart/2018/2/layout/IconLabelList"/>
    <dgm:cxn modelId="{983ED92E-BB53-4827-9A1A-E89B99213007}" type="presParOf" srcId="{3DA2893E-256A-484A-84D0-BAE46506B6B6}" destId="{F1ED129B-5377-42E3-8E94-A26CB5578C52}" srcOrd="0" destOrd="0" presId="urn:microsoft.com/office/officeart/2018/2/layout/IconLabelList"/>
    <dgm:cxn modelId="{08D220BB-73F1-44B3-AE09-F8907946ABE4}" type="presParOf" srcId="{3DA2893E-256A-484A-84D0-BAE46506B6B6}" destId="{78B3154C-C022-4D2A-BAB6-48C55ADF721C}" srcOrd="1" destOrd="0" presId="urn:microsoft.com/office/officeart/2018/2/layout/IconLabelList"/>
    <dgm:cxn modelId="{5DCD9F02-3E16-464D-9AC1-68CC09581AA5}" type="presParOf" srcId="{3DA2893E-256A-484A-84D0-BAE46506B6B6}" destId="{36183F7C-55E3-4E8A-AB78-013B0249A8B6}" srcOrd="2" destOrd="0" presId="urn:microsoft.com/office/officeart/2018/2/layout/IconLabelList"/>
    <dgm:cxn modelId="{97A2A17D-190F-4B36-92A5-1BADC6C6A9B5}" type="presParOf" srcId="{16C46E72-D5EC-4C2E-8A08-EC5E43FC2D9D}" destId="{C77FCAF9-B8EF-4187-8522-4169E9F81655}" srcOrd="1" destOrd="0" presId="urn:microsoft.com/office/officeart/2018/2/layout/IconLabelList"/>
    <dgm:cxn modelId="{2D1C0EB6-6060-470D-A908-C2AF31C36526}" type="presParOf" srcId="{16C46E72-D5EC-4C2E-8A08-EC5E43FC2D9D}" destId="{817D8ABC-D421-4D9B-A8A6-E12C909DBCD6}" srcOrd="2" destOrd="0" presId="urn:microsoft.com/office/officeart/2018/2/layout/IconLabelList"/>
    <dgm:cxn modelId="{D859AD4A-5826-4F3C-9CB1-91461B2AB135}" type="presParOf" srcId="{817D8ABC-D421-4D9B-A8A6-E12C909DBCD6}" destId="{6563BEB7-8F5D-4D27-935A-64C7132364A3}" srcOrd="0" destOrd="0" presId="urn:microsoft.com/office/officeart/2018/2/layout/IconLabelList"/>
    <dgm:cxn modelId="{D5506495-F7C0-45D7-B1E3-6167E07704ED}" type="presParOf" srcId="{817D8ABC-D421-4D9B-A8A6-E12C909DBCD6}" destId="{DBA9694C-BEC7-419B-B35D-3B84A23A2765}" srcOrd="1" destOrd="0" presId="urn:microsoft.com/office/officeart/2018/2/layout/IconLabelList"/>
    <dgm:cxn modelId="{205AC373-A3BD-4A19-BB63-5F907A8DD99D}" type="presParOf" srcId="{817D8ABC-D421-4D9B-A8A6-E12C909DBCD6}" destId="{892A544A-5A33-4F83-A75A-A856070A65CB}" srcOrd="2" destOrd="0" presId="urn:microsoft.com/office/officeart/2018/2/layout/IconLabelList"/>
    <dgm:cxn modelId="{9707200A-C46E-4EEF-B5DE-9CBD9FB3A0D6}" type="presParOf" srcId="{16C46E72-D5EC-4C2E-8A08-EC5E43FC2D9D}" destId="{70CBB5EB-90EB-440A-AB87-D7964BCED071}" srcOrd="3" destOrd="0" presId="urn:microsoft.com/office/officeart/2018/2/layout/IconLabelList"/>
    <dgm:cxn modelId="{6AD56D02-13CB-400A-9BAB-272941D0138D}" type="presParOf" srcId="{16C46E72-D5EC-4C2E-8A08-EC5E43FC2D9D}" destId="{DF00C231-CB32-44CC-8AE7-5648EACA4E2C}" srcOrd="4" destOrd="0" presId="urn:microsoft.com/office/officeart/2018/2/layout/IconLabelList"/>
    <dgm:cxn modelId="{4739507E-BCE4-4C33-9052-B0CC04BFF202}" type="presParOf" srcId="{DF00C231-CB32-44CC-8AE7-5648EACA4E2C}" destId="{8E09D074-A195-40A6-BC81-1A76CC483C97}" srcOrd="0" destOrd="0" presId="urn:microsoft.com/office/officeart/2018/2/layout/IconLabelList"/>
    <dgm:cxn modelId="{59FED8B9-FD8F-489B-BB8B-40F51A6ED1F8}" type="presParOf" srcId="{DF00C231-CB32-44CC-8AE7-5648EACA4E2C}" destId="{F7C9A9B2-F949-4BB5-8368-78627866566B}" srcOrd="1" destOrd="0" presId="urn:microsoft.com/office/officeart/2018/2/layout/IconLabelList"/>
    <dgm:cxn modelId="{EA3DC76B-07D3-4CD2-B012-894071186B00}" type="presParOf" srcId="{DF00C231-CB32-44CC-8AE7-5648EACA4E2C}" destId="{8D879D05-53C1-45EF-9C8E-DB6304ABB9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860713-C05F-4074-A348-6AB76663E9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D5FC22-D431-41F0-A81C-0A6469DE556D}">
      <dgm:prSet/>
      <dgm:spPr/>
      <dgm:t>
        <a:bodyPr/>
        <a:lstStyle/>
        <a:p>
          <a:r>
            <a:rPr lang="en-US"/>
            <a:t>Upload user data and predict credit risk.</a:t>
          </a:r>
        </a:p>
      </dgm:t>
    </dgm:pt>
    <dgm:pt modelId="{22FBA540-EAB6-44FC-BEA1-E507AFEEBA77}" type="parTrans" cxnId="{B02E55E2-34AB-493C-99EF-CFAA35467BA6}">
      <dgm:prSet/>
      <dgm:spPr/>
      <dgm:t>
        <a:bodyPr/>
        <a:lstStyle/>
        <a:p>
          <a:endParaRPr lang="en-US"/>
        </a:p>
      </dgm:t>
    </dgm:pt>
    <dgm:pt modelId="{0EA49145-387A-47B7-BFA7-814D3B746716}" type="sibTrans" cxnId="{B02E55E2-34AB-493C-99EF-CFAA35467BA6}">
      <dgm:prSet/>
      <dgm:spPr/>
      <dgm:t>
        <a:bodyPr/>
        <a:lstStyle/>
        <a:p>
          <a:endParaRPr lang="en-US"/>
        </a:p>
      </dgm:t>
    </dgm:pt>
    <dgm:pt modelId="{3A478615-71B2-4D62-97A1-1237AAC8F541}">
      <dgm:prSet/>
      <dgm:spPr/>
      <dgm:t>
        <a:bodyPr/>
        <a:lstStyle/>
        <a:p>
          <a:r>
            <a:rPr lang="en-US"/>
            <a:t>Display risk class and model explanation.</a:t>
          </a:r>
        </a:p>
      </dgm:t>
    </dgm:pt>
    <dgm:pt modelId="{3DD143B6-82C5-4F4D-97C3-4B380F82E249}" type="parTrans" cxnId="{49C67475-8A85-4CE9-A20B-BD33EC3D3AB7}">
      <dgm:prSet/>
      <dgm:spPr/>
      <dgm:t>
        <a:bodyPr/>
        <a:lstStyle/>
        <a:p>
          <a:endParaRPr lang="en-US"/>
        </a:p>
      </dgm:t>
    </dgm:pt>
    <dgm:pt modelId="{B047C536-0DBB-48AA-89BA-B9EFD18162E8}" type="sibTrans" cxnId="{49C67475-8A85-4CE9-A20B-BD33EC3D3AB7}">
      <dgm:prSet/>
      <dgm:spPr/>
      <dgm:t>
        <a:bodyPr/>
        <a:lstStyle/>
        <a:p>
          <a:endParaRPr lang="en-US"/>
        </a:p>
      </dgm:t>
    </dgm:pt>
    <dgm:pt modelId="{FC46B5FE-53AF-4C20-8BE0-8C6FCC0FDBD4}">
      <dgm:prSet/>
      <dgm:spPr/>
      <dgm:t>
        <a:bodyPr/>
        <a:lstStyle/>
        <a:p>
          <a:r>
            <a:rPr lang="en-US"/>
            <a:t>Interactive and user-friendly interface.</a:t>
          </a:r>
        </a:p>
      </dgm:t>
    </dgm:pt>
    <dgm:pt modelId="{4CB943CE-FF0D-438A-AC2B-14618CCE3BF6}" type="parTrans" cxnId="{36860580-AD87-49AE-A70A-AF0C729FF5BE}">
      <dgm:prSet/>
      <dgm:spPr/>
      <dgm:t>
        <a:bodyPr/>
        <a:lstStyle/>
        <a:p>
          <a:endParaRPr lang="en-US"/>
        </a:p>
      </dgm:t>
    </dgm:pt>
    <dgm:pt modelId="{1BAE9ACA-5C81-4EF5-ADAD-9D8D2BB7F18B}" type="sibTrans" cxnId="{36860580-AD87-49AE-A70A-AF0C729FF5BE}">
      <dgm:prSet/>
      <dgm:spPr/>
      <dgm:t>
        <a:bodyPr/>
        <a:lstStyle/>
        <a:p>
          <a:endParaRPr lang="en-US"/>
        </a:p>
      </dgm:t>
    </dgm:pt>
    <dgm:pt modelId="{CAB4584E-E96F-40ED-83A6-BBE18BCD1BE9}" type="pres">
      <dgm:prSet presAssocID="{4B860713-C05F-4074-A348-6AB76663E986}" presName="root" presStyleCnt="0">
        <dgm:presLayoutVars>
          <dgm:dir/>
          <dgm:resizeHandles val="exact"/>
        </dgm:presLayoutVars>
      </dgm:prSet>
      <dgm:spPr/>
    </dgm:pt>
    <dgm:pt modelId="{69D69AAE-146B-4AD0-833A-8EF30FD51C9B}" type="pres">
      <dgm:prSet presAssocID="{C5D5FC22-D431-41F0-A81C-0A6469DE556D}" presName="compNode" presStyleCnt="0"/>
      <dgm:spPr/>
    </dgm:pt>
    <dgm:pt modelId="{31F050A8-1E60-4545-8FA3-2E938641C012}" type="pres">
      <dgm:prSet presAssocID="{C5D5FC22-D431-41F0-A81C-0A6469DE556D}" presName="bgRect" presStyleLbl="bgShp" presStyleIdx="0" presStyleCnt="3"/>
      <dgm:spPr/>
    </dgm:pt>
    <dgm:pt modelId="{B3C491A0-3B7D-472A-8580-D384BA50CB49}" type="pres">
      <dgm:prSet presAssocID="{C5D5FC22-D431-41F0-A81C-0A6469DE55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A9ECE372-4140-4797-93A5-CA2CB5C3DEC3}" type="pres">
      <dgm:prSet presAssocID="{C5D5FC22-D431-41F0-A81C-0A6469DE556D}" presName="spaceRect" presStyleCnt="0"/>
      <dgm:spPr/>
    </dgm:pt>
    <dgm:pt modelId="{3DC83DA1-D2F9-4D10-88FD-8A35B6E5374A}" type="pres">
      <dgm:prSet presAssocID="{C5D5FC22-D431-41F0-A81C-0A6469DE556D}" presName="parTx" presStyleLbl="revTx" presStyleIdx="0" presStyleCnt="3">
        <dgm:presLayoutVars>
          <dgm:chMax val="0"/>
          <dgm:chPref val="0"/>
        </dgm:presLayoutVars>
      </dgm:prSet>
      <dgm:spPr/>
    </dgm:pt>
    <dgm:pt modelId="{ACCFA528-C488-4F00-A88C-3E9C5405E1E2}" type="pres">
      <dgm:prSet presAssocID="{0EA49145-387A-47B7-BFA7-814D3B746716}" presName="sibTrans" presStyleCnt="0"/>
      <dgm:spPr/>
    </dgm:pt>
    <dgm:pt modelId="{F7FBBC1B-E48C-4B4E-A90B-B5861173322B}" type="pres">
      <dgm:prSet presAssocID="{3A478615-71B2-4D62-97A1-1237AAC8F541}" presName="compNode" presStyleCnt="0"/>
      <dgm:spPr/>
    </dgm:pt>
    <dgm:pt modelId="{8D65E61D-10A7-42E5-881B-7C9439B8A762}" type="pres">
      <dgm:prSet presAssocID="{3A478615-71B2-4D62-97A1-1237AAC8F541}" presName="bgRect" presStyleLbl="bgShp" presStyleIdx="1" presStyleCnt="3"/>
      <dgm:spPr/>
    </dgm:pt>
    <dgm:pt modelId="{EBCBB8D5-8A7F-4909-B255-DD699960E3ED}" type="pres">
      <dgm:prSet presAssocID="{3A478615-71B2-4D62-97A1-1237AAC8F5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B5FCCE-BA22-4846-B389-1956147D05AB}" type="pres">
      <dgm:prSet presAssocID="{3A478615-71B2-4D62-97A1-1237AAC8F541}" presName="spaceRect" presStyleCnt="0"/>
      <dgm:spPr/>
    </dgm:pt>
    <dgm:pt modelId="{B60865E7-E7B2-4B85-818E-8B8B70C12127}" type="pres">
      <dgm:prSet presAssocID="{3A478615-71B2-4D62-97A1-1237AAC8F541}" presName="parTx" presStyleLbl="revTx" presStyleIdx="1" presStyleCnt="3">
        <dgm:presLayoutVars>
          <dgm:chMax val="0"/>
          <dgm:chPref val="0"/>
        </dgm:presLayoutVars>
      </dgm:prSet>
      <dgm:spPr/>
    </dgm:pt>
    <dgm:pt modelId="{C336CDD9-94E0-4D47-BF36-F9F28E4C7539}" type="pres">
      <dgm:prSet presAssocID="{B047C536-0DBB-48AA-89BA-B9EFD18162E8}" presName="sibTrans" presStyleCnt="0"/>
      <dgm:spPr/>
    </dgm:pt>
    <dgm:pt modelId="{7505745C-854F-43D2-BDA4-EC67E195B188}" type="pres">
      <dgm:prSet presAssocID="{FC46B5FE-53AF-4C20-8BE0-8C6FCC0FDBD4}" presName="compNode" presStyleCnt="0"/>
      <dgm:spPr/>
    </dgm:pt>
    <dgm:pt modelId="{64ED0FA7-540B-4D3C-9A24-CA5941D86C48}" type="pres">
      <dgm:prSet presAssocID="{FC46B5FE-53AF-4C20-8BE0-8C6FCC0FDBD4}" presName="bgRect" presStyleLbl="bgShp" presStyleIdx="2" presStyleCnt="3"/>
      <dgm:spPr/>
    </dgm:pt>
    <dgm:pt modelId="{3C555A6D-7B7A-4887-9B32-B6D2818EFE69}" type="pres">
      <dgm:prSet presAssocID="{FC46B5FE-53AF-4C20-8BE0-8C6FCC0FDB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2613AEE-B9EE-4454-AAFB-77C740F64F31}" type="pres">
      <dgm:prSet presAssocID="{FC46B5FE-53AF-4C20-8BE0-8C6FCC0FDBD4}" presName="spaceRect" presStyleCnt="0"/>
      <dgm:spPr/>
    </dgm:pt>
    <dgm:pt modelId="{5424BB8E-F767-476B-A04C-C9EB74EAF434}" type="pres">
      <dgm:prSet presAssocID="{FC46B5FE-53AF-4C20-8BE0-8C6FCC0FDB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8B151E-D1BF-4732-BE65-88A6913A4410}" type="presOf" srcId="{3A478615-71B2-4D62-97A1-1237AAC8F541}" destId="{B60865E7-E7B2-4B85-818E-8B8B70C12127}" srcOrd="0" destOrd="0" presId="urn:microsoft.com/office/officeart/2018/2/layout/IconVerticalSolidList"/>
    <dgm:cxn modelId="{74793346-377C-4A7E-A3AD-D89943432E36}" type="presOf" srcId="{4B860713-C05F-4074-A348-6AB76663E986}" destId="{CAB4584E-E96F-40ED-83A6-BBE18BCD1BE9}" srcOrd="0" destOrd="0" presId="urn:microsoft.com/office/officeart/2018/2/layout/IconVerticalSolidList"/>
    <dgm:cxn modelId="{49C67475-8A85-4CE9-A20B-BD33EC3D3AB7}" srcId="{4B860713-C05F-4074-A348-6AB76663E986}" destId="{3A478615-71B2-4D62-97A1-1237AAC8F541}" srcOrd="1" destOrd="0" parTransId="{3DD143B6-82C5-4F4D-97C3-4B380F82E249}" sibTransId="{B047C536-0DBB-48AA-89BA-B9EFD18162E8}"/>
    <dgm:cxn modelId="{36860580-AD87-49AE-A70A-AF0C729FF5BE}" srcId="{4B860713-C05F-4074-A348-6AB76663E986}" destId="{FC46B5FE-53AF-4C20-8BE0-8C6FCC0FDBD4}" srcOrd="2" destOrd="0" parTransId="{4CB943CE-FF0D-438A-AC2B-14618CCE3BF6}" sibTransId="{1BAE9ACA-5C81-4EF5-ADAD-9D8D2BB7F18B}"/>
    <dgm:cxn modelId="{D405E485-C546-411F-A73A-C9AFB1459031}" type="presOf" srcId="{C5D5FC22-D431-41F0-A81C-0A6469DE556D}" destId="{3DC83DA1-D2F9-4D10-88FD-8A35B6E5374A}" srcOrd="0" destOrd="0" presId="urn:microsoft.com/office/officeart/2018/2/layout/IconVerticalSolidList"/>
    <dgm:cxn modelId="{C22410D3-7D2D-4A01-BEAA-D0776A0FE96B}" type="presOf" srcId="{FC46B5FE-53AF-4C20-8BE0-8C6FCC0FDBD4}" destId="{5424BB8E-F767-476B-A04C-C9EB74EAF434}" srcOrd="0" destOrd="0" presId="urn:microsoft.com/office/officeart/2018/2/layout/IconVerticalSolidList"/>
    <dgm:cxn modelId="{B02E55E2-34AB-493C-99EF-CFAA35467BA6}" srcId="{4B860713-C05F-4074-A348-6AB76663E986}" destId="{C5D5FC22-D431-41F0-A81C-0A6469DE556D}" srcOrd="0" destOrd="0" parTransId="{22FBA540-EAB6-44FC-BEA1-E507AFEEBA77}" sibTransId="{0EA49145-387A-47B7-BFA7-814D3B746716}"/>
    <dgm:cxn modelId="{E08F12BE-C68C-47C8-AA0D-63760E73B23E}" type="presParOf" srcId="{CAB4584E-E96F-40ED-83A6-BBE18BCD1BE9}" destId="{69D69AAE-146B-4AD0-833A-8EF30FD51C9B}" srcOrd="0" destOrd="0" presId="urn:microsoft.com/office/officeart/2018/2/layout/IconVerticalSolidList"/>
    <dgm:cxn modelId="{96896F59-D683-4F6E-9499-63B3F1CE6C9D}" type="presParOf" srcId="{69D69AAE-146B-4AD0-833A-8EF30FD51C9B}" destId="{31F050A8-1E60-4545-8FA3-2E938641C012}" srcOrd="0" destOrd="0" presId="urn:microsoft.com/office/officeart/2018/2/layout/IconVerticalSolidList"/>
    <dgm:cxn modelId="{E1860C90-1B30-4062-9BC0-EAED03B43408}" type="presParOf" srcId="{69D69AAE-146B-4AD0-833A-8EF30FD51C9B}" destId="{B3C491A0-3B7D-472A-8580-D384BA50CB49}" srcOrd="1" destOrd="0" presId="urn:microsoft.com/office/officeart/2018/2/layout/IconVerticalSolidList"/>
    <dgm:cxn modelId="{7C52FEF7-79A2-4D43-BF1B-A2FCB4AEBB04}" type="presParOf" srcId="{69D69AAE-146B-4AD0-833A-8EF30FD51C9B}" destId="{A9ECE372-4140-4797-93A5-CA2CB5C3DEC3}" srcOrd="2" destOrd="0" presId="urn:microsoft.com/office/officeart/2018/2/layout/IconVerticalSolidList"/>
    <dgm:cxn modelId="{AF38A9D4-2552-45F7-B52E-90FA3F35E659}" type="presParOf" srcId="{69D69AAE-146B-4AD0-833A-8EF30FD51C9B}" destId="{3DC83DA1-D2F9-4D10-88FD-8A35B6E5374A}" srcOrd="3" destOrd="0" presId="urn:microsoft.com/office/officeart/2018/2/layout/IconVerticalSolidList"/>
    <dgm:cxn modelId="{7F129E68-536A-4DD1-B9FB-5C49F03BD42E}" type="presParOf" srcId="{CAB4584E-E96F-40ED-83A6-BBE18BCD1BE9}" destId="{ACCFA528-C488-4F00-A88C-3E9C5405E1E2}" srcOrd="1" destOrd="0" presId="urn:microsoft.com/office/officeart/2018/2/layout/IconVerticalSolidList"/>
    <dgm:cxn modelId="{04119774-08AB-4AAF-8FA6-FE62D49E7D43}" type="presParOf" srcId="{CAB4584E-E96F-40ED-83A6-BBE18BCD1BE9}" destId="{F7FBBC1B-E48C-4B4E-A90B-B5861173322B}" srcOrd="2" destOrd="0" presId="urn:microsoft.com/office/officeart/2018/2/layout/IconVerticalSolidList"/>
    <dgm:cxn modelId="{C62E6386-411B-4026-86D1-B7D9E79500FF}" type="presParOf" srcId="{F7FBBC1B-E48C-4B4E-A90B-B5861173322B}" destId="{8D65E61D-10A7-42E5-881B-7C9439B8A762}" srcOrd="0" destOrd="0" presId="urn:microsoft.com/office/officeart/2018/2/layout/IconVerticalSolidList"/>
    <dgm:cxn modelId="{11BC1736-5D3E-4A20-BAED-5560BB47A742}" type="presParOf" srcId="{F7FBBC1B-E48C-4B4E-A90B-B5861173322B}" destId="{EBCBB8D5-8A7F-4909-B255-DD699960E3ED}" srcOrd="1" destOrd="0" presId="urn:microsoft.com/office/officeart/2018/2/layout/IconVerticalSolidList"/>
    <dgm:cxn modelId="{02DE1A30-1720-487F-ADBF-8CB0F0A682C0}" type="presParOf" srcId="{F7FBBC1B-E48C-4B4E-A90B-B5861173322B}" destId="{79B5FCCE-BA22-4846-B389-1956147D05AB}" srcOrd="2" destOrd="0" presId="urn:microsoft.com/office/officeart/2018/2/layout/IconVerticalSolidList"/>
    <dgm:cxn modelId="{4CE11759-C53D-4201-B7D0-F379A84D4C75}" type="presParOf" srcId="{F7FBBC1B-E48C-4B4E-A90B-B5861173322B}" destId="{B60865E7-E7B2-4B85-818E-8B8B70C12127}" srcOrd="3" destOrd="0" presId="urn:microsoft.com/office/officeart/2018/2/layout/IconVerticalSolidList"/>
    <dgm:cxn modelId="{85765D31-7125-4964-B7B0-65F4CFC70B4D}" type="presParOf" srcId="{CAB4584E-E96F-40ED-83A6-BBE18BCD1BE9}" destId="{C336CDD9-94E0-4D47-BF36-F9F28E4C7539}" srcOrd="3" destOrd="0" presId="urn:microsoft.com/office/officeart/2018/2/layout/IconVerticalSolidList"/>
    <dgm:cxn modelId="{5AA99254-CA3C-457B-AAFD-DCA33E3ECB3E}" type="presParOf" srcId="{CAB4584E-E96F-40ED-83A6-BBE18BCD1BE9}" destId="{7505745C-854F-43D2-BDA4-EC67E195B188}" srcOrd="4" destOrd="0" presId="urn:microsoft.com/office/officeart/2018/2/layout/IconVerticalSolidList"/>
    <dgm:cxn modelId="{A009F075-E220-4E0E-9758-9892DFEBB014}" type="presParOf" srcId="{7505745C-854F-43D2-BDA4-EC67E195B188}" destId="{64ED0FA7-540B-4D3C-9A24-CA5941D86C48}" srcOrd="0" destOrd="0" presId="urn:microsoft.com/office/officeart/2018/2/layout/IconVerticalSolidList"/>
    <dgm:cxn modelId="{46DF5F87-6F10-4EC6-BC04-141C9A4AC377}" type="presParOf" srcId="{7505745C-854F-43D2-BDA4-EC67E195B188}" destId="{3C555A6D-7B7A-4887-9B32-B6D2818EFE69}" srcOrd="1" destOrd="0" presId="urn:microsoft.com/office/officeart/2018/2/layout/IconVerticalSolidList"/>
    <dgm:cxn modelId="{02FBD412-C88F-400D-9B1C-D0CA75FE169C}" type="presParOf" srcId="{7505745C-854F-43D2-BDA4-EC67E195B188}" destId="{D2613AEE-B9EE-4454-AAFB-77C740F64F31}" srcOrd="2" destOrd="0" presId="urn:microsoft.com/office/officeart/2018/2/layout/IconVerticalSolidList"/>
    <dgm:cxn modelId="{1385A6F2-ABDD-462F-945D-BA5098F05929}" type="presParOf" srcId="{7505745C-854F-43D2-BDA4-EC67E195B188}" destId="{5424BB8E-F767-476B-A04C-C9EB74EAF4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C6360D-DD13-4FE3-9818-72C18499A3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2C19826-3C19-4438-A783-8565CC158328}">
      <dgm:prSet/>
      <dgm:spPr/>
      <dgm:t>
        <a:bodyPr/>
        <a:lstStyle/>
        <a:p>
          <a:r>
            <a:rPr lang="en-US"/>
            <a:t>Developed accurate model for credit risk prediction.</a:t>
          </a:r>
        </a:p>
      </dgm:t>
    </dgm:pt>
    <dgm:pt modelId="{9B2542C8-484D-4F61-96A7-E4D96B4BC291}" type="parTrans" cxnId="{7AD10A0F-E766-49C1-8E75-A8F4ABB4D86B}">
      <dgm:prSet/>
      <dgm:spPr/>
      <dgm:t>
        <a:bodyPr/>
        <a:lstStyle/>
        <a:p>
          <a:endParaRPr lang="en-US"/>
        </a:p>
      </dgm:t>
    </dgm:pt>
    <dgm:pt modelId="{28657F37-64F9-4B48-B940-409028C61C8A}" type="sibTrans" cxnId="{7AD10A0F-E766-49C1-8E75-A8F4ABB4D86B}">
      <dgm:prSet/>
      <dgm:spPr/>
      <dgm:t>
        <a:bodyPr/>
        <a:lstStyle/>
        <a:p>
          <a:endParaRPr lang="en-US"/>
        </a:p>
      </dgm:t>
    </dgm:pt>
    <dgm:pt modelId="{04C60FEC-F327-4388-8D0F-85FCB28F9B2C}">
      <dgm:prSet/>
      <dgm:spPr/>
      <dgm:t>
        <a:bodyPr/>
        <a:lstStyle/>
        <a:p>
          <a:r>
            <a:rPr lang="en-US"/>
            <a:t>Provided actionable insights for lenders.</a:t>
          </a:r>
        </a:p>
      </dgm:t>
    </dgm:pt>
    <dgm:pt modelId="{B1BE2D05-378F-4FDB-A258-644052786C46}" type="parTrans" cxnId="{EFCCF731-EAC6-416D-B2EA-17833B0DFF9F}">
      <dgm:prSet/>
      <dgm:spPr/>
      <dgm:t>
        <a:bodyPr/>
        <a:lstStyle/>
        <a:p>
          <a:endParaRPr lang="en-US"/>
        </a:p>
      </dgm:t>
    </dgm:pt>
    <dgm:pt modelId="{8D40D45B-ADFF-45FB-B462-E41A4E609178}" type="sibTrans" cxnId="{EFCCF731-EAC6-416D-B2EA-17833B0DFF9F}">
      <dgm:prSet/>
      <dgm:spPr/>
      <dgm:t>
        <a:bodyPr/>
        <a:lstStyle/>
        <a:p>
          <a:endParaRPr lang="en-US"/>
        </a:p>
      </dgm:t>
    </dgm:pt>
    <dgm:pt modelId="{F2D550F5-B556-4753-9A00-E6CC03CAF739}">
      <dgm:prSet/>
      <dgm:spPr/>
      <dgm:t>
        <a:bodyPr/>
        <a:lstStyle/>
        <a:p>
          <a:r>
            <a:rPr lang="en-US"/>
            <a:t>Scope for future work: Real-world testing and scaling.</a:t>
          </a:r>
        </a:p>
      </dgm:t>
    </dgm:pt>
    <dgm:pt modelId="{9CE1EA80-E8C4-4A24-84F8-DD2380655938}" type="parTrans" cxnId="{3733EEE2-F227-4433-9CBF-9816D972A1B9}">
      <dgm:prSet/>
      <dgm:spPr/>
      <dgm:t>
        <a:bodyPr/>
        <a:lstStyle/>
        <a:p>
          <a:endParaRPr lang="en-US"/>
        </a:p>
      </dgm:t>
    </dgm:pt>
    <dgm:pt modelId="{46FF5E78-F3F0-4F60-AA56-D86910079032}" type="sibTrans" cxnId="{3733EEE2-F227-4433-9CBF-9816D972A1B9}">
      <dgm:prSet/>
      <dgm:spPr/>
      <dgm:t>
        <a:bodyPr/>
        <a:lstStyle/>
        <a:p>
          <a:endParaRPr lang="en-US"/>
        </a:p>
      </dgm:t>
    </dgm:pt>
    <dgm:pt modelId="{AAF53B6C-2BD7-49EE-AC02-18B02792A2F4}" type="pres">
      <dgm:prSet presAssocID="{6FC6360D-DD13-4FE3-9818-72C18499A3F7}" presName="root" presStyleCnt="0">
        <dgm:presLayoutVars>
          <dgm:dir/>
          <dgm:resizeHandles val="exact"/>
        </dgm:presLayoutVars>
      </dgm:prSet>
      <dgm:spPr/>
    </dgm:pt>
    <dgm:pt modelId="{E294D7F3-F4E9-44DB-86BB-EE3E03A530A0}" type="pres">
      <dgm:prSet presAssocID="{62C19826-3C19-4438-A783-8565CC158328}" presName="compNode" presStyleCnt="0"/>
      <dgm:spPr/>
    </dgm:pt>
    <dgm:pt modelId="{E48839A5-B1F1-4724-9920-D16C7C8670C5}" type="pres">
      <dgm:prSet presAssocID="{62C19826-3C19-4438-A783-8565CC1583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759423-B4CC-4240-9DC8-C9BF9D37502A}" type="pres">
      <dgm:prSet presAssocID="{62C19826-3C19-4438-A783-8565CC158328}" presName="spaceRect" presStyleCnt="0"/>
      <dgm:spPr/>
    </dgm:pt>
    <dgm:pt modelId="{5BD0537D-2ABB-457A-89CD-1D24875F79D7}" type="pres">
      <dgm:prSet presAssocID="{62C19826-3C19-4438-A783-8565CC158328}" presName="textRect" presStyleLbl="revTx" presStyleIdx="0" presStyleCnt="3">
        <dgm:presLayoutVars>
          <dgm:chMax val="1"/>
          <dgm:chPref val="1"/>
        </dgm:presLayoutVars>
      </dgm:prSet>
      <dgm:spPr/>
    </dgm:pt>
    <dgm:pt modelId="{48A88C57-BD06-44B6-8AC1-7A400D54A38C}" type="pres">
      <dgm:prSet presAssocID="{28657F37-64F9-4B48-B940-409028C61C8A}" presName="sibTrans" presStyleCnt="0"/>
      <dgm:spPr/>
    </dgm:pt>
    <dgm:pt modelId="{E1BCC596-773B-4E0D-A510-7A3CF53CCF27}" type="pres">
      <dgm:prSet presAssocID="{04C60FEC-F327-4388-8D0F-85FCB28F9B2C}" presName="compNode" presStyleCnt="0"/>
      <dgm:spPr/>
    </dgm:pt>
    <dgm:pt modelId="{18BA2233-E969-4629-B0F3-D3EF47FBDA3F}" type="pres">
      <dgm:prSet presAssocID="{04C60FEC-F327-4388-8D0F-85FCB28F9B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558DDE0-A803-4F45-83D2-6618D7A45230}" type="pres">
      <dgm:prSet presAssocID="{04C60FEC-F327-4388-8D0F-85FCB28F9B2C}" presName="spaceRect" presStyleCnt="0"/>
      <dgm:spPr/>
    </dgm:pt>
    <dgm:pt modelId="{EF62F704-C7C9-4600-8B78-8E76CAB5CCF6}" type="pres">
      <dgm:prSet presAssocID="{04C60FEC-F327-4388-8D0F-85FCB28F9B2C}" presName="textRect" presStyleLbl="revTx" presStyleIdx="1" presStyleCnt="3">
        <dgm:presLayoutVars>
          <dgm:chMax val="1"/>
          <dgm:chPref val="1"/>
        </dgm:presLayoutVars>
      </dgm:prSet>
      <dgm:spPr/>
    </dgm:pt>
    <dgm:pt modelId="{A9CE5B0B-D826-4CF8-9CB0-1D6AF5BCAC35}" type="pres">
      <dgm:prSet presAssocID="{8D40D45B-ADFF-45FB-B462-E41A4E609178}" presName="sibTrans" presStyleCnt="0"/>
      <dgm:spPr/>
    </dgm:pt>
    <dgm:pt modelId="{5A9EC532-9C71-4201-8D13-96E4D9E1B7AE}" type="pres">
      <dgm:prSet presAssocID="{F2D550F5-B556-4753-9A00-E6CC03CAF739}" presName="compNode" presStyleCnt="0"/>
      <dgm:spPr/>
    </dgm:pt>
    <dgm:pt modelId="{2A5BED98-79C0-402B-9E1F-85A0DA07252E}" type="pres">
      <dgm:prSet presAssocID="{F2D550F5-B556-4753-9A00-E6CC03CAF7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E442C25-4712-4DD7-8809-56E78F8C5B54}" type="pres">
      <dgm:prSet presAssocID="{F2D550F5-B556-4753-9A00-E6CC03CAF739}" presName="spaceRect" presStyleCnt="0"/>
      <dgm:spPr/>
    </dgm:pt>
    <dgm:pt modelId="{236F22DD-AF0C-4E2C-91D1-1A58EC6AA68B}" type="pres">
      <dgm:prSet presAssocID="{F2D550F5-B556-4753-9A00-E6CC03CAF7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D10A0F-E766-49C1-8E75-A8F4ABB4D86B}" srcId="{6FC6360D-DD13-4FE3-9818-72C18499A3F7}" destId="{62C19826-3C19-4438-A783-8565CC158328}" srcOrd="0" destOrd="0" parTransId="{9B2542C8-484D-4F61-96A7-E4D96B4BC291}" sibTransId="{28657F37-64F9-4B48-B940-409028C61C8A}"/>
    <dgm:cxn modelId="{74108B2C-1A86-4CF2-AD58-BA800AC02DCE}" type="presOf" srcId="{6FC6360D-DD13-4FE3-9818-72C18499A3F7}" destId="{AAF53B6C-2BD7-49EE-AC02-18B02792A2F4}" srcOrd="0" destOrd="0" presId="urn:microsoft.com/office/officeart/2018/2/layout/IconLabelList"/>
    <dgm:cxn modelId="{EFCCF731-EAC6-416D-B2EA-17833B0DFF9F}" srcId="{6FC6360D-DD13-4FE3-9818-72C18499A3F7}" destId="{04C60FEC-F327-4388-8D0F-85FCB28F9B2C}" srcOrd="1" destOrd="0" parTransId="{B1BE2D05-378F-4FDB-A258-644052786C46}" sibTransId="{8D40D45B-ADFF-45FB-B462-E41A4E609178}"/>
    <dgm:cxn modelId="{1850816B-8B82-4B44-95DE-8D31F8FE015F}" type="presOf" srcId="{62C19826-3C19-4438-A783-8565CC158328}" destId="{5BD0537D-2ABB-457A-89CD-1D24875F79D7}" srcOrd="0" destOrd="0" presId="urn:microsoft.com/office/officeart/2018/2/layout/IconLabelList"/>
    <dgm:cxn modelId="{8C71E8A7-AB33-4FAD-A33A-16F775FDC324}" type="presOf" srcId="{F2D550F5-B556-4753-9A00-E6CC03CAF739}" destId="{236F22DD-AF0C-4E2C-91D1-1A58EC6AA68B}" srcOrd="0" destOrd="0" presId="urn:microsoft.com/office/officeart/2018/2/layout/IconLabelList"/>
    <dgm:cxn modelId="{3733EEE2-F227-4433-9CBF-9816D972A1B9}" srcId="{6FC6360D-DD13-4FE3-9818-72C18499A3F7}" destId="{F2D550F5-B556-4753-9A00-E6CC03CAF739}" srcOrd="2" destOrd="0" parTransId="{9CE1EA80-E8C4-4A24-84F8-DD2380655938}" sibTransId="{46FF5E78-F3F0-4F60-AA56-D86910079032}"/>
    <dgm:cxn modelId="{A5716FFC-DCB9-4EDA-93C7-5870BF16541B}" type="presOf" srcId="{04C60FEC-F327-4388-8D0F-85FCB28F9B2C}" destId="{EF62F704-C7C9-4600-8B78-8E76CAB5CCF6}" srcOrd="0" destOrd="0" presId="urn:microsoft.com/office/officeart/2018/2/layout/IconLabelList"/>
    <dgm:cxn modelId="{C9AED0FF-F57D-4778-806C-01BFCDE56AA9}" type="presParOf" srcId="{AAF53B6C-2BD7-49EE-AC02-18B02792A2F4}" destId="{E294D7F3-F4E9-44DB-86BB-EE3E03A530A0}" srcOrd="0" destOrd="0" presId="urn:microsoft.com/office/officeart/2018/2/layout/IconLabelList"/>
    <dgm:cxn modelId="{0C6619DA-8CC4-4794-A493-26C213BE7B99}" type="presParOf" srcId="{E294D7F3-F4E9-44DB-86BB-EE3E03A530A0}" destId="{E48839A5-B1F1-4724-9920-D16C7C8670C5}" srcOrd="0" destOrd="0" presId="urn:microsoft.com/office/officeart/2018/2/layout/IconLabelList"/>
    <dgm:cxn modelId="{B212B935-4224-4816-BA6F-F1FB1B094973}" type="presParOf" srcId="{E294D7F3-F4E9-44DB-86BB-EE3E03A530A0}" destId="{B9759423-B4CC-4240-9DC8-C9BF9D37502A}" srcOrd="1" destOrd="0" presId="urn:microsoft.com/office/officeart/2018/2/layout/IconLabelList"/>
    <dgm:cxn modelId="{999C1BF4-D754-465B-A78E-BC1F091AB0DD}" type="presParOf" srcId="{E294D7F3-F4E9-44DB-86BB-EE3E03A530A0}" destId="{5BD0537D-2ABB-457A-89CD-1D24875F79D7}" srcOrd="2" destOrd="0" presId="urn:microsoft.com/office/officeart/2018/2/layout/IconLabelList"/>
    <dgm:cxn modelId="{5531CA6C-C3A3-4CA6-B0D5-0004C8CD2910}" type="presParOf" srcId="{AAF53B6C-2BD7-49EE-AC02-18B02792A2F4}" destId="{48A88C57-BD06-44B6-8AC1-7A400D54A38C}" srcOrd="1" destOrd="0" presId="urn:microsoft.com/office/officeart/2018/2/layout/IconLabelList"/>
    <dgm:cxn modelId="{C24F5AC5-3531-4B56-BD32-6275CDE75F14}" type="presParOf" srcId="{AAF53B6C-2BD7-49EE-AC02-18B02792A2F4}" destId="{E1BCC596-773B-4E0D-A510-7A3CF53CCF27}" srcOrd="2" destOrd="0" presId="urn:microsoft.com/office/officeart/2018/2/layout/IconLabelList"/>
    <dgm:cxn modelId="{56C226B4-6289-4675-A005-750EB19A0AD1}" type="presParOf" srcId="{E1BCC596-773B-4E0D-A510-7A3CF53CCF27}" destId="{18BA2233-E969-4629-B0F3-D3EF47FBDA3F}" srcOrd="0" destOrd="0" presId="urn:microsoft.com/office/officeart/2018/2/layout/IconLabelList"/>
    <dgm:cxn modelId="{67158B3C-AB79-4FF8-A979-5A287FA1C7C1}" type="presParOf" srcId="{E1BCC596-773B-4E0D-A510-7A3CF53CCF27}" destId="{9558DDE0-A803-4F45-83D2-6618D7A45230}" srcOrd="1" destOrd="0" presId="urn:microsoft.com/office/officeart/2018/2/layout/IconLabelList"/>
    <dgm:cxn modelId="{5FAFE3DA-D974-47A3-9706-A1ACAF0AC87F}" type="presParOf" srcId="{E1BCC596-773B-4E0D-A510-7A3CF53CCF27}" destId="{EF62F704-C7C9-4600-8B78-8E76CAB5CCF6}" srcOrd="2" destOrd="0" presId="urn:microsoft.com/office/officeart/2018/2/layout/IconLabelList"/>
    <dgm:cxn modelId="{8D24FB60-00A3-4D0B-8F64-E02FFCC018B2}" type="presParOf" srcId="{AAF53B6C-2BD7-49EE-AC02-18B02792A2F4}" destId="{A9CE5B0B-D826-4CF8-9CB0-1D6AF5BCAC35}" srcOrd="3" destOrd="0" presId="urn:microsoft.com/office/officeart/2018/2/layout/IconLabelList"/>
    <dgm:cxn modelId="{ED68A148-6401-421D-8DA4-BB8D501B202B}" type="presParOf" srcId="{AAF53B6C-2BD7-49EE-AC02-18B02792A2F4}" destId="{5A9EC532-9C71-4201-8D13-96E4D9E1B7AE}" srcOrd="4" destOrd="0" presId="urn:microsoft.com/office/officeart/2018/2/layout/IconLabelList"/>
    <dgm:cxn modelId="{FB5F0901-7AE7-4A39-8FD6-667D23B6A1C1}" type="presParOf" srcId="{5A9EC532-9C71-4201-8D13-96E4D9E1B7AE}" destId="{2A5BED98-79C0-402B-9E1F-85A0DA07252E}" srcOrd="0" destOrd="0" presId="urn:microsoft.com/office/officeart/2018/2/layout/IconLabelList"/>
    <dgm:cxn modelId="{A16EC820-795C-45D2-AAD7-BB3D4C3CCC8C}" type="presParOf" srcId="{5A9EC532-9C71-4201-8D13-96E4D9E1B7AE}" destId="{0E442C25-4712-4DD7-8809-56E78F8C5B54}" srcOrd="1" destOrd="0" presId="urn:microsoft.com/office/officeart/2018/2/layout/IconLabelList"/>
    <dgm:cxn modelId="{73A40265-C2C1-4E0D-B027-8EB5B6B1E327}" type="presParOf" srcId="{5A9EC532-9C71-4201-8D13-96E4D9E1B7AE}" destId="{236F22DD-AF0C-4E2C-91D1-1A58EC6AA6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41A8F3-66FE-44D7-AAF7-28C8EEA70C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35A9691-1A30-424C-B13A-F24A7895FC08}">
      <dgm:prSet/>
      <dgm:spPr/>
      <dgm:t>
        <a:bodyPr/>
        <a:lstStyle/>
        <a:p>
          <a:r>
            <a:rPr lang="en-US"/>
            <a:t>Link : </a:t>
          </a:r>
          <a:r>
            <a:rPr lang="en-IN"/>
            <a:t>https://gk9516-tcs-bfsi-credit-risk-app-o2dzp3.streamlit.app/</a:t>
          </a:r>
          <a:endParaRPr lang="en-US"/>
        </a:p>
      </dgm:t>
    </dgm:pt>
    <dgm:pt modelId="{5AB21E2C-6623-43F6-82B8-2ADED8279587}" type="parTrans" cxnId="{731281B2-DDF9-4B45-ABB3-542FF34F8DE8}">
      <dgm:prSet/>
      <dgm:spPr/>
      <dgm:t>
        <a:bodyPr/>
        <a:lstStyle/>
        <a:p>
          <a:endParaRPr lang="en-US"/>
        </a:p>
      </dgm:t>
    </dgm:pt>
    <dgm:pt modelId="{2F9CBCB3-3720-4174-BA97-A7F3955E4D43}" type="sibTrans" cxnId="{731281B2-DDF9-4B45-ABB3-542FF34F8DE8}">
      <dgm:prSet/>
      <dgm:spPr/>
      <dgm:t>
        <a:bodyPr/>
        <a:lstStyle/>
        <a:p>
          <a:endParaRPr lang="en-US"/>
        </a:p>
      </dgm:t>
    </dgm:pt>
    <dgm:pt modelId="{2313BA6B-8959-400D-ACD0-608D4CAACBFF}">
      <dgm:prSet/>
      <dgm:spPr/>
      <dgm:t>
        <a:bodyPr/>
        <a:lstStyle/>
        <a:p>
          <a:r>
            <a:rPr lang="en-US" dirty="0"/>
            <a:t>contact: GANESHRAJAN2.00@GMAIL.COM</a:t>
          </a:r>
        </a:p>
      </dgm:t>
    </dgm:pt>
    <dgm:pt modelId="{86943CA9-1255-4E5B-AEC9-FB8C8503FF0B}" type="parTrans" cxnId="{95BD50F8-140B-4D70-B473-08C6D8521107}">
      <dgm:prSet/>
      <dgm:spPr/>
      <dgm:t>
        <a:bodyPr/>
        <a:lstStyle/>
        <a:p>
          <a:endParaRPr lang="en-US"/>
        </a:p>
      </dgm:t>
    </dgm:pt>
    <dgm:pt modelId="{9EE411ED-1B3C-47D0-8F0B-5EC79F86DB91}" type="sibTrans" cxnId="{95BD50F8-140B-4D70-B473-08C6D8521107}">
      <dgm:prSet/>
      <dgm:spPr/>
      <dgm:t>
        <a:bodyPr/>
        <a:lstStyle/>
        <a:p>
          <a:endParaRPr lang="en-US"/>
        </a:p>
      </dgm:t>
    </dgm:pt>
    <dgm:pt modelId="{F84F70B3-71F5-4298-9977-36C257D7BAB8}" type="pres">
      <dgm:prSet presAssocID="{3641A8F3-66FE-44D7-AAF7-28C8EEA70CA7}" presName="root" presStyleCnt="0">
        <dgm:presLayoutVars>
          <dgm:dir/>
          <dgm:resizeHandles val="exact"/>
        </dgm:presLayoutVars>
      </dgm:prSet>
      <dgm:spPr/>
    </dgm:pt>
    <dgm:pt modelId="{70B3A76B-EA69-4A7F-BE80-753562FBEE16}" type="pres">
      <dgm:prSet presAssocID="{635A9691-1A30-424C-B13A-F24A7895FC08}" presName="compNode" presStyleCnt="0"/>
      <dgm:spPr/>
    </dgm:pt>
    <dgm:pt modelId="{942CEDE1-B938-4E62-908F-F7AED3C2E423}" type="pres">
      <dgm:prSet presAssocID="{635A9691-1A30-424C-B13A-F24A7895FC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6D45EE8A-987F-4504-B86D-E75E45972753}" type="pres">
      <dgm:prSet presAssocID="{635A9691-1A30-424C-B13A-F24A7895FC08}" presName="spaceRect" presStyleCnt="0"/>
      <dgm:spPr/>
    </dgm:pt>
    <dgm:pt modelId="{0984E59A-2589-47D9-8945-F5732750DF09}" type="pres">
      <dgm:prSet presAssocID="{635A9691-1A30-424C-B13A-F24A7895FC08}" presName="textRect" presStyleLbl="revTx" presStyleIdx="0" presStyleCnt="2">
        <dgm:presLayoutVars>
          <dgm:chMax val="1"/>
          <dgm:chPref val="1"/>
        </dgm:presLayoutVars>
      </dgm:prSet>
      <dgm:spPr/>
    </dgm:pt>
    <dgm:pt modelId="{0F21DFB7-43FE-4D4E-80F7-890BB98DD39E}" type="pres">
      <dgm:prSet presAssocID="{2F9CBCB3-3720-4174-BA97-A7F3955E4D43}" presName="sibTrans" presStyleCnt="0"/>
      <dgm:spPr/>
    </dgm:pt>
    <dgm:pt modelId="{8B001BA2-A905-444E-968D-49D590F7A367}" type="pres">
      <dgm:prSet presAssocID="{2313BA6B-8959-400D-ACD0-608D4CAACBFF}" presName="compNode" presStyleCnt="0"/>
      <dgm:spPr/>
    </dgm:pt>
    <dgm:pt modelId="{44F170F1-8A8D-4523-9ACF-6E91517936A3}" type="pres">
      <dgm:prSet presAssocID="{2313BA6B-8959-400D-ACD0-608D4CAACB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9E1BF17-5AB8-4A43-AA2E-9CB07BCEC5B2}" type="pres">
      <dgm:prSet presAssocID="{2313BA6B-8959-400D-ACD0-608D4CAACBFF}" presName="spaceRect" presStyleCnt="0"/>
      <dgm:spPr/>
    </dgm:pt>
    <dgm:pt modelId="{66CEBB12-582D-4F96-8CDC-23DE593C75EC}" type="pres">
      <dgm:prSet presAssocID="{2313BA6B-8959-400D-ACD0-608D4CAACBF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A7AE877-B9DA-4076-99F1-D54A76401ACF}" type="presOf" srcId="{3641A8F3-66FE-44D7-AAF7-28C8EEA70CA7}" destId="{F84F70B3-71F5-4298-9977-36C257D7BAB8}" srcOrd="0" destOrd="0" presId="urn:microsoft.com/office/officeart/2018/2/layout/IconLabelList"/>
    <dgm:cxn modelId="{731281B2-DDF9-4B45-ABB3-542FF34F8DE8}" srcId="{3641A8F3-66FE-44D7-AAF7-28C8EEA70CA7}" destId="{635A9691-1A30-424C-B13A-F24A7895FC08}" srcOrd="0" destOrd="0" parTransId="{5AB21E2C-6623-43F6-82B8-2ADED8279587}" sibTransId="{2F9CBCB3-3720-4174-BA97-A7F3955E4D43}"/>
    <dgm:cxn modelId="{29DD11C7-92C0-4686-B8A1-EEB5C3EC57B3}" type="presOf" srcId="{2313BA6B-8959-400D-ACD0-608D4CAACBFF}" destId="{66CEBB12-582D-4F96-8CDC-23DE593C75EC}" srcOrd="0" destOrd="0" presId="urn:microsoft.com/office/officeart/2018/2/layout/IconLabelList"/>
    <dgm:cxn modelId="{95BD50F8-140B-4D70-B473-08C6D8521107}" srcId="{3641A8F3-66FE-44D7-AAF7-28C8EEA70CA7}" destId="{2313BA6B-8959-400D-ACD0-608D4CAACBFF}" srcOrd="1" destOrd="0" parTransId="{86943CA9-1255-4E5B-AEC9-FB8C8503FF0B}" sibTransId="{9EE411ED-1B3C-47D0-8F0B-5EC79F86DB91}"/>
    <dgm:cxn modelId="{8CA9F9FC-3B26-449D-92B8-238A11B11976}" type="presOf" srcId="{635A9691-1A30-424C-B13A-F24A7895FC08}" destId="{0984E59A-2589-47D9-8945-F5732750DF09}" srcOrd="0" destOrd="0" presId="urn:microsoft.com/office/officeart/2018/2/layout/IconLabelList"/>
    <dgm:cxn modelId="{9DDD12BF-60D9-4961-A3D7-EB634A775768}" type="presParOf" srcId="{F84F70B3-71F5-4298-9977-36C257D7BAB8}" destId="{70B3A76B-EA69-4A7F-BE80-753562FBEE16}" srcOrd="0" destOrd="0" presId="urn:microsoft.com/office/officeart/2018/2/layout/IconLabelList"/>
    <dgm:cxn modelId="{87C1E296-1758-4DF3-907F-F9B0E58EA420}" type="presParOf" srcId="{70B3A76B-EA69-4A7F-BE80-753562FBEE16}" destId="{942CEDE1-B938-4E62-908F-F7AED3C2E423}" srcOrd="0" destOrd="0" presId="urn:microsoft.com/office/officeart/2018/2/layout/IconLabelList"/>
    <dgm:cxn modelId="{84B53CA9-A6E8-4C81-910E-DFC3108AEBA9}" type="presParOf" srcId="{70B3A76B-EA69-4A7F-BE80-753562FBEE16}" destId="{6D45EE8A-987F-4504-B86D-E75E45972753}" srcOrd="1" destOrd="0" presId="urn:microsoft.com/office/officeart/2018/2/layout/IconLabelList"/>
    <dgm:cxn modelId="{985AE26F-C6E4-43F2-A7FA-ABFC53B8C87F}" type="presParOf" srcId="{70B3A76B-EA69-4A7F-BE80-753562FBEE16}" destId="{0984E59A-2589-47D9-8945-F5732750DF09}" srcOrd="2" destOrd="0" presId="urn:microsoft.com/office/officeart/2018/2/layout/IconLabelList"/>
    <dgm:cxn modelId="{E90DEF19-FF8C-4E5D-A3CD-BA61454F5339}" type="presParOf" srcId="{F84F70B3-71F5-4298-9977-36C257D7BAB8}" destId="{0F21DFB7-43FE-4D4E-80F7-890BB98DD39E}" srcOrd="1" destOrd="0" presId="urn:microsoft.com/office/officeart/2018/2/layout/IconLabelList"/>
    <dgm:cxn modelId="{56CCADFF-D859-426B-8CD9-CA44C1206C2F}" type="presParOf" srcId="{F84F70B3-71F5-4298-9977-36C257D7BAB8}" destId="{8B001BA2-A905-444E-968D-49D590F7A367}" srcOrd="2" destOrd="0" presId="urn:microsoft.com/office/officeart/2018/2/layout/IconLabelList"/>
    <dgm:cxn modelId="{CDBABA6E-2B29-40E3-B5D4-9BD804563610}" type="presParOf" srcId="{8B001BA2-A905-444E-968D-49D590F7A367}" destId="{44F170F1-8A8D-4523-9ACF-6E91517936A3}" srcOrd="0" destOrd="0" presId="urn:microsoft.com/office/officeart/2018/2/layout/IconLabelList"/>
    <dgm:cxn modelId="{F057506D-D1B5-48C9-9D01-E05347B059F0}" type="presParOf" srcId="{8B001BA2-A905-444E-968D-49D590F7A367}" destId="{39E1BF17-5AB8-4A43-AA2E-9CB07BCEC5B2}" srcOrd="1" destOrd="0" presId="urn:microsoft.com/office/officeart/2018/2/layout/IconLabelList"/>
    <dgm:cxn modelId="{270B3DC0-62EA-4E92-AA19-7A2B3C140333}" type="presParOf" srcId="{8B001BA2-A905-444E-968D-49D590F7A367}" destId="{66CEBB12-582D-4F96-8CDC-23DE593C75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89E99-BFF9-4F59-B87D-2E349927A76C}">
      <dsp:nvSpPr>
        <dsp:cNvPr id="0" name=""/>
        <dsp:cNvSpPr/>
      </dsp:nvSpPr>
      <dsp:spPr>
        <a:xfrm>
          <a:off x="613109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2DAAA-F8AB-4C28-8018-E0043BBE542D}">
      <dsp:nvSpPr>
        <dsp:cNvPr id="0" name=""/>
        <dsp:cNvSpPr/>
      </dsp:nvSpPr>
      <dsp:spPr>
        <a:xfrm>
          <a:off x="25063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Importance of credit risk assessment in financial institutions.</a:t>
          </a:r>
        </a:p>
      </dsp:txBody>
      <dsp:txXfrm>
        <a:off x="25063" y="2316338"/>
        <a:ext cx="2138350" cy="720000"/>
      </dsp:txXfrm>
    </dsp:sp>
    <dsp:sp modelId="{C0A6C144-0379-4A2E-A850-2CD819E5C73F}">
      <dsp:nvSpPr>
        <dsp:cNvPr id="0" name=""/>
        <dsp:cNvSpPr/>
      </dsp:nvSpPr>
      <dsp:spPr>
        <a:xfrm>
          <a:off x="3125671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56A11-4491-4F78-94B1-9DD453451C52}">
      <dsp:nvSpPr>
        <dsp:cNvPr id="0" name=""/>
        <dsp:cNvSpPr/>
      </dsp:nvSpPr>
      <dsp:spPr>
        <a:xfrm>
          <a:off x="2537625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Objective: Predict applicant's credit risk (Good/Bad).</a:t>
          </a:r>
        </a:p>
      </dsp:txBody>
      <dsp:txXfrm>
        <a:off x="2537625" y="2316338"/>
        <a:ext cx="2138350" cy="720000"/>
      </dsp:txXfrm>
    </dsp:sp>
    <dsp:sp modelId="{561B628B-6AE5-4B5E-AE7C-28FCFC54B05E}">
      <dsp:nvSpPr>
        <dsp:cNvPr id="0" name=""/>
        <dsp:cNvSpPr/>
      </dsp:nvSpPr>
      <dsp:spPr>
        <a:xfrm>
          <a:off x="5638232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80406-664A-4A2E-A688-CD0C0F3B6C53}">
      <dsp:nvSpPr>
        <dsp:cNvPr id="0" name=""/>
        <dsp:cNvSpPr/>
      </dsp:nvSpPr>
      <dsp:spPr>
        <a:xfrm>
          <a:off x="5050186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Minimize loan defaults and ensure lending stability.</a:t>
          </a:r>
        </a:p>
      </dsp:txBody>
      <dsp:txXfrm>
        <a:off x="5050186" y="2316338"/>
        <a:ext cx="21383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FA05-F6BC-44A8-BE1E-940CA3F5E84D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26DBC-2645-4B7E-8E3C-EBDA84820794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455FF-DE7F-4D30-831B-3567992FCD71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German Credit dataset with 1000 records and 20+ features.</a:t>
          </a:r>
        </a:p>
      </dsp:txBody>
      <dsp:txXfrm>
        <a:off x="1350519" y="499"/>
        <a:ext cx="5863080" cy="1169280"/>
      </dsp:txXfrm>
    </dsp:sp>
    <dsp:sp modelId="{D5E4B618-5840-4422-95DA-682F0D8C4804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E7415-06DB-451F-8672-8F1F16927DDC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54B2D-4BF1-493B-B1C2-7A7B7C8FEDD6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 variable: Good (1) or Bad (0) credit risk.</a:t>
          </a:r>
        </a:p>
      </dsp:txBody>
      <dsp:txXfrm>
        <a:off x="1350519" y="1462100"/>
        <a:ext cx="5863080" cy="1169280"/>
      </dsp:txXfrm>
    </dsp:sp>
    <dsp:sp modelId="{D192C65D-0860-4798-9BCB-BCD46E237173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79243-9069-43B7-88C8-0937DE1E7D51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D7AE6-1D48-4025-BBD7-7FD5F88D35C8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Includes personal, financial, and loan-specific information.</a:t>
          </a:r>
        </a:p>
      </dsp:txBody>
      <dsp:txXfrm>
        <a:off x="1350519" y="2923701"/>
        <a:ext cx="5863080" cy="1169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ED6EC-BD65-4AC8-977D-3B9CA8C078FD}">
      <dsp:nvSpPr>
        <dsp:cNvPr id="0" name=""/>
        <dsp:cNvSpPr/>
      </dsp:nvSpPr>
      <dsp:spPr>
        <a:xfrm>
          <a:off x="0" y="0"/>
          <a:ext cx="6131560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Handled missing values, encoded categorical data.</a:t>
          </a:r>
        </a:p>
      </dsp:txBody>
      <dsp:txXfrm>
        <a:off x="35968" y="35968"/>
        <a:ext cx="4806404" cy="1156108"/>
      </dsp:txXfrm>
    </dsp:sp>
    <dsp:sp modelId="{50B86247-DACC-4AEE-B729-0861CBBD7A47}">
      <dsp:nvSpPr>
        <dsp:cNvPr id="0" name=""/>
        <dsp:cNvSpPr/>
      </dsp:nvSpPr>
      <dsp:spPr>
        <a:xfrm>
          <a:off x="541019" y="1432718"/>
          <a:ext cx="6131560" cy="1228044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Removed outliers and normalized data.</a:t>
          </a:r>
        </a:p>
      </dsp:txBody>
      <dsp:txXfrm>
        <a:off x="576987" y="1468686"/>
        <a:ext cx="4720375" cy="1156108"/>
      </dsp:txXfrm>
    </dsp:sp>
    <dsp:sp modelId="{8CC6B4C4-2CA0-4904-8B49-9DC7A4AD5A37}">
      <dsp:nvSpPr>
        <dsp:cNvPr id="0" name=""/>
        <dsp:cNvSpPr/>
      </dsp:nvSpPr>
      <dsp:spPr>
        <a:xfrm>
          <a:off x="1082039" y="2865437"/>
          <a:ext cx="6131560" cy="1228044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Created new features (e.g., Debt-to-Income Ratio).</a:t>
          </a:r>
        </a:p>
      </dsp:txBody>
      <dsp:txXfrm>
        <a:off x="1118007" y="2901405"/>
        <a:ext cx="4720375" cy="1156108"/>
      </dsp:txXfrm>
    </dsp:sp>
    <dsp:sp modelId="{77A8D5E9-43BB-4DD3-A5BC-37972D84C910}">
      <dsp:nvSpPr>
        <dsp:cNvPr id="0" name=""/>
        <dsp:cNvSpPr/>
      </dsp:nvSpPr>
      <dsp:spPr>
        <a:xfrm>
          <a:off x="5333331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12932" y="931267"/>
        <a:ext cx="439026" cy="600667"/>
      </dsp:txXfrm>
    </dsp:sp>
    <dsp:sp modelId="{26A83E39-765E-4992-925B-E8C614359343}">
      <dsp:nvSpPr>
        <dsp:cNvPr id="0" name=""/>
        <dsp:cNvSpPr/>
      </dsp:nvSpPr>
      <dsp:spPr>
        <a:xfrm>
          <a:off x="5874351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53952" y="2355798"/>
        <a:ext cx="439026" cy="600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7A50D-7D27-4FD4-9EC1-4EE3F2D57678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3C7BC-11DA-40FF-9D22-1C60B34A79EE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52FDE-3678-45FB-A063-9DE5E8B68604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Visualizations: distribution plots, heatmaps, boxplots.</a:t>
          </a:r>
        </a:p>
      </dsp:txBody>
      <dsp:txXfrm>
        <a:off x="1350519" y="499"/>
        <a:ext cx="5863080" cy="1169280"/>
      </dsp:txXfrm>
    </dsp:sp>
    <dsp:sp modelId="{7D10AE11-4FD0-45BE-9DC8-12F3FA006D9F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6D491-0535-40FB-898A-55EB0F8FC70D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62C3F-B50C-4593-BB65-5ADAD68078E3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Analyzed feature correlation with credit risk.</a:t>
          </a:r>
        </a:p>
      </dsp:txBody>
      <dsp:txXfrm>
        <a:off x="1350519" y="1462100"/>
        <a:ext cx="5863080" cy="1169280"/>
      </dsp:txXfrm>
    </dsp:sp>
    <dsp:sp modelId="{F6F9EA68-BF53-4D5E-A1CF-43810EE0BD6A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9EAAD-681B-44C9-B906-885F8A126D9A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F8ED4-B317-4610-9A18-9D44174D3612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Identified patterns in applicant profiles.</a:t>
          </a:r>
        </a:p>
      </dsp:txBody>
      <dsp:txXfrm>
        <a:off x="1350519" y="2923701"/>
        <a:ext cx="5863080" cy="1169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D129B-5377-42E3-8E94-A26CB5578C52}">
      <dsp:nvSpPr>
        <dsp:cNvPr id="0" name=""/>
        <dsp:cNvSpPr/>
      </dsp:nvSpPr>
      <dsp:spPr>
        <a:xfrm>
          <a:off x="613109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83F7C-55E3-4E8A-AB78-013B0249A8B6}">
      <dsp:nvSpPr>
        <dsp:cNvPr id="0" name=""/>
        <dsp:cNvSpPr/>
      </dsp:nvSpPr>
      <dsp:spPr>
        <a:xfrm>
          <a:off x="25063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Tested Logistic Regression, Random Forest, XGBoost.</a:t>
          </a:r>
        </a:p>
      </dsp:txBody>
      <dsp:txXfrm>
        <a:off x="25063" y="2316338"/>
        <a:ext cx="2138350" cy="720000"/>
      </dsp:txXfrm>
    </dsp:sp>
    <dsp:sp modelId="{6563BEB7-8F5D-4D27-935A-64C7132364A3}">
      <dsp:nvSpPr>
        <dsp:cNvPr id="0" name=""/>
        <dsp:cNvSpPr/>
      </dsp:nvSpPr>
      <dsp:spPr>
        <a:xfrm>
          <a:off x="3125671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A544A-5A33-4F83-A75A-A856070A65CB}">
      <dsp:nvSpPr>
        <dsp:cNvPr id="0" name=""/>
        <dsp:cNvSpPr/>
      </dsp:nvSpPr>
      <dsp:spPr>
        <a:xfrm>
          <a:off x="2537625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cross-validation and metrics: Accuracy, F1-score, etc.</a:t>
          </a:r>
        </a:p>
      </dsp:txBody>
      <dsp:txXfrm>
        <a:off x="2537625" y="2316338"/>
        <a:ext cx="2138350" cy="720000"/>
      </dsp:txXfrm>
    </dsp:sp>
    <dsp:sp modelId="{8E09D074-A195-40A6-BC81-1A76CC483C97}">
      <dsp:nvSpPr>
        <dsp:cNvPr id="0" name=""/>
        <dsp:cNvSpPr/>
      </dsp:nvSpPr>
      <dsp:spPr>
        <a:xfrm>
          <a:off x="5638232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79D05-53C1-45EF-9C8E-DB6304ABB9FE}">
      <dsp:nvSpPr>
        <dsp:cNvPr id="0" name=""/>
        <dsp:cNvSpPr/>
      </dsp:nvSpPr>
      <dsp:spPr>
        <a:xfrm>
          <a:off x="5050186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Applied hyperparameter tuning for optimization.</a:t>
          </a:r>
        </a:p>
      </dsp:txBody>
      <dsp:txXfrm>
        <a:off x="5050186" y="2316338"/>
        <a:ext cx="21383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50A8-1E60-4545-8FA3-2E938641C012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491A0-3B7D-472A-8580-D384BA50CB49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83DA1-D2F9-4D10-88FD-8A35B6E5374A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Upload user data and predict credit risk.</a:t>
          </a:r>
        </a:p>
      </dsp:txBody>
      <dsp:txXfrm>
        <a:off x="1350519" y="499"/>
        <a:ext cx="5863080" cy="1169280"/>
      </dsp:txXfrm>
    </dsp:sp>
    <dsp:sp modelId="{8D65E61D-10A7-42E5-881B-7C9439B8A762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BB8D5-8A7F-4909-B255-DD699960E3ED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65E7-E7B2-4B85-818E-8B8B70C12127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Display risk class and model explanation.</a:t>
          </a:r>
        </a:p>
      </dsp:txBody>
      <dsp:txXfrm>
        <a:off x="1350519" y="1462100"/>
        <a:ext cx="5863080" cy="1169280"/>
      </dsp:txXfrm>
    </dsp:sp>
    <dsp:sp modelId="{64ED0FA7-540B-4D3C-9A24-CA5941D86C48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55A6D-7B7A-4887-9B32-B6D2818EFE69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4BB8E-F767-476B-A04C-C9EB74EAF434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Interactive and user-friendly interface.</a:t>
          </a:r>
        </a:p>
      </dsp:txBody>
      <dsp:txXfrm>
        <a:off x="1350519" y="2923701"/>
        <a:ext cx="5863080" cy="1169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839A5-B1F1-4724-9920-D16C7C8670C5}">
      <dsp:nvSpPr>
        <dsp:cNvPr id="0" name=""/>
        <dsp:cNvSpPr/>
      </dsp:nvSpPr>
      <dsp:spPr>
        <a:xfrm>
          <a:off x="613109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0537D-2ABB-457A-89CD-1D24875F79D7}">
      <dsp:nvSpPr>
        <dsp:cNvPr id="0" name=""/>
        <dsp:cNvSpPr/>
      </dsp:nvSpPr>
      <dsp:spPr>
        <a:xfrm>
          <a:off x="25063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Developed accurate model for credit risk prediction.</a:t>
          </a:r>
        </a:p>
      </dsp:txBody>
      <dsp:txXfrm>
        <a:off x="25063" y="2316338"/>
        <a:ext cx="2138350" cy="720000"/>
      </dsp:txXfrm>
    </dsp:sp>
    <dsp:sp modelId="{18BA2233-E969-4629-B0F3-D3EF47FBDA3F}">
      <dsp:nvSpPr>
        <dsp:cNvPr id="0" name=""/>
        <dsp:cNvSpPr/>
      </dsp:nvSpPr>
      <dsp:spPr>
        <a:xfrm>
          <a:off x="3125671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2F704-C7C9-4600-8B78-8E76CAB5CCF6}">
      <dsp:nvSpPr>
        <dsp:cNvPr id="0" name=""/>
        <dsp:cNvSpPr/>
      </dsp:nvSpPr>
      <dsp:spPr>
        <a:xfrm>
          <a:off x="2537625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Provided actionable insights for lenders.</a:t>
          </a:r>
        </a:p>
      </dsp:txBody>
      <dsp:txXfrm>
        <a:off x="2537625" y="2316338"/>
        <a:ext cx="2138350" cy="720000"/>
      </dsp:txXfrm>
    </dsp:sp>
    <dsp:sp modelId="{2A5BED98-79C0-402B-9E1F-85A0DA07252E}">
      <dsp:nvSpPr>
        <dsp:cNvPr id="0" name=""/>
        <dsp:cNvSpPr/>
      </dsp:nvSpPr>
      <dsp:spPr>
        <a:xfrm>
          <a:off x="5638232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F22DD-AF0C-4E2C-91D1-1A58EC6AA68B}">
      <dsp:nvSpPr>
        <dsp:cNvPr id="0" name=""/>
        <dsp:cNvSpPr/>
      </dsp:nvSpPr>
      <dsp:spPr>
        <a:xfrm>
          <a:off x="5050186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Scope for future work: Real-world testing and scaling.</a:t>
          </a:r>
        </a:p>
      </dsp:txBody>
      <dsp:txXfrm>
        <a:off x="5050186" y="2316338"/>
        <a:ext cx="21383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CEDE1-B938-4E62-908F-F7AED3C2E423}">
      <dsp:nvSpPr>
        <dsp:cNvPr id="0" name=""/>
        <dsp:cNvSpPr/>
      </dsp:nvSpPr>
      <dsp:spPr>
        <a:xfrm>
          <a:off x="928596" y="750564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4E59A-2589-47D9-8945-F5732750DF09}">
      <dsp:nvSpPr>
        <dsp:cNvPr id="0" name=""/>
        <dsp:cNvSpPr/>
      </dsp:nvSpPr>
      <dsp:spPr>
        <a:xfrm>
          <a:off x="22128" y="2622917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Link : </a:t>
          </a:r>
          <a:r>
            <a:rPr lang="en-IN" sz="1800" kern="1200"/>
            <a:t>https://gk9516-tcs-bfsi-credit-risk-app-o2dzp3.streamlit.app/</a:t>
          </a:r>
          <a:endParaRPr lang="en-US" sz="1800" kern="1200"/>
        </a:p>
      </dsp:txBody>
      <dsp:txXfrm>
        <a:off x="22128" y="2622917"/>
        <a:ext cx="3296250" cy="720000"/>
      </dsp:txXfrm>
    </dsp:sp>
    <dsp:sp modelId="{44F170F1-8A8D-4523-9ACF-6E91517936A3}">
      <dsp:nvSpPr>
        <dsp:cNvPr id="0" name=""/>
        <dsp:cNvSpPr/>
      </dsp:nvSpPr>
      <dsp:spPr>
        <a:xfrm>
          <a:off x="4801690" y="750564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EBB12-582D-4F96-8CDC-23DE593C75EC}">
      <dsp:nvSpPr>
        <dsp:cNvPr id="0" name=""/>
        <dsp:cNvSpPr/>
      </dsp:nvSpPr>
      <dsp:spPr>
        <a:xfrm>
          <a:off x="3895221" y="2622917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contact: GANESHRAJAN2.00@GMAIL.COM</a:t>
          </a:r>
        </a:p>
      </dsp:txBody>
      <dsp:txXfrm>
        <a:off x="3895221" y="2622917"/>
        <a:ext cx="329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4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004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556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50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1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9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C7AE0BEA-362F-A517-E7AD-602C540D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62" r="40855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5422" y="1678665"/>
            <a:ext cx="291587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Credit Risk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5422" y="4050833"/>
            <a:ext cx="2920080" cy="1096899"/>
          </a:xfrm>
        </p:spPr>
        <p:txBody>
          <a:bodyPr>
            <a:normAutofit/>
          </a:bodyPr>
          <a:lstStyle/>
          <a:p>
            <a:r>
              <a:rPr dirty="0"/>
              <a:t>A Study on the German Credit Dataset</a:t>
            </a:r>
          </a:p>
          <a:p>
            <a:r>
              <a:rPr lang="en-US" dirty="0"/>
              <a:t>B</a:t>
            </a:r>
            <a:r>
              <a:rPr dirty="0"/>
              <a:t>y </a:t>
            </a:r>
            <a:r>
              <a:rPr lang="en-US" dirty="0"/>
              <a:t>Ganesh Kumar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43409312-79F1-652B-AC7D-3199E9D21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85836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dirty="0"/>
              <a:t>Introduction / Problem Statement</a:t>
            </a:r>
            <a:endParaRPr lang="en-IN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BA2D2D-FDF8-72BC-334F-56BCB748A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0281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algn="ctr"/>
            <a:r>
              <a:rPr dirty="0"/>
              <a:t>Dataset Overview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699480-3A28-615E-66B7-61FBA138C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144922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dirty="0"/>
              <a:t>Data Preprocessing &amp; Feature Engineering</a:t>
            </a:r>
            <a:endParaRPr lang="en-IN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86CA5E-DE61-47DB-412D-2D97183DF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165858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algn="ctr"/>
            <a:r>
              <a:rPr dirty="0"/>
              <a:t>Exploratory Data Analysis (EDA)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68E6CF-6607-1D28-5BB7-E1E8797FF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845825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algn="ctr"/>
            <a:r>
              <a:rPr dirty="0"/>
              <a:t>Model Development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061AC6-F34E-6A33-3603-655F0A8B3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78142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lang="en-IN" sz="2800" dirty="0"/>
              <a:t>Model Interpretation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t>Top features identified using feature importance methods.</a:t>
            </a:r>
          </a:p>
          <a:p>
            <a:r>
              <a:t>Visualizations (e.g., SHAP) show feature influence.</a:t>
            </a:r>
          </a:p>
          <a:p>
            <a:r>
              <a:t>Example: Duration, Credit Amount, Employment length.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algn="ctr"/>
            <a:r>
              <a:rPr dirty="0" err="1"/>
              <a:t>Streamlit</a:t>
            </a:r>
            <a:r>
              <a:rPr dirty="0"/>
              <a:t> App Demo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6A2EB-80BF-25FA-E998-0B9E4C826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41854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algn="ctr"/>
            <a:r>
              <a:rPr dirty="0"/>
              <a:t>Conclusion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D318E-6CAF-EFCD-C8CB-C08315B2C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814596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271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Credit Risk Prediction Using Machine Learning</vt:lpstr>
      <vt:lpstr>Introduction / Problem Statement</vt:lpstr>
      <vt:lpstr>Dataset Overview</vt:lpstr>
      <vt:lpstr>Data Preprocessing &amp; Feature Engineering</vt:lpstr>
      <vt:lpstr>Exploratory Data Analysis (EDA)</vt:lpstr>
      <vt:lpstr>Model Development</vt:lpstr>
      <vt:lpstr>Model Interpretation</vt:lpstr>
      <vt:lpstr>Streamlit App Demo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Ganesh K</cp:lastModifiedBy>
  <cp:revision>2</cp:revision>
  <dcterms:created xsi:type="dcterms:W3CDTF">2013-01-27T09:14:16Z</dcterms:created>
  <dcterms:modified xsi:type="dcterms:W3CDTF">2025-04-26T08:41:08Z</dcterms:modified>
  <cp:category/>
</cp:coreProperties>
</file>