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9" r:id="rId2"/>
    <p:sldId id="354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B9BD5"/>
    <a:srgbClr val="0FAD2D"/>
    <a:srgbClr val="C55A11"/>
    <a:srgbClr val="F2F2F2"/>
    <a:srgbClr val="C5990B"/>
    <a:srgbClr val="F4C430"/>
    <a:srgbClr val="FFD800"/>
    <a:srgbClr val="0057D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C4FC2-016E-4359-B128-89850B31727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59664-927A-42D6-89DA-E2B08144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59664-927A-42D6-89DA-E2B08144E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7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6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0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27B2-42A4-45A3-84C9-1B529B5038D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A0CD-3FF9-4165-9AD5-7C25EAB0F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736EC37-2A8E-415B-B079-DCAE4C67FFD5}"/>
              </a:ext>
            </a:extLst>
          </p:cNvPr>
          <p:cNvSpPr txBox="1"/>
          <p:nvPr/>
        </p:nvSpPr>
        <p:spPr>
          <a:xfrm>
            <a:off x="480230" y="362499"/>
            <a:ext cx="3208691" cy="4924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First Month Report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D5944E-77B2-4413-9CB6-5A206F41B2D7}"/>
              </a:ext>
            </a:extLst>
          </p:cNvPr>
          <p:cNvSpPr txBox="1"/>
          <p:nvPr/>
        </p:nvSpPr>
        <p:spPr>
          <a:xfrm>
            <a:off x="3868503" y="1498421"/>
            <a:ext cx="3208690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Institute Product Manager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FD2DFA5-D002-4897-9CD0-19E26A137E7F}"/>
              </a:ext>
            </a:extLst>
          </p:cNvPr>
          <p:cNvGrpSpPr/>
          <p:nvPr/>
        </p:nvGrpSpPr>
        <p:grpSpPr>
          <a:xfrm>
            <a:off x="296846" y="2918851"/>
            <a:ext cx="2932490" cy="3265630"/>
            <a:chOff x="296846" y="2918851"/>
            <a:chExt cx="2932490" cy="32656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751DE-9BB6-4E04-A653-5E9940770936}"/>
                </a:ext>
              </a:extLst>
            </p:cNvPr>
            <p:cNvSpPr txBox="1"/>
            <p:nvPr/>
          </p:nvSpPr>
          <p:spPr>
            <a:xfrm>
              <a:off x="1415526" y="3966506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Market Place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57AE03-3369-4F62-A3C4-F6D9566E22D2}"/>
                </a:ext>
              </a:extLst>
            </p:cNvPr>
            <p:cNvSpPr txBox="1"/>
            <p:nvPr/>
          </p:nvSpPr>
          <p:spPr>
            <a:xfrm>
              <a:off x="296846" y="2918851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Products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278F8B-75F0-4407-90A7-6CB82F2C8F3A}"/>
                </a:ext>
              </a:extLst>
            </p:cNvPr>
            <p:cNvSpPr txBox="1"/>
            <p:nvPr/>
          </p:nvSpPr>
          <p:spPr>
            <a:xfrm>
              <a:off x="1415526" y="4797935"/>
              <a:ext cx="181381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Published Products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D694E2-F5D0-43C3-B002-10F4CCF931A8}"/>
                </a:ext>
              </a:extLst>
            </p:cNvPr>
            <p:cNvSpPr txBox="1"/>
            <p:nvPr/>
          </p:nvSpPr>
          <p:spPr>
            <a:xfrm>
              <a:off x="1415526" y="5815149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Create Product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D1A5EDF-0B52-4CB3-A289-C99D65C32F66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26473" y="4151172"/>
              <a:ext cx="8890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79F780-B303-4D81-BC2D-D981484961E4}"/>
                </a:ext>
              </a:extLst>
            </p:cNvPr>
            <p:cNvCxnSpPr>
              <a:cxnSpLocks/>
            </p:cNvCxnSpPr>
            <p:nvPr/>
          </p:nvCxnSpPr>
          <p:spPr>
            <a:xfrm>
              <a:off x="526473" y="3325291"/>
              <a:ext cx="0" cy="27554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E75CAF5-7C7D-43BF-93C7-A479388571E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526473" y="5121101"/>
              <a:ext cx="8890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79A7EB3-9E62-459A-8553-90BEC44A3F2F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526473" y="5999815"/>
              <a:ext cx="8890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8C73A75-BBBD-4258-B17F-CBE1F7EBC96F}"/>
              </a:ext>
            </a:extLst>
          </p:cNvPr>
          <p:cNvGrpSpPr/>
          <p:nvPr/>
        </p:nvGrpSpPr>
        <p:grpSpPr>
          <a:xfrm>
            <a:off x="4417795" y="2918851"/>
            <a:ext cx="3053053" cy="2450065"/>
            <a:chOff x="4417795" y="2918851"/>
            <a:chExt cx="3053053" cy="24500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707954-4A08-434A-BE07-0DA027CD6011}"/>
                </a:ext>
              </a:extLst>
            </p:cNvPr>
            <p:cNvSpPr txBox="1"/>
            <p:nvPr/>
          </p:nvSpPr>
          <p:spPr>
            <a:xfrm>
              <a:off x="4417795" y="2918851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Categories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B08568-2BB5-46F5-B5BA-1EB356827F7A}"/>
                </a:ext>
              </a:extLst>
            </p:cNvPr>
            <p:cNvSpPr txBox="1"/>
            <p:nvPr/>
          </p:nvSpPr>
          <p:spPr>
            <a:xfrm>
              <a:off x="5657038" y="3959217"/>
              <a:ext cx="181381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Create Categories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99F0FB-4CBE-4B55-982F-DB68CFAF0C70}"/>
                </a:ext>
              </a:extLst>
            </p:cNvPr>
            <p:cNvSpPr txBox="1"/>
            <p:nvPr/>
          </p:nvSpPr>
          <p:spPr>
            <a:xfrm>
              <a:off x="5657038" y="4999584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Delete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CDA8D-644A-493A-9E1B-E41B24462D3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4686087" y="4282382"/>
              <a:ext cx="9709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41D614-F0C9-4F47-9704-90ADB741031C}"/>
                </a:ext>
              </a:extLst>
            </p:cNvPr>
            <p:cNvCxnSpPr>
              <a:cxnSpLocks/>
            </p:cNvCxnSpPr>
            <p:nvPr/>
          </p:nvCxnSpPr>
          <p:spPr>
            <a:xfrm>
              <a:off x="4686087" y="3333150"/>
              <a:ext cx="0" cy="20357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1AD987-FBA0-4EC1-A809-0284CEEF036F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4686087" y="5184250"/>
              <a:ext cx="970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161541A-35C6-4349-B4FD-E25123447AAF}"/>
              </a:ext>
            </a:extLst>
          </p:cNvPr>
          <p:cNvGrpSpPr/>
          <p:nvPr/>
        </p:nvGrpSpPr>
        <p:grpSpPr>
          <a:xfrm>
            <a:off x="8659306" y="2918851"/>
            <a:ext cx="3039495" cy="3416193"/>
            <a:chOff x="8659306" y="2918851"/>
            <a:chExt cx="3039495" cy="341619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D70A41-1211-42CC-B6E4-8A675508AC82}"/>
                </a:ext>
              </a:extLst>
            </p:cNvPr>
            <p:cNvSpPr txBox="1"/>
            <p:nvPr/>
          </p:nvSpPr>
          <p:spPr>
            <a:xfrm>
              <a:off x="8659306" y="2918851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Coupons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6498EB-076F-4047-ABD5-D840780FC9E6}"/>
                </a:ext>
              </a:extLst>
            </p:cNvPr>
            <p:cNvSpPr txBox="1"/>
            <p:nvPr/>
          </p:nvSpPr>
          <p:spPr>
            <a:xfrm>
              <a:off x="9884991" y="5965712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Validations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3CFCA1-06BD-4DC6-B94E-3DDD0878ABBF}"/>
                </a:ext>
              </a:extLst>
            </p:cNvPr>
            <p:cNvSpPr txBox="1"/>
            <p:nvPr/>
          </p:nvSpPr>
          <p:spPr>
            <a:xfrm>
              <a:off x="9884991" y="3813866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Creation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D2C647-D224-4509-8B7B-AB15939280F1}"/>
                </a:ext>
              </a:extLst>
            </p:cNvPr>
            <p:cNvSpPr txBox="1"/>
            <p:nvPr/>
          </p:nvSpPr>
          <p:spPr>
            <a:xfrm>
              <a:off x="9884991" y="4531148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Update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47FC7A-68A7-4A71-9F1B-87972CC6C60D}"/>
                </a:ext>
              </a:extLst>
            </p:cNvPr>
            <p:cNvSpPr txBox="1"/>
            <p:nvPr/>
          </p:nvSpPr>
          <p:spPr>
            <a:xfrm>
              <a:off x="9884991" y="5248430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Delete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32BC5E9-E8D7-4C3E-B73E-A99B23314A5E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8946374" y="3998532"/>
              <a:ext cx="938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057D3DB-E6B4-41D7-8C25-9C63B2CACFD6}"/>
                </a:ext>
              </a:extLst>
            </p:cNvPr>
            <p:cNvCxnSpPr>
              <a:cxnSpLocks/>
            </p:cNvCxnSpPr>
            <p:nvPr/>
          </p:nvCxnSpPr>
          <p:spPr>
            <a:xfrm>
              <a:off x="8946374" y="3325291"/>
              <a:ext cx="0" cy="30097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14518E-ACF2-4F11-A35D-BA46EF5B1C13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8946374" y="4715814"/>
              <a:ext cx="938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2FD6DF-0FB1-402F-883B-3CC060DE125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8946374" y="5433096"/>
              <a:ext cx="938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06759D9-A82F-4C24-92BC-718BBE8DADC7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8946374" y="6150378"/>
              <a:ext cx="938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209D1D-922C-43B5-A8BE-A2B9337620D3}"/>
              </a:ext>
            </a:extLst>
          </p:cNvPr>
          <p:cNvCxnSpPr>
            <a:cxnSpLocks/>
          </p:cNvCxnSpPr>
          <p:nvPr/>
        </p:nvCxnSpPr>
        <p:spPr>
          <a:xfrm flipH="1">
            <a:off x="1896894" y="1993801"/>
            <a:ext cx="2520901" cy="8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A6E531-1C77-40BA-884A-C5497581836B}"/>
              </a:ext>
            </a:extLst>
          </p:cNvPr>
          <p:cNvCxnSpPr>
            <a:cxnSpLocks/>
          </p:cNvCxnSpPr>
          <p:nvPr/>
        </p:nvCxnSpPr>
        <p:spPr>
          <a:xfrm>
            <a:off x="6733070" y="1993494"/>
            <a:ext cx="2070462" cy="90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78465B-8842-4A9F-907D-8FCB6E2D6D4C}"/>
              </a:ext>
            </a:extLst>
          </p:cNvPr>
          <p:cNvCxnSpPr>
            <a:cxnSpLocks/>
          </p:cNvCxnSpPr>
          <p:nvPr/>
        </p:nvCxnSpPr>
        <p:spPr>
          <a:xfrm>
            <a:off x="5404235" y="1979341"/>
            <a:ext cx="0" cy="9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13219E1-063E-48B6-870F-EFC325121D83}"/>
              </a:ext>
            </a:extLst>
          </p:cNvPr>
          <p:cNvCxnSpPr>
            <a:cxnSpLocks/>
          </p:cNvCxnSpPr>
          <p:nvPr/>
        </p:nvCxnSpPr>
        <p:spPr>
          <a:xfrm>
            <a:off x="0" y="107004"/>
            <a:ext cx="1226657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40872B-A5FE-4B20-9C7A-4BDD3AE77F1D}"/>
              </a:ext>
            </a:extLst>
          </p:cNvPr>
          <p:cNvCxnSpPr>
            <a:cxnSpLocks/>
          </p:cNvCxnSpPr>
          <p:nvPr/>
        </p:nvCxnSpPr>
        <p:spPr>
          <a:xfrm>
            <a:off x="0" y="6747753"/>
            <a:ext cx="12192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7AB867-8877-4675-8CB2-C13D47FD98CE}"/>
              </a:ext>
            </a:extLst>
          </p:cNvPr>
          <p:cNvCxnSpPr>
            <a:cxnSpLocks/>
          </p:cNvCxnSpPr>
          <p:nvPr/>
        </p:nvCxnSpPr>
        <p:spPr>
          <a:xfrm flipV="1">
            <a:off x="152400" y="1"/>
            <a:ext cx="0" cy="685799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495A5B-D420-44D5-8709-F4464688D3E4}"/>
              </a:ext>
            </a:extLst>
          </p:cNvPr>
          <p:cNvCxnSpPr>
            <a:cxnSpLocks/>
          </p:cNvCxnSpPr>
          <p:nvPr/>
        </p:nvCxnSpPr>
        <p:spPr>
          <a:xfrm flipV="1">
            <a:off x="12026630" y="1"/>
            <a:ext cx="0" cy="685799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3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36C6D9A-43DE-49E4-BC59-63A28939AA1C}"/>
              </a:ext>
            </a:extLst>
          </p:cNvPr>
          <p:cNvSpPr txBox="1"/>
          <p:nvPr/>
        </p:nvSpPr>
        <p:spPr>
          <a:xfrm>
            <a:off x="5104110" y="1420983"/>
            <a:ext cx="1813810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Student Panel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DAECF7-D8A3-417F-A273-072F81FD2D0B}"/>
              </a:ext>
            </a:extLst>
          </p:cNvPr>
          <p:cNvSpPr txBox="1"/>
          <p:nvPr/>
        </p:nvSpPr>
        <p:spPr>
          <a:xfrm>
            <a:off x="2322432" y="2774740"/>
            <a:ext cx="18138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Market Place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53FF82-4A1F-42D8-AD44-8EA025235DEF}"/>
              </a:ext>
            </a:extLst>
          </p:cNvPr>
          <p:cNvCxnSpPr>
            <a:cxnSpLocks/>
          </p:cNvCxnSpPr>
          <p:nvPr/>
        </p:nvCxnSpPr>
        <p:spPr>
          <a:xfrm flipH="1">
            <a:off x="4136242" y="2055159"/>
            <a:ext cx="1091382" cy="71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8DAED8-764B-4343-AF61-94FABA9E0495}"/>
              </a:ext>
            </a:extLst>
          </p:cNvPr>
          <p:cNvCxnSpPr>
            <a:cxnSpLocks/>
          </p:cNvCxnSpPr>
          <p:nvPr/>
        </p:nvCxnSpPr>
        <p:spPr>
          <a:xfrm>
            <a:off x="6738603" y="2055159"/>
            <a:ext cx="1147186" cy="71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C03975-66D7-4A1C-BFBC-A992ED54E6E3}"/>
              </a:ext>
            </a:extLst>
          </p:cNvPr>
          <p:cNvCxnSpPr>
            <a:cxnSpLocks/>
          </p:cNvCxnSpPr>
          <p:nvPr/>
        </p:nvCxnSpPr>
        <p:spPr>
          <a:xfrm>
            <a:off x="0" y="107004"/>
            <a:ext cx="1226657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B28F27-F3A8-4FAF-B28D-38465EE1F408}"/>
              </a:ext>
            </a:extLst>
          </p:cNvPr>
          <p:cNvCxnSpPr>
            <a:cxnSpLocks/>
          </p:cNvCxnSpPr>
          <p:nvPr/>
        </p:nvCxnSpPr>
        <p:spPr>
          <a:xfrm>
            <a:off x="0" y="6747753"/>
            <a:ext cx="12192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067568-F0F0-46F5-9552-B5CD3C8A7320}"/>
              </a:ext>
            </a:extLst>
          </p:cNvPr>
          <p:cNvCxnSpPr>
            <a:cxnSpLocks/>
          </p:cNvCxnSpPr>
          <p:nvPr/>
        </p:nvCxnSpPr>
        <p:spPr>
          <a:xfrm flipV="1">
            <a:off x="152400" y="1"/>
            <a:ext cx="0" cy="685799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A1EB-6689-44D3-A428-C1C94FF8BEFA}"/>
              </a:ext>
            </a:extLst>
          </p:cNvPr>
          <p:cNvCxnSpPr>
            <a:cxnSpLocks/>
          </p:cNvCxnSpPr>
          <p:nvPr/>
        </p:nvCxnSpPr>
        <p:spPr>
          <a:xfrm flipV="1">
            <a:off x="12026630" y="1"/>
            <a:ext cx="0" cy="685799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36886D3-9F06-480A-A7EC-2A652513A0C6}"/>
              </a:ext>
            </a:extLst>
          </p:cNvPr>
          <p:cNvSpPr txBox="1"/>
          <p:nvPr/>
        </p:nvSpPr>
        <p:spPr>
          <a:xfrm>
            <a:off x="480230" y="362499"/>
            <a:ext cx="3208691" cy="4924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First Month Report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3C3D4E-98D1-4D50-BEF8-19FA15807B43}"/>
              </a:ext>
            </a:extLst>
          </p:cNvPr>
          <p:cNvGrpSpPr/>
          <p:nvPr/>
        </p:nvGrpSpPr>
        <p:grpSpPr>
          <a:xfrm>
            <a:off x="7725204" y="2772033"/>
            <a:ext cx="3039495" cy="2963240"/>
            <a:chOff x="7725204" y="2772033"/>
            <a:chExt cx="3039495" cy="296324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BDD045-A34E-4B21-91E6-25961E7289D2}"/>
                </a:ext>
              </a:extLst>
            </p:cNvPr>
            <p:cNvSpPr txBox="1"/>
            <p:nvPr/>
          </p:nvSpPr>
          <p:spPr>
            <a:xfrm>
              <a:off x="7725204" y="2772033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Student Cart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25776E-5E98-4689-A89E-377D42AF23EF}"/>
                </a:ext>
              </a:extLst>
            </p:cNvPr>
            <p:cNvSpPr txBox="1"/>
            <p:nvPr/>
          </p:nvSpPr>
          <p:spPr>
            <a:xfrm>
              <a:off x="8950889" y="3667048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Add To Cart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0B7698-5F21-4467-B376-65F315F161FE}"/>
                </a:ext>
              </a:extLst>
            </p:cNvPr>
            <p:cNvSpPr txBox="1"/>
            <p:nvPr/>
          </p:nvSpPr>
          <p:spPr>
            <a:xfrm>
              <a:off x="8950889" y="4384330"/>
              <a:ext cx="181381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Remove Item From Cart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266FE0-FB64-43AA-86B3-D9E2CE9B453B}"/>
                </a:ext>
              </a:extLst>
            </p:cNvPr>
            <p:cNvSpPr txBox="1"/>
            <p:nvPr/>
          </p:nvSpPr>
          <p:spPr>
            <a:xfrm>
              <a:off x="8950889" y="5365941"/>
              <a:ext cx="181381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Empty Cart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DCE915C-D946-403D-9A73-3E83745E034E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8012272" y="3851714"/>
              <a:ext cx="938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25E93E-8067-4EF4-BFE7-B0FBF4ED69C1}"/>
                </a:ext>
              </a:extLst>
            </p:cNvPr>
            <p:cNvCxnSpPr>
              <a:cxnSpLocks/>
            </p:cNvCxnSpPr>
            <p:nvPr/>
          </p:nvCxnSpPr>
          <p:spPr>
            <a:xfrm>
              <a:off x="8012272" y="3178473"/>
              <a:ext cx="0" cy="2556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B6BB45-7A2A-4706-9456-318ACF503C03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8012272" y="4704629"/>
              <a:ext cx="938617" cy="28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38A9F9-C696-4F86-9D47-CFA1EC26514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012272" y="5550607"/>
              <a:ext cx="938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69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36C6D9A-43DE-49E4-BC59-63A28939AA1C}"/>
              </a:ext>
            </a:extLst>
          </p:cNvPr>
          <p:cNvSpPr txBox="1"/>
          <p:nvPr/>
        </p:nvSpPr>
        <p:spPr>
          <a:xfrm>
            <a:off x="5104110" y="1420983"/>
            <a:ext cx="1813810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Student Panel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53FF82-4A1F-42D8-AD44-8EA025235DEF}"/>
              </a:ext>
            </a:extLst>
          </p:cNvPr>
          <p:cNvCxnSpPr>
            <a:cxnSpLocks/>
          </p:cNvCxnSpPr>
          <p:nvPr/>
        </p:nvCxnSpPr>
        <p:spPr>
          <a:xfrm flipH="1">
            <a:off x="3536645" y="1871990"/>
            <a:ext cx="1677229" cy="110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8DAED8-764B-4343-AF61-94FABA9E0495}"/>
              </a:ext>
            </a:extLst>
          </p:cNvPr>
          <p:cNvCxnSpPr>
            <a:cxnSpLocks/>
          </p:cNvCxnSpPr>
          <p:nvPr/>
        </p:nvCxnSpPr>
        <p:spPr>
          <a:xfrm>
            <a:off x="6808274" y="1913539"/>
            <a:ext cx="1966075" cy="10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C03975-66D7-4A1C-BFBC-A992ED54E6E3}"/>
              </a:ext>
            </a:extLst>
          </p:cNvPr>
          <p:cNvCxnSpPr>
            <a:cxnSpLocks/>
          </p:cNvCxnSpPr>
          <p:nvPr/>
        </p:nvCxnSpPr>
        <p:spPr>
          <a:xfrm>
            <a:off x="0" y="107004"/>
            <a:ext cx="1226657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B28F27-F3A8-4FAF-B28D-38465EE1F408}"/>
              </a:ext>
            </a:extLst>
          </p:cNvPr>
          <p:cNvCxnSpPr>
            <a:cxnSpLocks/>
          </p:cNvCxnSpPr>
          <p:nvPr/>
        </p:nvCxnSpPr>
        <p:spPr>
          <a:xfrm>
            <a:off x="0" y="6747753"/>
            <a:ext cx="12192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067568-F0F0-46F5-9552-B5CD3C8A7320}"/>
              </a:ext>
            </a:extLst>
          </p:cNvPr>
          <p:cNvCxnSpPr>
            <a:cxnSpLocks/>
          </p:cNvCxnSpPr>
          <p:nvPr/>
        </p:nvCxnSpPr>
        <p:spPr>
          <a:xfrm flipV="1">
            <a:off x="152400" y="1"/>
            <a:ext cx="0" cy="685799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A1EB-6689-44D3-A428-C1C94FF8BEFA}"/>
              </a:ext>
            </a:extLst>
          </p:cNvPr>
          <p:cNvCxnSpPr>
            <a:cxnSpLocks/>
          </p:cNvCxnSpPr>
          <p:nvPr/>
        </p:nvCxnSpPr>
        <p:spPr>
          <a:xfrm flipV="1">
            <a:off x="12026630" y="1"/>
            <a:ext cx="0" cy="685799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36886D3-9F06-480A-A7EC-2A652513A0C6}"/>
              </a:ext>
            </a:extLst>
          </p:cNvPr>
          <p:cNvSpPr txBox="1"/>
          <p:nvPr/>
        </p:nvSpPr>
        <p:spPr>
          <a:xfrm>
            <a:off x="480230" y="362499"/>
            <a:ext cx="3208691" cy="4924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Coming 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25776E-5E98-4689-A89E-377D42AF23EF}"/>
              </a:ext>
            </a:extLst>
          </p:cNvPr>
          <p:cNvSpPr txBox="1"/>
          <p:nvPr/>
        </p:nvSpPr>
        <p:spPr>
          <a:xfrm>
            <a:off x="7481173" y="3976646"/>
            <a:ext cx="229190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Access to purchased products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0B7698-5F21-4467-B376-65F315F161FE}"/>
              </a:ext>
            </a:extLst>
          </p:cNvPr>
          <p:cNvSpPr txBox="1"/>
          <p:nvPr/>
        </p:nvSpPr>
        <p:spPr>
          <a:xfrm>
            <a:off x="3228142" y="3984580"/>
            <a:ext cx="229190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Apply/Remove Coupons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7CD53-8776-4FB8-A5AA-3DC4AAFCB70B}"/>
              </a:ext>
            </a:extLst>
          </p:cNvPr>
          <p:cNvSpPr txBox="1"/>
          <p:nvPr/>
        </p:nvSpPr>
        <p:spPr>
          <a:xfrm>
            <a:off x="1432101" y="2971787"/>
            <a:ext cx="229190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Payment Gateway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DF5C1-523C-43AF-87F6-9F39EB9F677D}"/>
              </a:ext>
            </a:extLst>
          </p:cNvPr>
          <p:cNvSpPr txBox="1"/>
          <p:nvPr/>
        </p:nvSpPr>
        <p:spPr>
          <a:xfrm>
            <a:off x="8596984" y="2975718"/>
            <a:ext cx="229190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C2F64-76E0-4303-9C22-444C5E905AC5}"/>
              </a:ext>
            </a:extLst>
          </p:cNvPr>
          <p:cNvCxnSpPr>
            <a:cxnSpLocks/>
          </p:cNvCxnSpPr>
          <p:nvPr/>
        </p:nvCxnSpPr>
        <p:spPr>
          <a:xfrm flipH="1">
            <a:off x="4576248" y="1913539"/>
            <a:ext cx="1173212" cy="20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85B483-91FB-4196-A8D8-0466597C2694}"/>
              </a:ext>
            </a:extLst>
          </p:cNvPr>
          <p:cNvCxnSpPr>
            <a:cxnSpLocks/>
          </p:cNvCxnSpPr>
          <p:nvPr/>
        </p:nvCxnSpPr>
        <p:spPr>
          <a:xfrm>
            <a:off x="6058440" y="1913539"/>
            <a:ext cx="1801509" cy="205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56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ApoorvK</dc:creator>
  <cp:lastModifiedBy>DEEPAK VERMA</cp:lastModifiedBy>
  <cp:revision>208</cp:revision>
  <dcterms:created xsi:type="dcterms:W3CDTF">2021-05-06T16:56:12Z</dcterms:created>
  <dcterms:modified xsi:type="dcterms:W3CDTF">2021-06-12T18:58:58Z</dcterms:modified>
</cp:coreProperties>
</file>