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70" r:id="rId6"/>
    <p:sldId id="271" r:id="rId7"/>
    <p:sldId id="272" r:id="rId8"/>
    <p:sldId id="280" r:id="rId9"/>
    <p:sldId id="258" r:id="rId10"/>
    <p:sldId id="274" r:id="rId11"/>
    <p:sldId id="275" r:id="rId12"/>
    <p:sldId id="273" r:id="rId13"/>
    <p:sldId id="266" r:id="rId14"/>
    <p:sldId id="283" r:id="rId15"/>
    <p:sldId id="282" r:id="rId16"/>
    <p:sldId id="269" r:id="rId17"/>
    <p:sldId id="267" r:id="rId18"/>
    <p:sldId id="268" r:id="rId19"/>
    <p:sldId id="264" r:id="rId20"/>
    <p:sldId id="276" r:id="rId21"/>
    <p:sldId id="277" r:id="rId22"/>
    <p:sldId id="279" r:id="rId23"/>
    <p:sldId id="263" r:id="rId24"/>
    <p:sldId id="265"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00E6A-AD0A-4DB7-98C5-69CC63B3952C}"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9FD723F4-EC76-4C99-AFEB-D296039791BF}">
      <dgm:prSet phldrT="[Text]" custT="1"/>
      <dgm:spPr/>
      <dgm:t>
        <a:bodyPr anchor="t"/>
        <a:lstStyle/>
        <a:p>
          <a:r>
            <a:rPr lang="en-US" sz="4400" dirty="0"/>
            <a:t>Flexibility</a:t>
          </a:r>
          <a:endParaRPr lang="en-IN" sz="4400" dirty="0"/>
        </a:p>
      </dgm:t>
    </dgm:pt>
    <dgm:pt modelId="{86B980F7-0CB3-4493-9DC8-B5DFF3E66B12}" type="parTrans" cxnId="{5E665721-48D7-4F0C-83A8-36B281110589}">
      <dgm:prSet/>
      <dgm:spPr/>
      <dgm:t>
        <a:bodyPr/>
        <a:lstStyle/>
        <a:p>
          <a:endParaRPr lang="en-IN"/>
        </a:p>
      </dgm:t>
    </dgm:pt>
    <dgm:pt modelId="{A678240D-BF8B-46EA-9753-F0CE94715CD0}" type="sibTrans" cxnId="{5E665721-48D7-4F0C-83A8-36B281110589}">
      <dgm:prSet/>
      <dgm:spPr/>
      <dgm:t>
        <a:bodyPr/>
        <a:lstStyle/>
        <a:p>
          <a:endParaRPr lang="en-IN"/>
        </a:p>
      </dgm:t>
    </dgm:pt>
    <dgm:pt modelId="{68600595-4B39-4BF1-B0B3-046FA143E168}">
      <dgm:prSet phldrT="[Text]" custT="1"/>
      <dgm:spPr/>
      <dgm:t>
        <a:bodyPr anchor="b"/>
        <a:lstStyle/>
        <a:p>
          <a:r>
            <a:rPr lang="en-US" sz="3600" dirty="0"/>
            <a:t>No energy radiations</a:t>
          </a:r>
          <a:endParaRPr lang="en-IN" sz="3600" dirty="0"/>
        </a:p>
      </dgm:t>
    </dgm:pt>
    <dgm:pt modelId="{02AF2D96-47A9-4996-8B73-23E40E0844EC}" type="parTrans" cxnId="{EEFA0CE7-71E5-495D-8C90-7F0243B46D63}">
      <dgm:prSet/>
      <dgm:spPr/>
      <dgm:t>
        <a:bodyPr/>
        <a:lstStyle/>
        <a:p>
          <a:endParaRPr lang="en-IN"/>
        </a:p>
      </dgm:t>
    </dgm:pt>
    <dgm:pt modelId="{A3C337F8-0F60-4E84-821A-86A3C1F39EB7}" type="sibTrans" cxnId="{EEFA0CE7-71E5-495D-8C90-7F0243B46D63}">
      <dgm:prSet/>
      <dgm:spPr/>
      <dgm:t>
        <a:bodyPr/>
        <a:lstStyle/>
        <a:p>
          <a:endParaRPr lang="en-IN"/>
        </a:p>
      </dgm:t>
    </dgm:pt>
    <dgm:pt modelId="{EB7D28BB-E724-4763-8545-5D087B6CA6D2}">
      <dgm:prSet phldrT="[Text]" custT="1"/>
      <dgm:spPr/>
      <dgm:t>
        <a:bodyPr anchor="t"/>
        <a:lstStyle/>
        <a:p>
          <a:r>
            <a:rPr lang="en-US" sz="4000" dirty="0"/>
            <a:t>Accuracy</a:t>
          </a:r>
          <a:endParaRPr lang="en-IN" sz="4000" dirty="0"/>
        </a:p>
      </dgm:t>
    </dgm:pt>
    <dgm:pt modelId="{6F14E558-E2D6-4DA5-952D-13F404D3B26E}" type="parTrans" cxnId="{A19B4F1C-1210-4C61-A6A9-4DFF63040AD8}">
      <dgm:prSet/>
      <dgm:spPr/>
      <dgm:t>
        <a:bodyPr/>
        <a:lstStyle/>
        <a:p>
          <a:endParaRPr lang="en-IN"/>
        </a:p>
      </dgm:t>
    </dgm:pt>
    <dgm:pt modelId="{1908B43F-0F5A-46F8-AE31-D4093755F999}" type="sibTrans" cxnId="{A19B4F1C-1210-4C61-A6A9-4DFF63040AD8}">
      <dgm:prSet/>
      <dgm:spPr/>
      <dgm:t>
        <a:bodyPr/>
        <a:lstStyle/>
        <a:p>
          <a:endParaRPr lang="en-IN"/>
        </a:p>
      </dgm:t>
    </dgm:pt>
    <dgm:pt modelId="{D882A866-823E-41FB-900D-FA3956D9C0B1}" type="pres">
      <dgm:prSet presAssocID="{F1300E6A-AD0A-4DB7-98C5-69CC63B3952C}" presName="Name0" presStyleCnt="0">
        <dgm:presLayoutVars>
          <dgm:chMax val="7"/>
          <dgm:dir/>
          <dgm:resizeHandles val="exact"/>
        </dgm:presLayoutVars>
      </dgm:prSet>
      <dgm:spPr/>
    </dgm:pt>
    <dgm:pt modelId="{E70A3928-DC48-4662-9072-68F7BC9F68E6}" type="pres">
      <dgm:prSet presAssocID="{F1300E6A-AD0A-4DB7-98C5-69CC63B3952C}" presName="ellipse1" presStyleLbl="vennNode1" presStyleIdx="0" presStyleCnt="3" custScaleX="124402" custScaleY="125119">
        <dgm:presLayoutVars>
          <dgm:bulletEnabled val="1"/>
        </dgm:presLayoutVars>
      </dgm:prSet>
      <dgm:spPr/>
    </dgm:pt>
    <dgm:pt modelId="{71535BAC-9D4D-4586-8F44-928A3ADDB74B}" type="pres">
      <dgm:prSet presAssocID="{F1300E6A-AD0A-4DB7-98C5-69CC63B3952C}" presName="ellipse2" presStyleLbl="vennNode1" presStyleIdx="1" presStyleCnt="3" custScaleX="118705" custScaleY="121348" custLinFactNeighborX="-61" custLinFactNeighborY="-743">
        <dgm:presLayoutVars>
          <dgm:bulletEnabled val="1"/>
        </dgm:presLayoutVars>
      </dgm:prSet>
      <dgm:spPr/>
    </dgm:pt>
    <dgm:pt modelId="{02D4E761-4D00-402E-8CF1-B7A544752D6B}" type="pres">
      <dgm:prSet presAssocID="{F1300E6A-AD0A-4DB7-98C5-69CC63B3952C}" presName="ellipse3" presStyleLbl="vennNode1" presStyleIdx="2" presStyleCnt="3" custScaleX="126512" custScaleY="121974">
        <dgm:presLayoutVars>
          <dgm:bulletEnabled val="1"/>
        </dgm:presLayoutVars>
      </dgm:prSet>
      <dgm:spPr/>
    </dgm:pt>
  </dgm:ptLst>
  <dgm:cxnLst>
    <dgm:cxn modelId="{A19B4F1C-1210-4C61-A6A9-4DFF63040AD8}" srcId="{F1300E6A-AD0A-4DB7-98C5-69CC63B3952C}" destId="{EB7D28BB-E724-4763-8545-5D087B6CA6D2}" srcOrd="2" destOrd="0" parTransId="{6F14E558-E2D6-4DA5-952D-13F404D3B26E}" sibTransId="{1908B43F-0F5A-46F8-AE31-D4093755F999}"/>
    <dgm:cxn modelId="{5E665721-48D7-4F0C-83A8-36B281110589}" srcId="{F1300E6A-AD0A-4DB7-98C5-69CC63B3952C}" destId="{9FD723F4-EC76-4C99-AFEB-D296039791BF}" srcOrd="0" destOrd="0" parTransId="{86B980F7-0CB3-4493-9DC8-B5DFF3E66B12}" sibTransId="{A678240D-BF8B-46EA-9753-F0CE94715CD0}"/>
    <dgm:cxn modelId="{29ED506A-AA41-48EA-BC35-3C26D1663144}" type="presOf" srcId="{EB7D28BB-E724-4763-8545-5D087B6CA6D2}" destId="{02D4E761-4D00-402E-8CF1-B7A544752D6B}" srcOrd="0" destOrd="0" presId="urn:microsoft.com/office/officeart/2005/8/layout/rings+Icon"/>
    <dgm:cxn modelId="{30020E4B-FCF1-44E6-80AF-D518D68AA506}" type="presOf" srcId="{68600595-4B39-4BF1-B0B3-046FA143E168}" destId="{71535BAC-9D4D-4586-8F44-928A3ADDB74B}" srcOrd="0" destOrd="0" presId="urn:microsoft.com/office/officeart/2005/8/layout/rings+Icon"/>
    <dgm:cxn modelId="{FEA3F79F-E0E1-4A5D-B65B-81B0D427EDCF}" type="presOf" srcId="{9FD723F4-EC76-4C99-AFEB-D296039791BF}" destId="{E70A3928-DC48-4662-9072-68F7BC9F68E6}" srcOrd="0" destOrd="0" presId="urn:microsoft.com/office/officeart/2005/8/layout/rings+Icon"/>
    <dgm:cxn modelId="{78F4FBC8-A9B4-4F9C-9EA7-05D7764559A4}" type="presOf" srcId="{F1300E6A-AD0A-4DB7-98C5-69CC63B3952C}" destId="{D882A866-823E-41FB-900D-FA3956D9C0B1}" srcOrd="0" destOrd="0" presId="urn:microsoft.com/office/officeart/2005/8/layout/rings+Icon"/>
    <dgm:cxn modelId="{EEFA0CE7-71E5-495D-8C90-7F0243B46D63}" srcId="{F1300E6A-AD0A-4DB7-98C5-69CC63B3952C}" destId="{68600595-4B39-4BF1-B0B3-046FA143E168}" srcOrd="1" destOrd="0" parTransId="{02AF2D96-47A9-4996-8B73-23E40E0844EC}" sibTransId="{A3C337F8-0F60-4E84-821A-86A3C1F39EB7}"/>
    <dgm:cxn modelId="{A9EF8F77-76FE-48AA-8B9E-D0EA0EFFE8EC}" type="presParOf" srcId="{D882A866-823E-41FB-900D-FA3956D9C0B1}" destId="{E70A3928-DC48-4662-9072-68F7BC9F68E6}" srcOrd="0" destOrd="0" presId="urn:microsoft.com/office/officeart/2005/8/layout/rings+Icon"/>
    <dgm:cxn modelId="{02E54A78-9E92-4294-AC31-D8D6D578E17E}" type="presParOf" srcId="{D882A866-823E-41FB-900D-FA3956D9C0B1}" destId="{71535BAC-9D4D-4586-8F44-928A3ADDB74B}" srcOrd="1" destOrd="0" presId="urn:microsoft.com/office/officeart/2005/8/layout/rings+Icon"/>
    <dgm:cxn modelId="{489AC5DB-DF29-4FF5-A6F6-E949E6BFF357}" type="presParOf" srcId="{D882A866-823E-41FB-900D-FA3956D9C0B1}" destId="{02D4E761-4D00-402E-8CF1-B7A544752D6B}" srcOrd="2"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a:solidFill>
                <a:schemeClr val="tx1"/>
              </a:solidFill>
              <a:ea typeface="+mn-ea"/>
              <a:cs typeface="+mn-cs"/>
            </a:rPr>
            <a:t>ADVANTAGES</a:t>
          </a:r>
          <a:endParaRPr lang="en-US" sz="1800" b="1" dirty="0">
            <a:solidFill>
              <a:schemeClr val="tx1"/>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a:buFont typeface="Arial" panose="020B0604020202020204" pitchFamily="34" charset="0"/>
            <a:buChar char="•"/>
          </a:pPr>
          <a:r>
            <a:rPr lang="en-IN" sz="1600" dirty="0">
              <a:solidFill>
                <a:schemeClr val="bg1"/>
              </a:solidFill>
            </a:rPr>
            <a:t>All in one functionality</a:t>
          </a:r>
          <a:endParaRPr lang="en-US" sz="1600" dirty="0">
            <a:solidFill>
              <a:schemeClr val="bg1"/>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a:solidFill>
                <a:schemeClr val="tx1"/>
              </a:solidFill>
              <a:ea typeface="+mn-ea"/>
              <a:cs typeface="+mn-cs"/>
            </a:rPr>
            <a:t>LIMITATIONS</a:t>
          </a:r>
          <a:endParaRPr lang="en-US" sz="1800" b="1" dirty="0">
            <a:solidFill>
              <a:schemeClr val="tx1"/>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buFont typeface="Arial" panose="020B0604020202020204" pitchFamily="34" charset="0"/>
            <a:buChar char="•"/>
          </a:pPr>
          <a:r>
            <a:rPr lang="en-IN" sz="1600" dirty="0">
              <a:solidFill>
                <a:schemeClr val="bg1"/>
              </a:solidFill>
            </a:rPr>
            <a:t>Expensive</a:t>
          </a:r>
          <a:endParaRPr lang="en-US" sz="1600" dirty="0">
            <a:solidFill>
              <a:schemeClr val="bg1"/>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49843FE2-123C-41E8-9535-00C3D227A701}">
      <dgm:prSet/>
      <dgm:spPr/>
      <dgm:t>
        <a:bodyPr/>
        <a:lstStyle/>
        <a:p>
          <a:pPr>
            <a:buFont typeface="Arial" panose="020B0604020202020204" pitchFamily="34" charset="0"/>
            <a:buChar char="•"/>
          </a:pPr>
          <a:r>
            <a:rPr lang="en-IN">
              <a:solidFill>
                <a:schemeClr val="bg1"/>
              </a:solidFill>
            </a:rPr>
            <a:t>Extremely flexible</a:t>
          </a:r>
        </a:p>
      </dgm:t>
    </dgm:pt>
    <dgm:pt modelId="{B40A326C-6C11-4663-AB66-69D04948C494}" type="parTrans" cxnId="{1CC1EFA3-1C8D-4719-9514-1CA51B3695A8}">
      <dgm:prSet/>
      <dgm:spPr/>
      <dgm:t>
        <a:bodyPr/>
        <a:lstStyle/>
        <a:p>
          <a:endParaRPr lang="en-IN"/>
        </a:p>
      </dgm:t>
    </dgm:pt>
    <dgm:pt modelId="{6F2214F8-D399-427A-B258-4F2B381AA2A3}" type="sibTrans" cxnId="{1CC1EFA3-1C8D-4719-9514-1CA51B3695A8}">
      <dgm:prSet/>
      <dgm:spPr/>
      <dgm:t>
        <a:bodyPr/>
        <a:lstStyle/>
        <a:p>
          <a:endParaRPr lang="en-IN"/>
        </a:p>
      </dgm:t>
    </dgm:pt>
    <dgm:pt modelId="{7928B42A-88B0-49D5-8A9B-5F19F4D6533A}">
      <dgm:prSet/>
      <dgm:spPr/>
      <dgm:t>
        <a:bodyPr/>
        <a:lstStyle/>
        <a:p>
          <a:pPr>
            <a:buFont typeface="Arial" panose="020B0604020202020204" pitchFamily="34" charset="0"/>
            <a:buChar char="•"/>
          </a:pPr>
          <a:r>
            <a:rPr lang="en-IN" dirty="0">
              <a:solidFill>
                <a:schemeClr val="bg1"/>
              </a:solidFill>
            </a:rPr>
            <a:t>Future Proof</a:t>
          </a:r>
        </a:p>
      </dgm:t>
    </dgm:pt>
    <dgm:pt modelId="{F29211AF-D551-48D5-B433-847D2BF80506}" type="parTrans" cxnId="{02B16810-DA0A-47A6-B072-AC8800879FA5}">
      <dgm:prSet/>
      <dgm:spPr/>
      <dgm:t>
        <a:bodyPr/>
        <a:lstStyle/>
        <a:p>
          <a:endParaRPr lang="en-IN"/>
        </a:p>
      </dgm:t>
    </dgm:pt>
    <dgm:pt modelId="{6E5CE3FF-AB6C-4E04-AFC7-D2B775B7AF06}" type="sibTrans" cxnId="{02B16810-DA0A-47A6-B072-AC8800879FA5}">
      <dgm:prSet/>
      <dgm:spPr/>
      <dgm:t>
        <a:bodyPr/>
        <a:lstStyle/>
        <a:p>
          <a:endParaRPr lang="en-IN"/>
        </a:p>
      </dgm:t>
    </dgm:pt>
    <dgm:pt modelId="{2CFE710B-98B7-4759-9558-104E197C1A3A}">
      <dgm:prSet/>
      <dgm:spPr/>
      <dgm:t>
        <a:bodyPr/>
        <a:lstStyle/>
        <a:p>
          <a:pPr>
            <a:buFont typeface="Arial" panose="020B0604020202020204" pitchFamily="34" charset="0"/>
            <a:buChar char="•"/>
          </a:pPr>
          <a:r>
            <a:rPr lang="en-IN" dirty="0">
              <a:solidFill>
                <a:schemeClr val="bg1"/>
              </a:solidFill>
            </a:rPr>
            <a:t>Ample of resources</a:t>
          </a:r>
        </a:p>
      </dgm:t>
    </dgm:pt>
    <dgm:pt modelId="{C0CF4793-A0C4-4397-9334-5DB6EE7C4B1A}" type="parTrans" cxnId="{8CDF4A5D-B3BE-4CCB-A6B7-7AEC9C58570E}">
      <dgm:prSet/>
      <dgm:spPr/>
      <dgm:t>
        <a:bodyPr/>
        <a:lstStyle/>
        <a:p>
          <a:endParaRPr lang="en-IN"/>
        </a:p>
      </dgm:t>
    </dgm:pt>
    <dgm:pt modelId="{B0892AF1-784B-4A16-8CF6-BC15DB587211}" type="sibTrans" cxnId="{8CDF4A5D-B3BE-4CCB-A6B7-7AEC9C58570E}">
      <dgm:prSet/>
      <dgm:spPr/>
      <dgm:t>
        <a:bodyPr/>
        <a:lstStyle/>
        <a:p>
          <a:endParaRPr lang="en-IN"/>
        </a:p>
      </dgm:t>
    </dgm:pt>
    <dgm:pt modelId="{8FB40D9F-9F7F-4455-B0ED-F7CD45E51158}">
      <dgm:prSet/>
      <dgm:spPr/>
      <dgm:t>
        <a:bodyPr/>
        <a:lstStyle/>
        <a:p>
          <a:pPr>
            <a:buFont typeface="Arial" panose="020B0604020202020204" pitchFamily="34" charset="0"/>
            <a:buChar char="•"/>
          </a:pPr>
          <a:r>
            <a:rPr lang="en-IN" dirty="0">
              <a:solidFill>
                <a:schemeClr val="bg1"/>
              </a:solidFill>
            </a:rPr>
            <a:t>No requirement of extensions</a:t>
          </a:r>
        </a:p>
      </dgm:t>
    </dgm:pt>
    <dgm:pt modelId="{A32D3A2E-DBD6-4468-9648-65A917965088}" type="parTrans" cxnId="{AFC4E9E0-0718-4124-85AF-1560538A5369}">
      <dgm:prSet/>
      <dgm:spPr/>
      <dgm:t>
        <a:bodyPr/>
        <a:lstStyle/>
        <a:p>
          <a:endParaRPr lang="en-IN"/>
        </a:p>
      </dgm:t>
    </dgm:pt>
    <dgm:pt modelId="{0048686B-491A-4029-8722-89C97D20D631}" type="sibTrans" cxnId="{AFC4E9E0-0718-4124-85AF-1560538A5369}">
      <dgm:prSet/>
      <dgm:spPr/>
      <dgm:t>
        <a:bodyPr/>
        <a:lstStyle/>
        <a:p>
          <a:endParaRPr lang="en-IN"/>
        </a:p>
      </dgm:t>
    </dgm:pt>
    <dgm:pt modelId="{B1AB5B4F-63FD-4098-84FB-04B7C4A42F70}">
      <dgm:prSet/>
      <dgm:spPr/>
      <dgm:t>
        <a:bodyPr/>
        <a:lstStyle/>
        <a:p>
          <a:pPr>
            <a:buFont typeface="Arial" panose="020B0604020202020204" pitchFamily="34" charset="0"/>
            <a:buChar char="•"/>
          </a:pPr>
          <a:r>
            <a:rPr lang="en-IN">
              <a:solidFill>
                <a:schemeClr val="bg1"/>
              </a:solidFill>
            </a:rPr>
            <a:t>Seamless upgradation</a:t>
          </a:r>
        </a:p>
      </dgm:t>
    </dgm:pt>
    <dgm:pt modelId="{3548F3D4-4737-454A-9F61-C26C6BD98241}" type="parTrans" cxnId="{9E1387CD-6F2D-48DB-A894-623FF54C1452}">
      <dgm:prSet/>
      <dgm:spPr/>
      <dgm:t>
        <a:bodyPr/>
        <a:lstStyle/>
        <a:p>
          <a:endParaRPr lang="en-IN"/>
        </a:p>
      </dgm:t>
    </dgm:pt>
    <dgm:pt modelId="{0DCEFC74-2034-46E0-AA51-D7234594E6D2}" type="sibTrans" cxnId="{9E1387CD-6F2D-48DB-A894-623FF54C1452}">
      <dgm:prSet/>
      <dgm:spPr/>
      <dgm:t>
        <a:bodyPr/>
        <a:lstStyle/>
        <a:p>
          <a:endParaRPr lang="en-IN"/>
        </a:p>
      </dgm:t>
    </dgm:pt>
    <dgm:pt modelId="{0FE6577B-9DB4-4420-A155-A4E9014C5297}">
      <dgm:prSet/>
      <dgm:spPr/>
      <dgm:t>
        <a:bodyPr/>
        <a:lstStyle/>
        <a:p>
          <a:pPr>
            <a:buFont typeface="Arial" panose="020B0604020202020204" pitchFamily="34" charset="0"/>
            <a:buChar char="•"/>
          </a:pPr>
          <a:r>
            <a:rPr lang="en-IN">
              <a:solidFill>
                <a:schemeClr val="bg1"/>
              </a:solidFill>
            </a:rPr>
            <a:t>No skill required</a:t>
          </a:r>
        </a:p>
      </dgm:t>
    </dgm:pt>
    <dgm:pt modelId="{1090323E-00D3-4900-B6A0-C83018BA79AE}" type="parTrans" cxnId="{9E674622-48FD-41B2-B8E9-68864A16E7F9}">
      <dgm:prSet/>
      <dgm:spPr/>
      <dgm:t>
        <a:bodyPr/>
        <a:lstStyle/>
        <a:p>
          <a:endParaRPr lang="en-IN"/>
        </a:p>
      </dgm:t>
    </dgm:pt>
    <dgm:pt modelId="{9C4D82F5-27E4-422E-8294-97C97F4E4EF1}" type="sibTrans" cxnId="{9E674622-48FD-41B2-B8E9-68864A16E7F9}">
      <dgm:prSet/>
      <dgm:spPr/>
      <dgm:t>
        <a:bodyPr/>
        <a:lstStyle/>
        <a:p>
          <a:endParaRPr lang="en-IN"/>
        </a:p>
      </dgm:t>
    </dgm:pt>
    <dgm:pt modelId="{CC08B884-17D5-4BF6-BC64-329A0E726460}">
      <dgm:prSet/>
      <dgm:spPr/>
      <dgm:t>
        <a:bodyPr/>
        <a:lstStyle/>
        <a:p>
          <a:pPr>
            <a:buFont typeface="Arial" panose="020B0604020202020204" pitchFamily="34" charset="0"/>
            <a:buChar char="•"/>
          </a:pPr>
          <a:r>
            <a:rPr lang="en-IN" dirty="0">
              <a:solidFill>
                <a:schemeClr val="bg1"/>
              </a:solidFill>
            </a:rPr>
            <a:t>Handle the sync functionality on its own</a:t>
          </a:r>
        </a:p>
      </dgm:t>
    </dgm:pt>
    <dgm:pt modelId="{C56D2A45-E7D4-4BDF-8CD4-D84DCA9FFEF0}" type="parTrans" cxnId="{8CF5404D-CA83-449D-B8E2-8F3DCFFA380D}">
      <dgm:prSet/>
      <dgm:spPr/>
      <dgm:t>
        <a:bodyPr/>
        <a:lstStyle/>
        <a:p>
          <a:endParaRPr lang="en-IN"/>
        </a:p>
      </dgm:t>
    </dgm:pt>
    <dgm:pt modelId="{559CCD19-6E43-47D2-ABA7-5909FC6AAF25}" type="sibTrans" cxnId="{8CF5404D-CA83-449D-B8E2-8F3DCFFA380D}">
      <dgm:prSet/>
      <dgm:spPr/>
      <dgm:t>
        <a:bodyPr/>
        <a:lstStyle/>
        <a:p>
          <a:endParaRPr lang="en-IN"/>
        </a:p>
      </dgm:t>
    </dgm:pt>
    <dgm:pt modelId="{E2AB4649-ABFA-47EA-ADD5-DF0E96F1869B}">
      <dgm:prSet custT="1"/>
      <dgm:spPr/>
      <dgm:t>
        <a:bodyPr/>
        <a:lstStyle/>
        <a:p>
          <a:pPr>
            <a:buFont typeface="Arial" panose="020B0604020202020204" pitchFamily="34" charset="0"/>
            <a:buChar char="•"/>
          </a:pPr>
          <a:r>
            <a:rPr lang="en-IN" sz="1600" dirty="0">
              <a:solidFill>
                <a:schemeClr val="bg1"/>
              </a:solidFill>
            </a:rPr>
            <a:t>Power requirement is high</a:t>
          </a:r>
        </a:p>
      </dgm:t>
    </dgm:pt>
    <dgm:pt modelId="{68202AF4-1F6C-4C14-90DF-9D05DF2D3EA9}" type="parTrans" cxnId="{B2BBDDC6-3E97-4AEC-95AF-5B976C81056A}">
      <dgm:prSet/>
      <dgm:spPr/>
      <dgm:t>
        <a:bodyPr/>
        <a:lstStyle/>
        <a:p>
          <a:endParaRPr lang="en-IN"/>
        </a:p>
      </dgm:t>
    </dgm:pt>
    <dgm:pt modelId="{4631BC8D-8A36-484A-AB3C-D06914A10EA6}" type="sibTrans" cxnId="{B2BBDDC6-3E97-4AEC-95AF-5B976C81056A}">
      <dgm:prSet/>
      <dgm:spPr/>
      <dgm:t>
        <a:bodyPr/>
        <a:lstStyle/>
        <a:p>
          <a:endParaRPr lang="en-IN"/>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96693" custScaleY="41539" custLinFactNeighborX="49323" custLinFactNeighborY="-136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50910">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98392" custScaleY="39837" custLinFactNeighborX="49323" custLinFactNeighborY="-14896">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869D3C0D-8BD9-4A2F-9162-A0D99FFCCD42}" type="presOf" srcId="{49843FE2-123C-41E8-9535-00C3D227A701}" destId="{D96AA0FF-3772-4C88-B9D9-D7702591B9A7}" srcOrd="0" destOrd="1" presId="urn:microsoft.com/office/officeart/2005/8/layout/list1"/>
    <dgm:cxn modelId="{02B16810-DA0A-47A6-B072-AC8800879FA5}" srcId="{96F225B3-2268-4CB1-9A6D-DD3D78235A90}" destId="{7928B42A-88B0-49D5-8A9B-5F19F4D6533A}" srcOrd="2" destOrd="0" parTransId="{F29211AF-D551-48D5-B433-847D2BF80506}" sibTransId="{6E5CE3FF-AB6C-4E04-AFC7-D2B775B7AF06}"/>
    <dgm:cxn modelId="{FDB70021-1166-434D-985E-ECB250AF01DF}" type="presOf" srcId="{9270810E-5EDA-493C-94A3-CD56D6BDC201}" destId="{388E0281-7FCC-4892-BD85-59C45354E9DA}" srcOrd="1" destOrd="0" presId="urn:microsoft.com/office/officeart/2005/8/layout/list1"/>
    <dgm:cxn modelId="{9E674622-48FD-41B2-B8E9-68864A16E7F9}" srcId="{96F225B3-2268-4CB1-9A6D-DD3D78235A90}" destId="{0FE6577B-9DB4-4420-A155-A4E9014C5297}" srcOrd="6" destOrd="0" parTransId="{1090323E-00D3-4900-B6A0-C83018BA79AE}" sibTransId="{9C4D82F5-27E4-422E-8294-97C97F4E4EF1}"/>
    <dgm:cxn modelId="{8CDF4A5D-B3BE-4CCB-A6B7-7AEC9C58570E}" srcId="{96F225B3-2268-4CB1-9A6D-DD3D78235A90}" destId="{2CFE710B-98B7-4759-9558-104E197C1A3A}" srcOrd="3" destOrd="0" parTransId="{C0CF4793-A0C4-4397-9334-5DB6EE7C4B1A}" sibTransId="{B0892AF1-784B-4A16-8CF6-BC15DB587211}"/>
    <dgm:cxn modelId="{606D715F-4BB7-40D4-B96D-3A1EE6FD1F64}" srcId="{9270810E-5EDA-493C-94A3-CD56D6BDC201}" destId="{6A69E878-6E4C-4840-B8F1-E395DA9854AF}" srcOrd="0" destOrd="0" parTransId="{E57BA40C-1429-48A7-B536-012502266669}" sibTransId="{29EBC539-22E0-4AC6-97FB-361BDF867572}"/>
    <dgm:cxn modelId="{05BA4A60-BBFB-4047-800A-E454D29D630A}" type="presOf" srcId="{2CFE710B-98B7-4759-9558-104E197C1A3A}" destId="{D96AA0FF-3772-4C88-B9D9-D7702591B9A7}" srcOrd="0" destOrd="3" presId="urn:microsoft.com/office/officeart/2005/8/layout/list1"/>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8CF5404D-CA83-449D-B8E2-8F3DCFFA380D}" srcId="{96F225B3-2268-4CB1-9A6D-DD3D78235A90}" destId="{CC08B884-17D5-4BF6-BC64-329A0E726460}" srcOrd="7" destOrd="0" parTransId="{C56D2A45-E7D4-4BDF-8CD4-D84DCA9FFEF0}" sibTransId="{559CCD19-6E43-47D2-ABA7-5909FC6AAF25}"/>
    <dgm:cxn modelId="{6D006B58-F1F5-4971-BEFD-9B269475BFC3}" type="presOf" srcId="{7928B42A-88B0-49D5-8A9B-5F19F4D6533A}" destId="{D96AA0FF-3772-4C88-B9D9-D7702591B9A7}" srcOrd="0" destOrd="2" presId="urn:microsoft.com/office/officeart/2005/8/layout/list1"/>
    <dgm:cxn modelId="{98E5AC7D-827F-4FB2-A78A-1018D4A6B493}" type="presOf" srcId="{1E11E206-3F6C-4535-B4C2-1852A1175E7D}" destId="{1A148C7C-2DF7-4A3E-8B60-CD1BB656DEB0}" srcOrd="0" destOrd="0" presId="urn:microsoft.com/office/officeart/2005/8/layout/list1"/>
    <dgm:cxn modelId="{6FBFF07D-51B8-4F3B-BCD2-199D5D818E85}" type="presOf" srcId="{0FE6577B-9DB4-4420-A155-A4E9014C5297}" destId="{D96AA0FF-3772-4C88-B9D9-D7702591B9A7}" srcOrd="0" destOrd="6"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64ADF198-D21B-4827-A5CE-B8972422049E}" type="presOf" srcId="{9270810E-5EDA-493C-94A3-CD56D6BDC201}" destId="{1A4914B0-4ADB-4422-A669-ADF399C2B1C5}" srcOrd="0" destOrd="0" presId="urn:microsoft.com/office/officeart/2005/8/layout/list1"/>
    <dgm:cxn modelId="{1CC1EFA3-1C8D-4719-9514-1CA51B3695A8}" srcId="{96F225B3-2268-4CB1-9A6D-DD3D78235A90}" destId="{49843FE2-123C-41E8-9535-00C3D227A701}" srcOrd="1" destOrd="0" parTransId="{B40A326C-6C11-4663-AB66-69D04948C494}" sibTransId="{6F2214F8-D399-427A-B258-4F2B381AA2A3}"/>
    <dgm:cxn modelId="{72D63BA8-05D7-4DF8-983F-D46DB931BD62}" type="presOf" srcId="{8FB40D9F-9F7F-4455-B0ED-F7CD45E51158}" destId="{D96AA0FF-3772-4C88-B9D9-D7702591B9A7}" srcOrd="0" destOrd="4" presId="urn:microsoft.com/office/officeart/2005/8/layout/list1"/>
    <dgm:cxn modelId="{B2BBDDC6-3E97-4AEC-95AF-5B976C81056A}" srcId="{9270810E-5EDA-493C-94A3-CD56D6BDC201}" destId="{E2AB4649-ABFA-47EA-ADD5-DF0E96F1869B}" srcOrd="1" destOrd="0" parTransId="{68202AF4-1F6C-4C14-90DF-9D05DF2D3EA9}" sibTransId="{4631BC8D-8A36-484A-AB3C-D06914A10EA6}"/>
    <dgm:cxn modelId="{16FB6CCA-CB32-45F7-9201-709782784D93}" type="presOf" srcId="{96F225B3-2268-4CB1-9A6D-DD3D78235A90}" destId="{626BC4C1-7783-44BE-91BE-44C956F5D34C}" srcOrd="0" destOrd="0" presId="urn:microsoft.com/office/officeart/2005/8/layout/list1"/>
    <dgm:cxn modelId="{9E1387CD-6F2D-48DB-A894-623FF54C1452}" srcId="{96F225B3-2268-4CB1-9A6D-DD3D78235A90}" destId="{B1AB5B4F-63FD-4098-84FB-04B7C4A42F70}" srcOrd="5" destOrd="0" parTransId="{3548F3D4-4737-454A-9F61-C26C6BD98241}" sibTransId="{0DCEFC74-2034-46E0-AA51-D7234594E6D2}"/>
    <dgm:cxn modelId="{6D3A7CD3-DA8C-485B-A571-7F39E9044493}" type="presOf" srcId="{B1AB5B4F-63FD-4098-84FB-04B7C4A42F70}" destId="{D96AA0FF-3772-4C88-B9D9-D7702591B9A7}" srcOrd="0" destOrd="5" presId="urn:microsoft.com/office/officeart/2005/8/layout/list1"/>
    <dgm:cxn modelId="{38A91FD6-1DFF-4946-BCD5-582E1140C8B4}" type="presOf" srcId="{CC08B884-17D5-4BF6-BC64-329A0E726460}" destId="{D96AA0FF-3772-4C88-B9D9-D7702591B9A7}" srcOrd="0" destOrd="7" presId="urn:microsoft.com/office/officeart/2005/8/layout/list1"/>
    <dgm:cxn modelId="{AFC4E9E0-0718-4124-85AF-1560538A5369}" srcId="{96F225B3-2268-4CB1-9A6D-DD3D78235A90}" destId="{8FB40D9F-9F7F-4455-B0ED-F7CD45E51158}" srcOrd="4" destOrd="0" parTransId="{A32D3A2E-DBD6-4468-9648-65A917965088}" sibTransId="{0048686B-491A-4029-8722-89C97D20D63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65CD86E7-43D0-45C1-BFB2-50EC79B0AD26}" type="presOf" srcId="{E2AB4649-ABFA-47EA-ADD5-DF0E96F1869B}" destId="{EA904451-CA9C-48CF-A3F7-6C4003934218}" srcOrd="0" destOrd="1" presId="urn:microsoft.com/office/officeart/2005/8/layout/list1"/>
    <dgm:cxn modelId="{304B3FEF-A04A-4EB6-B224-EBD06900C776}" srcId="{1E11E206-3F6C-4535-B4C2-1852A1175E7D}" destId="{9270810E-5EDA-493C-94A3-CD56D6BDC201}" srcOrd="1" destOrd="0" parTransId="{8AFFD4DB-1827-4550-B581-D6836D1A7B41}" sibTransId="{C6C5529E-8F47-4FCC-A5E6-616381E60A8A}"/>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a:solidFill>
                <a:schemeClr val="tx1"/>
              </a:solidFill>
              <a:ea typeface="+mn-ea"/>
              <a:cs typeface="+mn-cs"/>
            </a:rPr>
            <a:t>ADVANTAGES</a:t>
          </a:r>
          <a:endParaRPr lang="en-US" sz="1800" b="1" dirty="0">
            <a:solidFill>
              <a:schemeClr val="tx1"/>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dirty="0">
              <a:solidFill>
                <a:schemeClr val="bg2"/>
              </a:solidFill>
              <a:ea typeface="+mn-ea"/>
              <a:cs typeface="+mn-cs"/>
            </a:rPr>
            <a:t>Comparatively Affordable</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a:solidFill>
                <a:schemeClr val="tx1"/>
              </a:solidFill>
              <a:ea typeface="+mn-ea"/>
              <a:cs typeface="+mn-cs"/>
            </a:rPr>
            <a:t>LIMITATIONS</a:t>
          </a:r>
          <a:endParaRPr lang="en-US" sz="1800" b="1" dirty="0">
            <a:solidFill>
              <a:schemeClr val="tx1"/>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dirty="0">
              <a:solidFill>
                <a:schemeClr val="bg2"/>
              </a:solidFill>
              <a:ea typeface="+mn-ea"/>
              <a:cs typeface="+mn-cs"/>
            </a:rPr>
            <a:t>Requires extra modules and extensions</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2ACB5F88-57D0-4B9C-9EC3-673C00501949}">
      <dgm:prSet custT="1"/>
      <dgm:spPr>
        <a:noFill/>
        <a:ln>
          <a:solidFill>
            <a:schemeClr val="accent1"/>
          </a:solidFill>
        </a:ln>
      </dgm:spPr>
      <dgm:t>
        <a:bodyPr/>
        <a:lstStyle/>
        <a:p>
          <a:pPr rtl="0"/>
          <a:r>
            <a:rPr lang="en-US" sz="1600" dirty="0">
              <a:solidFill>
                <a:schemeClr val="bg2"/>
              </a:solidFill>
            </a:rPr>
            <a:t>Moderate power requirement</a:t>
          </a:r>
        </a:p>
      </dgm:t>
    </dgm:pt>
    <dgm:pt modelId="{304485A2-AE83-482B-8DD1-263FA29108B3}" type="parTrans" cxnId="{83E88EDC-90CF-48DD-A2FC-A62B79CEE485}">
      <dgm:prSet/>
      <dgm:spPr/>
      <dgm:t>
        <a:bodyPr/>
        <a:lstStyle/>
        <a:p>
          <a:endParaRPr lang="en-IN"/>
        </a:p>
      </dgm:t>
    </dgm:pt>
    <dgm:pt modelId="{991E9E8A-5FE3-4E7E-A4D1-0DA5B320847C}" type="sibTrans" cxnId="{83E88EDC-90CF-48DD-A2FC-A62B79CEE485}">
      <dgm:prSet/>
      <dgm:spPr/>
      <dgm:t>
        <a:bodyPr/>
        <a:lstStyle/>
        <a:p>
          <a:endParaRPr lang="en-IN"/>
        </a:p>
      </dgm:t>
    </dgm:pt>
    <dgm:pt modelId="{19D62E60-A892-47C3-90EA-4F4C9EC3DEF4}">
      <dgm:prSet custT="1"/>
      <dgm:spPr>
        <a:noFill/>
        <a:ln>
          <a:solidFill>
            <a:schemeClr val="accent1"/>
          </a:solidFill>
        </a:ln>
      </dgm:spPr>
      <dgm:t>
        <a:bodyPr/>
        <a:lstStyle/>
        <a:p>
          <a:pPr rtl="0"/>
          <a:r>
            <a:rPr lang="en-US" sz="1600" dirty="0">
              <a:solidFill>
                <a:schemeClr val="bg2"/>
              </a:solidFill>
            </a:rPr>
            <a:t>Comparatively skilled labor required</a:t>
          </a:r>
        </a:p>
      </dgm:t>
    </dgm:pt>
    <dgm:pt modelId="{726EFB2F-FA68-4496-83F7-B8996887FE7B}" type="parTrans" cxnId="{235A05F9-A46A-4CC1-8F48-EFEE96369BB1}">
      <dgm:prSet/>
      <dgm:spPr/>
      <dgm:t>
        <a:bodyPr/>
        <a:lstStyle/>
        <a:p>
          <a:endParaRPr lang="en-IN"/>
        </a:p>
      </dgm:t>
    </dgm:pt>
    <dgm:pt modelId="{35566A22-D6F8-4776-9576-7EBC41D73916}" type="sibTrans" cxnId="{235A05F9-A46A-4CC1-8F48-EFEE96369BB1}">
      <dgm:prSet/>
      <dgm:spPr/>
      <dgm:t>
        <a:bodyPr/>
        <a:lstStyle/>
        <a:p>
          <a:endParaRPr lang="en-IN"/>
        </a:p>
      </dgm:t>
    </dgm:pt>
    <dgm:pt modelId="{591F01D1-697D-4035-8D25-E3FCFBF6A0B8}">
      <dgm:prSet custT="1"/>
      <dgm:spPr>
        <a:noFill/>
        <a:ln>
          <a:solidFill>
            <a:schemeClr val="accent1"/>
          </a:solidFill>
        </a:ln>
      </dgm:spPr>
      <dgm:t>
        <a:bodyPr/>
        <a:lstStyle/>
        <a:p>
          <a:pPr rtl="0"/>
          <a:r>
            <a:rPr lang="en-US" sz="1600" dirty="0">
              <a:solidFill>
                <a:schemeClr val="bg2"/>
              </a:solidFill>
            </a:rPr>
            <a:t>Requires external source for computation</a:t>
          </a:r>
        </a:p>
      </dgm:t>
    </dgm:pt>
    <dgm:pt modelId="{0CEE13D6-340F-4F8B-A564-AFEA75C98D6A}" type="parTrans" cxnId="{31C1A2EA-FD15-4915-91E1-8372EFC33F56}">
      <dgm:prSet/>
      <dgm:spPr/>
      <dgm:t>
        <a:bodyPr/>
        <a:lstStyle/>
        <a:p>
          <a:endParaRPr lang="en-IN"/>
        </a:p>
      </dgm:t>
    </dgm:pt>
    <dgm:pt modelId="{297536B8-B19A-4D8B-98BA-6F86C06F1337}" type="sibTrans" cxnId="{31C1A2EA-FD15-4915-91E1-8372EFC33F56}">
      <dgm:prSet/>
      <dgm:spPr/>
      <dgm:t>
        <a:bodyPr/>
        <a:lstStyle/>
        <a:p>
          <a:endParaRPr lang="en-IN"/>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96693" custScaleY="567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98677" custScaleY="52955">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FDB70021-1166-434D-985E-ECB250AF01DF}" type="presOf" srcId="{9270810E-5EDA-493C-94A3-CD56D6BDC201}" destId="{388E0281-7FCC-4892-BD85-59C45354E9DA}" srcOrd="1"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BE463468-FB0E-44F2-9B64-FB374AF2FD91}" type="presOf" srcId="{591F01D1-697D-4035-8D25-E3FCFBF6A0B8}" destId="{EA904451-CA9C-48CF-A3F7-6C4003934218}" srcOrd="0" destOrd="2" presId="urn:microsoft.com/office/officeart/2005/8/layout/list1"/>
    <dgm:cxn modelId="{06648C68-17D5-4856-978E-753512428FD8}" type="presOf" srcId="{73381DCD-C269-4E6D-9AFB-BECEE2749D18}" destId="{D96AA0FF-3772-4C88-B9D9-D7702591B9A7}" srcOrd="0" destOrd="0" presId="urn:microsoft.com/office/officeart/2005/8/layout/list1"/>
    <dgm:cxn modelId="{05CD2553-8D46-470D-A7AD-806D95A34F13}" type="presOf" srcId="{19D62E60-A892-47C3-90EA-4F4C9EC3DEF4}" destId="{EA904451-CA9C-48CF-A3F7-6C4003934218}" srcOrd="0" destOrd="1" presId="urn:microsoft.com/office/officeart/2005/8/layout/list1"/>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64ADF198-D21B-4827-A5CE-B8972422049E}" type="presOf" srcId="{9270810E-5EDA-493C-94A3-CD56D6BDC201}" destId="{1A4914B0-4ADB-4422-A669-ADF399C2B1C5}" srcOrd="0" destOrd="0" presId="urn:microsoft.com/office/officeart/2005/8/layout/list1"/>
    <dgm:cxn modelId="{C34F5ABE-C123-4E16-80BD-87E1BCA2981D}" type="presOf" srcId="{2ACB5F88-57D0-4B9C-9EC3-673C00501949}" destId="{D96AA0FF-3772-4C88-B9D9-D7702591B9A7}" srcOrd="0" destOrd="1" presId="urn:microsoft.com/office/officeart/2005/8/layout/list1"/>
    <dgm:cxn modelId="{16FB6CCA-CB32-45F7-9201-709782784D93}" type="presOf" srcId="{96F225B3-2268-4CB1-9A6D-DD3D78235A90}" destId="{626BC4C1-7783-44BE-91BE-44C956F5D34C}" srcOrd="0" destOrd="0" presId="urn:microsoft.com/office/officeart/2005/8/layout/list1"/>
    <dgm:cxn modelId="{83E88EDC-90CF-48DD-A2FC-A62B79CEE485}" srcId="{96F225B3-2268-4CB1-9A6D-DD3D78235A90}" destId="{2ACB5F88-57D0-4B9C-9EC3-673C00501949}" srcOrd="1" destOrd="0" parTransId="{304485A2-AE83-482B-8DD1-263FA29108B3}" sibTransId="{991E9E8A-5FE3-4E7E-A4D1-0DA5B320847C}"/>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31C1A2EA-FD15-4915-91E1-8372EFC33F56}" srcId="{9270810E-5EDA-493C-94A3-CD56D6BDC201}" destId="{591F01D1-697D-4035-8D25-E3FCFBF6A0B8}" srcOrd="2" destOrd="0" parTransId="{0CEE13D6-340F-4F8B-A564-AFEA75C98D6A}" sibTransId="{297536B8-B19A-4D8B-98BA-6F86C06F1337}"/>
    <dgm:cxn modelId="{304B3FEF-A04A-4EB6-B224-EBD06900C776}" srcId="{1E11E206-3F6C-4535-B4C2-1852A1175E7D}" destId="{9270810E-5EDA-493C-94A3-CD56D6BDC201}" srcOrd="1" destOrd="0" parTransId="{8AFFD4DB-1827-4550-B581-D6836D1A7B41}" sibTransId="{C6C5529E-8F47-4FCC-A5E6-616381E60A8A}"/>
    <dgm:cxn modelId="{235A05F9-A46A-4CC1-8F48-EFEE96369BB1}" srcId="{9270810E-5EDA-493C-94A3-CD56D6BDC201}" destId="{19D62E60-A892-47C3-90EA-4F4C9EC3DEF4}" srcOrd="1" destOrd="0" parTransId="{726EFB2F-FA68-4496-83F7-B8996887FE7B}" sibTransId="{35566A22-D6F8-4776-9576-7EBC41D73916}"/>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a:solidFill>
                <a:schemeClr val="tx1"/>
              </a:solidFill>
              <a:ea typeface="+mn-ea"/>
              <a:cs typeface="+mn-cs"/>
            </a:rPr>
            <a:t>ADVANTAGES</a:t>
          </a:r>
          <a:endParaRPr lang="en-US" sz="1800" b="1" dirty="0">
            <a:solidFill>
              <a:schemeClr val="tx1"/>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dirty="0">
              <a:solidFill>
                <a:schemeClr val="bg2"/>
              </a:solidFill>
              <a:ea typeface="+mn-ea"/>
              <a:cs typeface="+mn-cs"/>
            </a:rPr>
            <a:t>Very cheap</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a:solidFill>
                <a:schemeClr val="tx1"/>
              </a:solidFill>
              <a:ea typeface="+mn-ea"/>
              <a:cs typeface="+mn-cs"/>
            </a:rPr>
            <a:t>LIMITATIONS</a:t>
          </a:r>
          <a:endParaRPr lang="en-US" sz="1800" b="1" dirty="0">
            <a:solidFill>
              <a:schemeClr val="tx1"/>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dirty="0">
              <a:solidFill>
                <a:schemeClr val="bg2"/>
              </a:solidFill>
              <a:ea typeface="+mn-ea"/>
              <a:cs typeface="+mn-cs"/>
            </a:rPr>
            <a:t>Requires external source for computation</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54AA4189-EC5E-4C01-B6D5-7F5C31201814}">
      <dgm:prSet custT="1"/>
      <dgm:spPr>
        <a:noFill/>
        <a:ln>
          <a:solidFill>
            <a:schemeClr val="accent1"/>
          </a:solidFill>
        </a:ln>
      </dgm:spPr>
      <dgm:t>
        <a:bodyPr/>
        <a:lstStyle/>
        <a:p>
          <a:pPr rtl="0"/>
          <a:r>
            <a:rPr lang="en-US" sz="1600" dirty="0">
              <a:solidFill>
                <a:schemeClr val="bg2"/>
              </a:solidFill>
            </a:rPr>
            <a:t>Semi-skilled labor required</a:t>
          </a:r>
        </a:p>
      </dgm:t>
    </dgm:pt>
    <dgm:pt modelId="{04D0B234-F1DA-42F1-BDEB-EDD78E877B9C}" type="parTrans" cxnId="{2A8EFF4B-849D-4A30-AA13-473B93DCD410}">
      <dgm:prSet/>
      <dgm:spPr/>
      <dgm:t>
        <a:bodyPr/>
        <a:lstStyle/>
        <a:p>
          <a:endParaRPr lang="en-IN"/>
        </a:p>
      </dgm:t>
    </dgm:pt>
    <dgm:pt modelId="{93B72592-F915-4D8A-9C98-38D0C0C82363}" type="sibTrans" cxnId="{2A8EFF4B-849D-4A30-AA13-473B93DCD410}">
      <dgm:prSet/>
      <dgm:spPr/>
      <dgm:t>
        <a:bodyPr/>
        <a:lstStyle/>
        <a:p>
          <a:endParaRPr lang="en-IN"/>
        </a:p>
      </dgm:t>
    </dgm:pt>
    <dgm:pt modelId="{56F14F39-82BD-48DC-8083-B73F90128E69}">
      <dgm:prSet custT="1"/>
      <dgm:spPr>
        <a:noFill/>
        <a:ln>
          <a:solidFill>
            <a:schemeClr val="accent1"/>
          </a:solidFill>
        </a:ln>
      </dgm:spPr>
      <dgm:t>
        <a:bodyPr/>
        <a:lstStyle/>
        <a:p>
          <a:pPr rtl="0"/>
          <a:r>
            <a:rPr lang="en-US" sz="1600" dirty="0">
              <a:solidFill>
                <a:schemeClr val="bg2"/>
              </a:solidFill>
            </a:rPr>
            <a:t>Minimal power requirement</a:t>
          </a:r>
        </a:p>
      </dgm:t>
    </dgm:pt>
    <dgm:pt modelId="{B2368C90-AEFF-4013-BD71-D7B546BF46AB}" type="parTrans" cxnId="{218B7F18-06A6-429C-89C4-0AEFD5C1AF60}">
      <dgm:prSet/>
      <dgm:spPr/>
      <dgm:t>
        <a:bodyPr/>
        <a:lstStyle/>
        <a:p>
          <a:endParaRPr lang="en-IN"/>
        </a:p>
      </dgm:t>
    </dgm:pt>
    <dgm:pt modelId="{AFAB9F22-09BF-45A3-A10F-D98DAAE7B8A2}" type="sibTrans" cxnId="{218B7F18-06A6-429C-89C4-0AEFD5C1AF60}">
      <dgm:prSet/>
      <dgm:spPr/>
      <dgm:t>
        <a:bodyPr/>
        <a:lstStyle/>
        <a:p>
          <a:endParaRPr lang="en-IN"/>
        </a:p>
      </dgm:t>
    </dgm:pt>
    <dgm:pt modelId="{B4D6F728-4822-4E8C-B9A2-1C8806295EF0}">
      <dgm:prSet custT="1"/>
      <dgm:spPr>
        <a:noFill/>
        <a:ln>
          <a:solidFill>
            <a:schemeClr val="accent1"/>
          </a:solidFill>
        </a:ln>
      </dgm:spPr>
      <dgm:t>
        <a:bodyPr/>
        <a:lstStyle/>
        <a:p>
          <a:pPr rtl="0"/>
          <a:r>
            <a:rPr lang="en-US" sz="1600" dirty="0">
              <a:solidFill>
                <a:schemeClr val="bg2"/>
              </a:solidFill>
            </a:rPr>
            <a:t>Not much scope for future upgrades</a:t>
          </a:r>
        </a:p>
      </dgm:t>
    </dgm:pt>
    <dgm:pt modelId="{D6BA8E88-25EA-4AE9-B780-A58157E79E10}" type="parTrans" cxnId="{AC689C3B-BF26-418E-A606-B428D3ED107C}">
      <dgm:prSet/>
      <dgm:spPr/>
      <dgm:t>
        <a:bodyPr/>
        <a:lstStyle/>
        <a:p>
          <a:endParaRPr lang="en-IN"/>
        </a:p>
      </dgm:t>
    </dgm:pt>
    <dgm:pt modelId="{15EE14E4-391E-453B-BFAA-D1377C0B7FD2}" type="sibTrans" cxnId="{AC689C3B-BF26-418E-A606-B428D3ED107C}">
      <dgm:prSet/>
      <dgm:spPr/>
      <dgm:t>
        <a:bodyPr/>
        <a:lstStyle/>
        <a:p>
          <a:endParaRPr lang="en-IN"/>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128646" custScaleY="567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129724" custScaleY="52955">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218B7F18-06A6-429C-89C4-0AEFD5C1AF60}" srcId="{96F225B3-2268-4CB1-9A6D-DD3D78235A90}" destId="{56F14F39-82BD-48DC-8083-B73F90128E69}" srcOrd="2" destOrd="0" parTransId="{B2368C90-AEFF-4013-BD71-D7B546BF46AB}" sibTransId="{AFAB9F22-09BF-45A3-A10F-D98DAAE7B8A2}"/>
    <dgm:cxn modelId="{FDB70021-1166-434D-985E-ECB250AF01DF}" type="presOf" srcId="{9270810E-5EDA-493C-94A3-CD56D6BDC201}" destId="{388E0281-7FCC-4892-BD85-59C45354E9DA}" srcOrd="1" destOrd="0" presId="urn:microsoft.com/office/officeart/2005/8/layout/list1"/>
    <dgm:cxn modelId="{AC689C3B-BF26-418E-A606-B428D3ED107C}" srcId="{9270810E-5EDA-493C-94A3-CD56D6BDC201}" destId="{B4D6F728-4822-4E8C-B9A2-1C8806295EF0}" srcOrd="1" destOrd="0" parTransId="{D6BA8E88-25EA-4AE9-B780-A58157E79E10}" sibTransId="{15EE14E4-391E-453B-BFAA-D1377C0B7FD2}"/>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2A8EFF4B-849D-4A30-AA13-473B93DCD410}" srcId="{96F225B3-2268-4CB1-9A6D-DD3D78235A90}" destId="{54AA4189-EC5E-4C01-B6D5-7F5C31201814}" srcOrd="1" destOrd="0" parTransId="{04D0B234-F1DA-42F1-BDEB-EDD78E877B9C}" sibTransId="{93B72592-F915-4D8A-9C98-38D0C0C82363}"/>
    <dgm:cxn modelId="{047F7E70-2216-4A8B-B142-7EE5C5491415}" type="presOf" srcId="{54AA4189-EC5E-4C01-B6D5-7F5C31201814}" destId="{D96AA0FF-3772-4C88-B9D9-D7702591B9A7}" srcOrd="0" destOrd="1" presId="urn:microsoft.com/office/officeart/2005/8/layout/list1"/>
    <dgm:cxn modelId="{499C2973-DA40-4D00-A4B8-601D20E2F901}" type="presOf" srcId="{56F14F39-82BD-48DC-8083-B73F90128E69}" destId="{D96AA0FF-3772-4C88-B9D9-D7702591B9A7}" srcOrd="0" destOrd="2" presId="urn:microsoft.com/office/officeart/2005/8/layout/list1"/>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64ADF198-D21B-4827-A5CE-B8972422049E}" type="presOf" srcId="{9270810E-5EDA-493C-94A3-CD56D6BDC201}" destId="{1A4914B0-4ADB-4422-A669-ADF399C2B1C5}"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304B3FEF-A04A-4EB6-B224-EBD06900C776}" srcId="{1E11E206-3F6C-4535-B4C2-1852A1175E7D}" destId="{9270810E-5EDA-493C-94A3-CD56D6BDC201}" srcOrd="1" destOrd="0" parTransId="{8AFFD4DB-1827-4550-B581-D6836D1A7B41}" sibTransId="{C6C5529E-8F47-4FCC-A5E6-616381E60A8A}"/>
    <dgm:cxn modelId="{92C4A0F8-60E3-457F-A7A7-44108C9C35A5}" type="presOf" srcId="{B4D6F728-4822-4E8C-B9A2-1C8806295EF0}" destId="{EA904451-CA9C-48CF-A3F7-6C4003934218}" srcOrd="0" destOrd="1" presId="urn:microsoft.com/office/officeart/2005/8/layout/list1"/>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F1C723-03E7-4F60-A0F2-661655E80CC4}" type="doc">
      <dgm:prSet loTypeId="urn:microsoft.com/office/officeart/2008/layout/LinedList" loCatId="list" qsTypeId="urn:microsoft.com/office/officeart/2005/8/quickstyle/simple1#12" qsCatId="simple" csTypeId="urn:microsoft.com/office/officeart/2005/8/colors/accent1_2#4" csCatId="accent1" phldr="1"/>
      <dgm:spPr/>
      <dgm:t>
        <a:bodyPr/>
        <a:lstStyle/>
        <a:p>
          <a:endParaRPr lang="en-US"/>
        </a:p>
      </dgm:t>
    </dgm:pt>
    <dgm:pt modelId="{00D68B20-1BE4-422E-A7EC-B2A5F8823595}">
      <dgm:prSet custT="1"/>
      <dgm:spPr/>
      <dgm:t>
        <a:bodyPr/>
        <a:lstStyle/>
        <a:p>
          <a:pPr rtl="0"/>
          <a:r>
            <a:rPr lang="en-US" sz="1400" b="1" dirty="0">
              <a:solidFill>
                <a:schemeClr val="accent1"/>
              </a:solidFill>
              <a:ea typeface="+mn-ea"/>
              <a:cs typeface="+mn-cs"/>
            </a:rPr>
            <a:t>HARDWARE</a:t>
          </a:r>
          <a:endParaRPr lang="en-US" sz="1400" b="1" dirty="0">
            <a:solidFill>
              <a:schemeClr val="accent1"/>
            </a:solidFill>
          </a:endParaRPr>
        </a:p>
      </dgm:t>
    </dgm:pt>
    <dgm:pt modelId="{AAE210A4-EF93-4699-B6E7-910473CA52F2}" type="parTrans" cxnId="{3E71CC4B-ACCC-4FC3-AD79-AC0748BA0AC1}">
      <dgm:prSet/>
      <dgm:spPr/>
      <dgm:t>
        <a:bodyPr/>
        <a:lstStyle/>
        <a:p>
          <a:endParaRPr lang="en-US" sz="1800">
            <a:solidFill>
              <a:schemeClr val="accent1"/>
            </a:solidFill>
          </a:endParaRPr>
        </a:p>
      </dgm:t>
    </dgm:pt>
    <dgm:pt modelId="{251AC55D-5006-4B4B-B073-A2F28AFAB911}" type="sibTrans" cxnId="{3E71CC4B-ACCC-4FC3-AD79-AC0748BA0AC1}">
      <dgm:prSet/>
      <dgm:spPr/>
      <dgm:t>
        <a:bodyPr/>
        <a:lstStyle/>
        <a:p>
          <a:endParaRPr lang="en-US" sz="1800">
            <a:solidFill>
              <a:schemeClr val="accent1"/>
            </a:solidFill>
          </a:endParaRPr>
        </a:p>
      </dgm:t>
    </dgm:pt>
    <dgm:pt modelId="{03B21B66-246E-41E0-A64B-29435509BAF3}">
      <dgm:prSet custT="1"/>
      <dgm:spPr/>
      <dgm:t>
        <a:bodyPr/>
        <a:lstStyle/>
        <a:p>
          <a:pPr rtl="0"/>
          <a:r>
            <a:rPr lang="en-US" sz="1400" b="1" dirty="0">
              <a:solidFill>
                <a:schemeClr val="accent1"/>
              </a:solidFill>
              <a:ea typeface="+mn-ea"/>
              <a:cs typeface="+mn-cs"/>
            </a:rPr>
            <a:t>SOFTWARE</a:t>
          </a:r>
          <a:endParaRPr lang="en-US" sz="1400" b="1" dirty="0">
            <a:solidFill>
              <a:schemeClr val="accent1"/>
            </a:solidFill>
          </a:endParaRPr>
        </a:p>
      </dgm:t>
    </dgm:pt>
    <dgm:pt modelId="{9578E430-F3AC-40B0-919C-C41C43628ACB}" type="parTrans" cxnId="{74D864F7-3ACC-4E12-9790-ACEDE4204273}">
      <dgm:prSet/>
      <dgm:spPr/>
      <dgm:t>
        <a:bodyPr/>
        <a:lstStyle/>
        <a:p>
          <a:endParaRPr lang="en-US" sz="1800">
            <a:solidFill>
              <a:schemeClr val="accent1"/>
            </a:solidFill>
          </a:endParaRPr>
        </a:p>
      </dgm:t>
    </dgm:pt>
    <dgm:pt modelId="{61BD754F-D4D1-4C50-A227-BDC5F9400709}" type="sibTrans" cxnId="{74D864F7-3ACC-4E12-9790-ACEDE4204273}">
      <dgm:prSet/>
      <dgm:spPr/>
      <dgm:t>
        <a:bodyPr/>
        <a:lstStyle/>
        <a:p>
          <a:endParaRPr lang="en-US" sz="1800">
            <a:solidFill>
              <a:schemeClr val="accent1"/>
            </a:solidFill>
          </a:endParaRPr>
        </a:p>
      </dgm:t>
    </dgm:pt>
    <dgm:pt modelId="{9F8FF3B4-ACD1-4A5F-AB32-BC02EDB2A159}">
      <dgm:prSet custT="1"/>
      <dgm:spPr/>
      <dgm:t>
        <a:bodyPr/>
        <a:lstStyle/>
        <a:p>
          <a:pPr rtl="0"/>
          <a:r>
            <a:rPr lang="en-US" sz="1400" b="1" dirty="0">
              <a:solidFill>
                <a:schemeClr val="accent1"/>
              </a:solidFill>
              <a:ea typeface="+mn-ea"/>
              <a:cs typeface="+mn-cs"/>
            </a:rPr>
            <a:t>OTHER      UTILITY REQUIREMENT</a:t>
          </a:r>
          <a:endParaRPr lang="en-US" sz="1400" b="1" dirty="0">
            <a:solidFill>
              <a:schemeClr val="accent1"/>
            </a:solidFill>
          </a:endParaRPr>
        </a:p>
      </dgm:t>
    </dgm:pt>
    <dgm:pt modelId="{4108113A-083D-4E38-87B9-3A10B18EC974}" type="parTrans" cxnId="{9713EC1D-ADFB-4E41-BB5C-4DA09D160930}">
      <dgm:prSet/>
      <dgm:spPr/>
      <dgm:t>
        <a:bodyPr/>
        <a:lstStyle/>
        <a:p>
          <a:endParaRPr lang="en-US" sz="1800">
            <a:solidFill>
              <a:schemeClr val="accent1"/>
            </a:solidFill>
          </a:endParaRPr>
        </a:p>
      </dgm:t>
    </dgm:pt>
    <dgm:pt modelId="{1F3F0154-9A57-46FF-94F5-CBDECFC1A958}" type="sibTrans" cxnId="{9713EC1D-ADFB-4E41-BB5C-4DA09D160930}">
      <dgm:prSet/>
      <dgm:spPr/>
      <dgm:t>
        <a:bodyPr/>
        <a:lstStyle/>
        <a:p>
          <a:endParaRPr lang="en-US" sz="1800">
            <a:solidFill>
              <a:schemeClr val="accent1"/>
            </a:solidFill>
          </a:endParaRPr>
        </a:p>
      </dgm:t>
    </dgm:pt>
    <dgm:pt modelId="{0590D9A4-2753-459B-BD04-5ADA77A874E4}">
      <dgm:prSet custT="1"/>
      <dgm:spPr/>
      <dgm:t>
        <a:bodyPr/>
        <a:lstStyle/>
        <a:p>
          <a:pPr rtl="0"/>
          <a:r>
            <a:rPr lang="en-US" sz="1800" b="1" dirty="0">
              <a:solidFill>
                <a:schemeClr val="accent1"/>
              </a:solidFill>
              <a:ea typeface="+mn-ea"/>
              <a:cs typeface="+mn-cs"/>
            </a:rPr>
            <a:t>Power relays</a:t>
          </a:r>
          <a:endParaRPr lang="en-US" sz="1800" b="1" dirty="0">
            <a:solidFill>
              <a:schemeClr val="accent1"/>
            </a:solidFill>
          </a:endParaRPr>
        </a:p>
      </dgm:t>
    </dgm:pt>
    <dgm:pt modelId="{E4C48E2F-8B28-438D-8C68-834E73990FFB}" type="parTrans" cxnId="{5EEE1E7C-C59C-492D-B372-C3C23F95DCF4}">
      <dgm:prSet/>
      <dgm:spPr/>
      <dgm:t>
        <a:bodyPr/>
        <a:lstStyle/>
        <a:p>
          <a:endParaRPr lang="en-US" sz="1800">
            <a:solidFill>
              <a:schemeClr val="accent1"/>
            </a:solidFill>
          </a:endParaRPr>
        </a:p>
      </dgm:t>
    </dgm:pt>
    <dgm:pt modelId="{913F7628-467F-4159-A0AE-2C55684299A0}" type="sibTrans" cxnId="{5EEE1E7C-C59C-492D-B372-C3C23F95DCF4}">
      <dgm:prSet/>
      <dgm:spPr/>
      <dgm:t>
        <a:bodyPr/>
        <a:lstStyle/>
        <a:p>
          <a:endParaRPr lang="en-US" sz="1800">
            <a:solidFill>
              <a:schemeClr val="accent1"/>
            </a:solidFill>
          </a:endParaRPr>
        </a:p>
      </dgm:t>
    </dgm:pt>
    <dgm:pt modelId="{0CA24DBA-0E39-498C-8B2A-7BAB361FFB09}">
      <dgm:prSet custT="1"/>
      <dgm:spPr/>
      <dgm:t>
        <a:bodyPr/>
        <a:lstStyle/>
        <a:p>
          <a:pPr rtl="0"/>
          <a:r>
            <a:rPr lang="en-US" sz="1800" b="1" dirty="0">
              <a:solidFill>
                <a:schemeClr val="accent1"/>
              </a:solidFill>
              <a:ea typeface="+mn-ea"/>
              <a:cs typeface="+mn-cs"/>
            </a:rPr>
            <a:t>A backup sensor namely HC-SR01</a:t>
          </a:r>
        </a:p>
      </dgm:t>
    </dgm:pt>
    <dgm:pt modelId="{58E0A023-EC18-4A01-94FB-693B06E4F66F}" type="parTrans" cxnId="{E2E9B97B-7B20-4985-9571-163027E5A58E}">
      <dgm:prSet/>
      <dgm:spPr/>
      <dgm:t>
        <a:bodyPr/>
        <a:lstStyle/>
        <a:p>
          <a:endParaRPr lang="en-US" sz="1800">
            <a:solidFill>
              <a:schemeClr val="accent1"/>
            </a:solidFill>
          </a:endParaRPr>
        </a:p>
      </dgm:t>
    </dgm:pt>
    <dgm:pt modelId="{86F1880B-3C85-4825-8C4A-7C3D8D6E8F92}" type="sibTrans" cxnId="{E2E9B97B-7B20-4985-9571-163027E5A58E}">
      <dgm:prSet/>
      <dgm:spPr/>
      <dgm:t>
        <a:bodyPr/>
        <a:lstStyle/>
        <a:p>
          <a:endParaRPr lang="en-US" sz="1800">
            <a:solidFill>
              <a:schemeClr val="accent1"/>
            </a:solidFill>
          </a:endParaRPr>
        </a:p>
      </dgm:t>
    </dgm:pt>
    <dgm:pt modelId="{83AD3C6E-5B6C-4049-80A3-56E66759F912}">
      <dgm:prSet custT="1"/>
      <dgm:spPr/>
      <dgm:t>
        <a:bodyPr/>
        <a:lstStyle/>
        <a:p>
          <a:pPr rtl="0"/>
          <a:r>
            <a:rPr lang="en-US" sz="1800" b="1" dirty="0">
              <a:solidFill>
                <a:schemeClr val="accent1"/>
              </a:solidFill>
            </a:rPr>
            <a:t>HC-SR501</a:t>
          </a:r>
        </a:p>
      </dgm:t>
    </dgm:pt>
    <dgm:pt modelId="{2811468E-A334-42D2-8680-E81D1A8FF1A7}" type="parTrans" cxnId="{15937E90-D62E-4BAD-B09B-3F897E29BC7C}">
      <dgm:prSet/>
      <dgm:spPr/>
      <dgm:t>
        <a:bodyPr/>
        <a:lstStyle/>
        <a:p>
          <a:endParaRPr lang="en-IN"/>
        </a:p>
      </dgm:t>
    </dgm:pt>
    <dgm:pt modelId="{31B28349-AAC1-48B2-9494-DB58450543B9}" type="sibTrans" cxnId="{15937E90-D62E-4BAD-B09B-3F897E29BC7C}">
      <dgm:prSet/>
      <dgm:spPr/>
      <dgm:t>
        <a:bodyPr/>
        <a:lstStyle/>
        <a:p>
          <a:endParaRPr lang="en-IN"/>
        </a:p>
      </dgm:t>
    </dgm:pt>
    <dgm:pt modelId="{2CA1C3B9-418C-4FBD-83A2-6DDBEC903F2E}">
      <dgm:prSet custT="1"/>
      <dgm:spPr/>
      <dgm:t>
        <a:bodyPr/>
        <a:lstStyle/>
        <a:p>
          <a:pPr rtl="0"/>
          <a:r>
            <a:rPr lang="en-US" sz="1800" b="1" dirty="0" err="1">
              <a:solidFill>
                <a:schemeClr val="accent1"/>
              </a:solidFill>
            </a:rPr>
            <a:t>Raspberrypi</a:t>
          </a:r>
          <a:endParaRPr lang="en-US" sz="1800" b="1" dirty="0">
            <a:solidFill>
              <a:schemeClr val="accent1"/>
            </a:solidFill>
          </a:endParaRPr>
        </a:p>
      </dgm:t>
    </dgm:pt>
    <dgm:pt modelId="{8E90D43D-4658-4353-9D67-977D58E1CD50}" type="parTrans" cxnId="{BC519030-A071-4476-9459-9A21F47C4D0D}">
      <dgm:prSet/>
      <dgm:spPr/>
      <dgm:t>
        <a:bodyPr/>
        <a:lstStyle/>
        <a:p>
          <a:endParaRPr lang="en-IN"/>
        </a:p>
      </dgm:t>
    </dgm:pt>
    <dgm:pt modelId="{660B7EE4-9D6D-477C-A515-336CC6DC4EBA}" type="sibTrans" cxnId="{BC519030-A071-4476-9459-9A21F47C4D0D}">
      <dgm:prSet/>
      <dgm:spPr/>
      <dgm:t>
        <a:bodyPr/>
        <a:lstStyle/>
        <a:p>
          <a:endParaRPr lang="en-IN"/>
        </a:p>
      </dgm:t>
    </dgm:pt>
    <dgm:pt modelId="{C98CD124-3FBE-4D30-88FF-CB32BD7EFBB7}">
      <dgm:prSet custT="1"/>
      <dgm:spPr/>
      <dgm:t>
        <a:bodyPr/>
        <a:lstStyle/>
        <a:p>
          <a:pPr rtl="0"/>
          <a:r>
            <a:rPr lang="en-US" sz="1800" b="1" dirty="0">
              <a:solidFill>
                <a:schemeClr val="accent1"/>
              </a:solidFill>
            </a:rPr>
            <a:t>ESP8266</a:t>
          </a:r>
        </a:p>
      </dgm:t>
    </dgm:pt>
    <dgm:pt modelId="{DE3E80E3-2858-4ECF-979B-7864749E7BE2}" type="parTrans" cxnId="{DDCC28B9-98CB-48D1-8B81-A6EAF15DB721}">
      <dgm:prSet/>
      <dgm:spPr/>
      <dgm:t>
        <a:bodyPr/>
        <a:lstStyle/>
        <a:p>
          <a:endParaRPr lang="en-IN"/>
        </a:p>
      </dgm:t>
    </dgm:pt>
    <dgm:pt modelId="{89E257D6-50E2-4F23-8535-E42DD6DB6F40}" type="sibTrans" cxnId="{DDCC28B9-98CB-48D1-8B81-A6EAF15DB721}">
      <dgm:prSet/>
      <dgm:spPr/>
      <dgm:t>
        <a:bodyPr/>
        <a:lstStyle/>
        <a:p>
          <a:endParaRPr lang="en-IN"/>
        </a:p>
      </dgm:t>
    </dgm:pt>
    <dgm:pt modelId="{D56C152E-CAA0-4270-BDF5-6807A287ADF3}">
      <dgm:prSet custT="1"/>
      <dgm:spPr/>
      <dgm:t>
        <a:bodyPr/>
        <a:lstStyle/>
        <a:p>
          <a:pPr rtl="0"/>
          <a:r>
            <a:rPr lang="en-US" sz="1800" b="1" dirty="0" err="1">
              <a:solidFill>
                <a:schemeClr val="accent1"/>
              </a:solidFill>
              <a:ea typeface="+mn-ea"/>
              <a:cs typeface="+mn-cs"/>
            </a:rPr>
            <a:t>ArduinoIDE</a:t>
          </a:r>
          <a:endParaRPr lang="en-US" sz="1800" b="1" dirty="0">
            <a:solidFill>
              <a:schemeClr val="accent1"/>
            </a:solidFill>
          </a:endParaRPr>
        </a:p>
      </dgm:t>
    </dgm:pt>
    <dgm:pt modelId="{9B5A9BD6-DF5C-4A38-BB9A-4C73867D6B77}" type="sibTrans" cxnId="{A04DFF64-7CE3-4486-96E6-0E524C2519AA}">
      <dgm:prSet/>
      <dgm:spPr/>
      <dgm:t>
        <a:bodyPr/>
        <a:lstStyle/>
        <a:p>
          <a:endParaRPr lang="en-US" sz="1800">
            <a:solidFill>
              <a:schemeClr val="accent1"/>
            </a:solidFill>
          </a:endParaRPr>
        </a:p>
      </dgm:t>
    </dgm:pt>
    <dgm:pt modelId="{A5DCC63B-07A4-49F4-B949-37DF3230824F}" type="parTrans" cxnId="{A04DFF64-7CE3-4486-96E6-0E524C2519AA}">
      <dgm:prSet/>
      <dgm:spPr/>
      <dgm:t>
        <a:bodyPr/>
        <a:lstStyle/>
        <a:p>
          <a:endParaRPr lang="en-US" sz="1800">
            <a:solidFill>
              <a:schemeClr val="accent1"/>
            </a:solidFill>
          </a:endParaRPr>
        </a:p>
      </dgm:t>
    </dgm:pt>
    <dgm:pt modelId="{BE5705A3-92F7-4FA9-AAB4-E8A0C0F5F452}">
      <dgm:prSet custT="1"/>
      <dgm:spPr/>
      <dgm:t>
        <a:bodyPr/>
        <a:lstStyle/>
        <a:p>
          <a:pPr rtl="0"/>
          <a:r>
            <a:rPr lang="en-US" sz="1800" b="1" dirty="0">
              <a:solidFill>
                <a:schemeClr val="accent1"/>
              </a:solidFill>
              <a:ea typeface="+mn-ea"/>
              <a:cs typeface="+mn-cs"/>
            </a:rPr>
            <a:t>Raspbian OS (</a:t>
          </a:r>
          <a:r>
            <a:rPr lang="en-US" sz="1800" b="1" dirty="0" err="1">
              <a:solidFill>
                <a:schemeClr val="accent1"/>
              </a:solidFill>
              <a:ea typeface="+mn-ea"/>
              <a:cs typeface="+mn-cs"/>
            </a:rPr>
            <a:t>Raspberrypi</a:t>
          </a:r>
          <a:r>
            <a:rPr lang="en-US" sz="1800" b="1" dirty="0">
              <a:solidFill>
                <a:schemeClr val="accent1"/>
              </a:solidFill>
              <a:ea typeface="+mn-ea"/>
              <a:cs typeface="+mn-cs"/>
            </a:rPr>
            <a:t> OS)</a:t>
          </a:r>
          <a:endParaRPr lang="en-US" sz="1800" b="1" dirty="0">
            <a:solidFill>
              <a:schemeClr val="accent1"/>
            </a:solidFill>
          </a:endParaRPr>
        </a:p>
      </dgm:t>
    </dgm:pt>
    <dgm:pt modelId="{4839404B-FCCD-411F-8065-D1DA29119573}" type="parTrans" cxnId="{E29B815E-EACB-4218-AC6F-E12FF8C530E4}">
      <dgm:prSet/>
      <dgm:spPr/>
      <dgm:t>
        <a:bodyPr/>
        <a:lstStyle/>
        <a:p>
          <a:endParaRPr lang="en-IN"/>
        </a:p>
      </dgm:t>
    </dgm:pt>
    <dgm:pt modelId="{3057C6C4-CD38-45CB-A9E4-0CBAEFC479AC}" type="sibTrans" cxnId="{E29B815E-EACB-4218-AC6F-E12FF8C530E4}">
      <dgm:prSet/>
      <dgm:spPr/>
      <dgm:t>
        <a:bodyPr/>
        <a:lstStyle/>
        <a:p>
          <a:endParaRPr lang="en-IN"/>
        </a:p>
      </dgm:t>
    </dgm:pt>
    <dgm:pt modelId="{E3F20BC1-B830-4A28-BDA3-6AB043198813}">
      <dgm:prSet custT="1"/>
      <dgm:spPr/>
      <dgm:t>
        <a:bodyPr/>
        <a:lstStyle/>
        <a:p>
          <a:pPr rtl="0"/>
          <a:r>
            <a:rPr lang="en-US" sz="1800" b="1" dirty="0">
              <a:solidFill>
                <a:schemeClr val="accent1"/>
              </a:solidFill>
              <a:ea typeface="+mn-ea"/>
              <a:cs typeface="+mn-cs"/>
            </a:rPr>
            <a:t>IDLE /</a:t>
          </a:r>
          <a:r>
            <a:rPr lang="en-US" sz="1800" b="1" dirty="0" err="1">
              <a:solidFill>
                <a:schemeClr val="accent1"/>
              </a:solidFill>
              <a:ea typeface="+mn-ea"/>
              <a:cs typeface="+mn-cs"/>
            </a:rPr>
            <a:t>Pycharm</a:t>
          </a:r>
          <a:r>
            <a:rPr lang="en-US" sz="1800" b="1" dirty="0">
              <a:solidFill>
                <a:schemeClr val="accent1"/>
              </a:solidFill>
              <a:ea typeface="+mn-ea"/>
              <a:cs typeface="+mn-cs"/>
            </a:rPr>
            <a:t> (Python IDE)</a:t>
          </a:r>
        </a:p>
        <a:p>
          <a:pPr rtl="0"/>
          <a:endParaRPr lang="en-US" sz="1800" dirty="0">
            <a:solidFill>
              <a:schemeClr val="accent1"/>
            </a:solidFill>
          </a:endParaRPr>
        </a:p>
      </dgm:t>
    </dgm:pt>
    <dgm:pt modelId="{111FB904-3F70-4C02-B800-FCE557522816}" type="parTrans" cxnId="{233279FE-172C-42D4-9455-6D0D9B3338C8}">
      <dgm:prSet/>
      <dgm:spPr/>
      <dgm:t>
        <a:bodyPr/>
        <a:lstStyle/>
        <a:p>
          <a:endParaRPr lang="en-IN"/>
        </a:p>
      </dgm:t>
    </dgm:pt>
    <dgm:pt modelId="{37B413B5-A46A-48D5-AA8C-A97E0A122068}" type="sibTrans" cxnId="{233279FE-172C-42D4-9455-6D0D9B3338C8}">
      <dgm:prSet/>
      <dgm:spPr/>
      <dgm:t>
        <a:bodyPr/>
        <a:lstStyle/>
        <a:p>
          <a:endParaRPr lang="en-IN"/>
        </a:p>
      </dgm:t>
    </dgm:pt>
    <dgm:pt modelId="{63139B90-0866-4C13-8FE0-8F2DC014992A}" type="pres">
      <dgm:prSet presAssocID="{34F1C723-03E7-4F60-A0F2-661655E80CC4}" presName="vert0" presStyleCnt="0">
        <dgm:presLayoutVars>
          <dgm:dir/>
          <dgm:animOne val="branch"/>
          <dgm:animLvl val="lvl"/>
        </dgm:presLayoutVars>
      </dgm:prSet>
      <dgm:spPr/>
    </dgm:pt>
    <dgm:pt modelId="{FA44E323-A92F-480A-8827-44A2781C84B5}" type="pres">
      <dgm:prSet presAssocID="{00D68B20-1BE4-422E-A7EC-B2A5F8823595}" presName="thickLine" presStyleLbl="alignNode1" presStyleIdx="0" presStyleCnt="3"/>
      <dgm:spPr>
        <a:ln>
          <a:solidFill>
            <a:schemeClr val="accent1"/>
          </a:solidFill>
        </a:ln>
      </dgm:spPr>
    </dgm:pt>
    <dgm:pt modelId="{FB6A6E1A-BF0E-4C4B-BDBB-CAD85EC076B5}" type="pres">
      <dgm:prSet presAssocID="{00D68B20-1BE4-422E-A7EC-B2A5F8823595}" presName="horz1" presStyleCnt="0"/>
      <dgm:spPr/>
    </dgm:pt>
    <dgm:pt modelId="{19EE278C-60D7-4377-87C6-37C9E6EDC37E}" type="pres">
      <dgm:prSet presAssocID="{00D68B20-1BE4-422E-A7EC-B2A5F8823595}" presName="tx1" presStyleLbl="revTx" presStyleIdx="0" presStyleCnt="11"/>
      <dgm:spPr/>
    </dgm:pt>
    <dgm:pt modelId="{5717E84B-06DA-435B-B33A-B5F9AA5343C9}" type="pres">
      <dgm:prSet presAssocID="{00D68B20-1BE4-422E-A7EC-B2A5F8823595}" presName="vert1" presStyleCnt="0"/>
      <dgm:spPr/>
    </dgm:pt>
    <dgm:pt modelId="{528E6EC8-6167-43CD-B995-3DA30C51896F}" type="pres">
      <dgm:prSet presAssocID="{83AD3C6E-5B6C-4049-80A3-56E66759F912}" presName="vertSpace2a" presStyleCnt="0"/>
      <dgm:spPr/>
    </dgm:pt>
    <dgm:pt modelId="{1E5C71D7-5D05-4D47-B158-7AAF36B3C1ED}" type="pres">
      <dgm:prSet presAssocID="{83AD3C6E-5B6C-4049-80A3-56E66759F912}" presName="horz2" presStyleCnt="0"/>
      <dgm:spPr/>
    </dgm:pt>
    <dgm:pt modelId="{4B1476A6-AF71-4338-B7F4-F52E822FB7A5}" type="pres">
      <dgm:prSet presAssocID="{83AD3C6E-5B6C-4049-80A3-56E66759F912}" presName="horzSpace2" presStyleCnt="0"/>
      <dgm:spPr/>
    </dgm:pt>
    <dgm:pt modelId="{5C22C707-B296-471B-824B-211942A1DD93}" type="pres">
      <dgm:prSet presAssocID="{83AD3C6E-5B6C-4049-80A3-56E66759F912}" presName="tx2" presStyleLbl="revTx" presStyleIdx="1" presStyleCnt="11"/>
      <dgm:spPr/>
    </dgm:pt>
    <dgm:pt modelId="{0959D7B5-4EE0-4FE6-B022-62F0A7220022}" type="pres">
      <dgm:prSet presAssocID="{83AD3C6E-5B6C-4049-80A3-56E66759F912}" presName="vert2" presStyleCnt="0"/>
      <dgm:spPr/>
    </dgm:pt>
    <dgm:pt modelId="{70F37BA0-3539-42C7-A58B-DD7A0E46E093}" type="pres">
      <dgm:prSet presAssocID="{83AD3C6E-5B6C-4049-80A3-56E66759F912}" presName="thinLine2b" presStyleLbl="callout" presStyleIdx="0" presStyleCnt="8"/>
      <dgm:spPr/>
    </dgm:pt>
    <dgm:pt modelId="{1571F8F1-F418-433C-B2D2-109F8B3A6F2C}" type="pres">
      <dgm:prSet presAssocID="{83AD3C6E-5B6C-4049-80A3-56E66759F912}" presName="vertSpace2b" presStyleCnt="0"/>
      <dgm:spPr/>
    </dgm:pt>
    <dgm:pt modelId="{7C44C478-C435-46B8-8582-A22355F9B4C3}" type="pres">
      <dgm:prSet presAssocID="{C98CD124-3FBE-4D30-88FF-CB32BD7EFBB7}" presName="horz2" presStyleCnt="0"/>
      <dgm:spPr/>
    </dgm:pt>
    <dgm:pt modelId="{20FF314D-F369-4397-9032-D1600F5A7163}" type="pres">
      <dgm:prSet presAssocID="{C98CD124-3FBE-4D30-88FF-CB32BD7EFBB7}" presName="horzSpace2" presStyleCnt="0"/>
      <dgm:spPr/>
    </dgm:pt>
    <dgm:pt modelId="{531B0C06-0DAB-48A8-BD0C-26B2840380F7}" type="pres">
      <dgm:prSet presAssocID="{C98CD124-3FBE-4D30-88FF-CB32BD7EFBB7}" presName="tx2" presStyleLbl="revTx" presStyleIdx="2" presStyleCnt="11"/>
      <dgm:spPr/>
    </dgm:pt>
    <dgm:pt modelId="{12B74952-FBE4-4F75-95C0-A5A198EFA948}" type="pres">
      <dgm:prSet presAssocID="{C98CD124-3FBE-4D30-88FF-CB32BD7EFBB7}" presName="vert2" presStyleCnt="0"/>
      <dgm:spPr/>
    </dgm:pt>
    <dgm:pt modelId="{759D347E-B29C-4B08-977A-6D4256501595}" type="pres">
      <dgm:prSet presAssocID="{C98CD124-3FBE-4D30-88FF-CB32BD7EFBB7}" presName="thinLine2b" presStyleLbl="callout" presStyleIdx="1" presStyleCnt="8"/>
      <dgm:spPr/>
    </dgm:pt>
    <dgm:pt modelId="{71F40B9C-5A40-4AE5-8ADA-6FBACF6E5800}" type="pres">
      <dgm:prSet presAssocID="{C98CD124-3FBE-4D30-88FF-CB32BD7EFBB7}" presName="vertSpace2b" presStyleCnt="0"/>
      <dgm:spPr/>
    </dgm:pt>
    <dgm:pt modelId="{3FEA1122-EE31-488A-97EC-8CE3F58FEDB1}" type="pres">
      <dgm:prSet presAssocID="{2CA1C3B9-418C-4FBD-83A2-6DDBEC903F2E}" presName="horz2" presStyleCnt="0"/>
      <dgm:spPr/>
    </dgm:pt>
    <dgm:pt modelId="{812B7589-FC24-47AB-9DE6-CDA6A981B02A}" type="pres">
      <dgm:prSet presAssocID="{2CA1C3B9-418C-4FBD-83A2-6DDBEC903F2E}" presName="horzSpace2" presStyleCnt="0"/>
      <dgm:spPr/>
    </dgm:pt>
    <dgm:pt modelId="{20BEC741-502A-4762-AA5E-98432EA6A835}" type="pres">
      <dgm:prSet presAssocID="{2CA1C3B9-418C-4FBD-83A2-6DDBEC903F2E}" presName="tx2" presStyleLbl="revTx" presStyleIdx="3" presStyleCnt="11"/>
      <dgm:spPr/>
    </dgm:pt>
    <dgm:pt modelId="{8817CD4C-3818-486E-861C-58D0FE356370}" type="pres">
      <dgm:prSet presAssocID="{2CA1C3B9-418C-4FBD-83A2-6DDBEC903F2E}" presName="vert2" presStyleCnt="0"/>
      <dgm:spPr/>
    </dgm:pt>
    <dgm:pt modelId="{924FDE70-EAB1-4C56-BFAB-B3B1BA7054AE}" type="pres">
      <dgm:prSet presAssocID="{2CA1C3B9-418C-4FBD-83A2-6DDBEC903F2E}" presName="thinLine2b" presStyleLbl="callout" presStyleIdx="2" presStyleCnt="8"/>
      <dgm:spPr/>
    </dgm:pt>
    <dgm:pt modelId="{6A78A5FA-EA76-4BB3-BE4C-E70F6BA4261C}" type="pres">
      <dgm:prSet presAssocID="{2CA1C3B9-418C-4FBD-83A2-6DDBEC903F2E}" presName="vertSpace2b" presStyleCnt="0"/>
      <dgm:spPr/>
    </dgm:pt>
    <dgm:pt modelId="{3801638F-B653-4185-A109-71FDCFF5B3FD}" type="pres">
      <dgm:prSet presAssocID="{03B21B66-246E-41E0-A64B-29435509BAF3}" presName="thickLine" presStyleLbl="alignNode1" presStyleIdx="1" presStyleCnt="3"/>
      <dgm:spPr>
        <a:ln>
          <a:solidFill>
            <a:schemeClr val="accent1"/>
          </a:solidFill>
        </a:ln>
      </dgm:spPr>
    </dgm:pt>
    <dgm:pt modelId="{4C325E26-1E1F-44AD-986E-52A01EEDC7B9}" type="pres">
      <dgm:prSet presAssocID="{03B21B66-246E-41E0-A64B-29435509BAF3}" presName="horz1" presStyleCnt="0"/>
      <dgm:spPr/>
    </dgm:pt>
    <dgm:pt modelId="{04F9941F-0142-4ABA-85F5-61FE6A87DFE5}" type="pres">
      <dgm:prSet presAssocID="{03B21B66-246E-41E0-A64B-29435509BAF3}" presName="tx1" presStyleLbl="revTx" presStyleIdx="4" presStyleCnt="11"/>
      <dgm:spPr/>
    </dgm:pt>
    <dgm:pt modelId="{E485A901-F604-4273-90CB-C34AA64C7791}" type="pres">
      <dgm:prSet presAssocID="{03B21B66-246E-41E0-A64B-29435509BAF3}" presName="vert1" presStyleCnt="0"/>
      <dgm:spPr/>
    </dgm:pt>
    <dgm:pt modelId="{8364631E-E1AF-48FC-878F-0614059E63B0}" type="pres">
      <dgm:prSet presAssocID="{D56C152E-CAA0-4270-BDF5-6807A287ADF3}" presName="vertSpace2a" presStyleCnt="0"/>
      <dgm:spPr/>
    </dgm:pt>
    <dgm:pt modelId="{696AAD88-43A3-4B36-A4FF-C8322DFC0505}" type="pres">
      <dgm:prSet presAssocID="{D56C152E-CAA0-4270-BDF5-6807A287ADF3}" presName="horz2" presStyleCnt="0"/>
      <dgm:spPr/>
    </dgm:pt>
    <dgm:pt modelId="{A1A11FE5-41A2-49F5-9D12-4D33E7AE830D}" type="pres">
      <dgm:prSet presAssocID="{D56C152E-CAA0-4270-BDF5-6807A287ADF3}" presName="horzSpace2" presStyleCnt="0"/>
      <dgm:spPr/>
    </dgm:pt>
    <dgm:pt modelId="{44CCA62C-4000-44A2-96E4-0C9EB138950A}" type="pres">
      <dgm:prSet presAssocID="{D56C152E-CAA0-4270-BDF5-6807A287ADF3}" presName="tx2" presStyleLbl="revTx" presStyleIdx="5" presStyleCnt="11" custScaleY="27377"/>
      <dgm:spPr/>
    </dgm:pt>
    <dgm:pt modelId="{78F74847-B54A-4A8A-84DC-4530EFAACBEF}" type="pres">
      <dgm:prSet presAssocID="{D56C152E-CAA0-4270-BDF5-6807A287ADF3}" presName="vert2" presStyleCnt="0"/>
      <dgm:spPr/>
    </dgm:pt>
    <dgm:pt modelId="{F2E0E886-79CB-4FD3-99ED-8406BE6A3812}" type="pres">
      <dgm:prSet presAssocID="{D56C152E-CAA0-4270-BDF5-6807A287ADF3}" presName="thinLine2b" presStyleLbl="callout" presStyleIdx="3" presStyleCnt="8" custLinFactY="202010" custLinFactNeighborX="0" custLinFactNeighborY="300000"/>
      <dgm:spPr/>
    </dgm:pt>
    <dgm:pt modelId="{342BFBAF-5391-4B3B-AFF6-2B806F7489FA}" type="pres">
      <dgm:prSet presAssocID="{D56C152E-CAA0-4270-BDF5-6807A287ADF3}" presName="vertSpace2b" presStyleCnt="0"/>
      <dgm:spPr/>
    </dgm:pt>
    <dgm:pt modelId="{7497943F-B926-4FA9-BEB2-56576949C041}" type="pres">
      <dgm:prSet presAssocID="{BE5705A3-92F7-4FA9-AAB4-E8A0C0F5F452}" presName="horz2" presStyleCnt="0"/>
      <dgm:spPr/>
    </dgm:pt>
    <dgm:pt modelId="{D3289E77-0320-49BC-B2B1-249F9A72B2C5}" type="pres">
      <dgm:prSet presAssocID="{BE5705A3-92F7-4FA9-AAB4-E8A0C0F5F452}" presName="horzSpace2" presStyleCnt="0"/>
      <dgm:spPr/>
    </dgm:pt>
    <dgm:pt modelId="{7B5B950A-524D-4141-A27C-11B9EA7F69BE}" type="pres">
      <dgm:prSet presAssocID="{BE5705A3-92F7-4FA9-AAB4-E8A0C0F5F452}" presName="tx2" presStyleLbl="revTx" presStyleIdx="6" presStyleCnt="11" custLinFactNeighborX="-55" custLinFactNeighborY="25877"/>
      <dgm:spPr/>
    </dgm:pt>
    <dgm:pt modelId="{981CD1C8-7B5D-4752-95B7-90E9138D46EA}" type="pres">
      <dgm:prSet presAssocID="{BE5705A3-92F7-4FA9-AAB4-E8A0C0F5F452}" presName="vert2" presStyleCnt="0"/>
      <dgm:spPr/>
    </dgm:pt>
    <dgm:pt modelId="{C8678746-CD33-4F1D-AC3D-A78CF86B17AF}" type="pres">
      <dgm:prSet presAssocID="{BE5705A3-92F7-4FA9-AAB4-E8A0C0F5F452}" presName="thinLine2b" presStyleLbl="callout" presStyleIdx="4" presStyleCnt="8"/>
      <dgm:spPr/>
    </dgm:pt>
    <dgm:pt modelId="{2A475F7A-2EE1-44B6-81D0-EEB33B6BDDCD}" type="pres">
      <dgm:prSet presAssocID="{BE5705A3-92F7-4FA9-AAB4-E8A0C0F5F452}" presName="vertSpace2b" presStyleCnt="0"/>
      <dgm:spPr/>
    </dgm:pt>
    <dgm:pt modelId="{E068649E-13E2-4D96-BAC7-9D1866405C77}" type="pres">
      <dgm:prSet presAssocID="{E3F20BC1-B830-4A28-BDA3-6AB043198813}" presName="horz2" presStyleCnt="0"/>
      <dgm:spPr/>
    </dgm:pt>
    <dgm:pt modelId="{22DE7AD4-F520-46A1-9588-DA7617A46709}" type="pres">
      <dgm:prSet presAssocID="{E3F20BC1-B830-4A28-BDA3-6AB043198813}" presName="horzSpace2" presStyleCnt="0"/>
      <dgm:spPr/>
    </dgm:pt>
    <dgm:pt modelId="{E2E57E18-0658-4A09-A10A-4B9F78EB1F6F}" type="pres">
      <dgm:prSet presAssocID="{E3F20BC1-B830-4A28-BDA3-6AB043198813}" presName="tx2" presStyleLbl="revTx" presStyleIdx="7" presStyleCnt="11"/>
      <dgm:spPr/>
    </dgm:pt>
    <dgm:pt modelId="{18D624D8-6F25-40F9-9950-5D45D28EE7B9}" type="pres">
      <dgm:prSet presAssocID="{E3F20BC1-B830-4A28-BDA3-6AB043198813}" presName="vert2" presStyleCnt="0"/>
      <dgm:spPr/>
    </dgm:pt>
    <dgm:pt modelId="{1A1844E0-1EFE-4EEC-972B-172CBCADBA61}" type="pres">
      <dgm:prSet presAssocID="{E3F20BC1-B830-4A28-BDA3-6AB043198813}" presName="thinLine2b" presStyleLbl="callout" presStyleIdx="5" presStyleCnt="8"/>
      <dgm:spPr/>
    </dgm:pt>
    <dgm:pt modelId="{742FC6F1-DCE8-4BD9-A0F3-7EB4FEAE12D8}" type="pres">
      <dgm:prSet presAssocID="{E3F20BC1-B830-4A28-BDA3-6AB043198813}" presName="vertSpace2b" presStyleCnt="0"/>
      <dgm:spPr/>
    </dgm:pt>
    <dgm:pt modelId="{FD43BAA2-5D13-4965-8717-D7C366C60A10}" type="pres">
      <dgm:prSet presAssocID="{9F8FF3B4-ACD1-4A5F-AB32-BC02EDB2A159}" presName="thickLine" presStyleLbl="alignNode1" presStyleIdx="2" presStyleCnt="3"/>
      <dgm:spPr>
        <a:ln>
          <a:solidFill>
            <a:schemeClr val="accent1"/>
          </a:solidFill>
        </a:ln>
      </dgm:spPr>
    </dgm:pt>
    <dgm:pt modelId="{EFBECD20-39FB-495D-A757-FF89F6A6971C}" type="pres">
      <dgm:prSet presAssocID="{9F8FF3B4-ACD1-4A5F-AB32-BC02EDB2A159}" presName="horz1" presStyleCnt="0"/>
      <dgm:spPr/>
    </dgm:pt>
    <dgm:pt modelId="{3C5E81EF-8763-459D-B1F1-EB312E660FAF}" type="pres">
      <dgm:prSet presAssocID="{9F8FF3B4-ACD1-4A5F-AB32-BC02EDB2A159}" presName="tx1" presStyleLbl="revTx" presStyleIdx="8" presStyleCnt="11"/>
      <dgm:spPr/>
    </dgm:pt>
    <dgm:pt modelId="{3CDBF49D-B7F5-4BB8-8BA9-C8B206F0B449}" type="pres">
      <dgm:prSet presAssocID="{9F8FF3B4-ACD1-4A5F-AB32-BC02EDB2A159}" presName="vert1" presStyleCnt="0"/>
      <dgm:spPr/>
    </dgm:pt>
    <dgm:pt modelId="{0A2CFFAB-E9E4-43F5-8650-4CC76E00F2A5}" type="pres">
      <dgm:prSet presAssocID="{0590D9A4-2753-459B-BD04-5ADA77A874E4}" presName="vertSpace2a" presStyleCnt="0"/>
      <dgm:spPr/>
    </dgm:pt>
    <dgm:pt modelId="{67CB4233-88B6-4B46-8476-5E25EEA937A6}" type="pres">
      <dgm:prSet presAssocID="{0590D9A4-2753-459B-BD04-5ADA77A874E4}" presName="horz2" presStyleCnt="0"/>
      <dgm:spPr/>
    </dgm:pt>
    <dgm:pt modelId="{3743B84C-0AD2-4C5E-853F-07646CC11A33}" type="pres">
      <dgm:prSet presAssocID="{0590D9A4-2753-459B-BD04-5ADA77A874E4}" presName="horzSpace2" presStyleCnt="0"/>
      <dgm:spPr/>
    </dgm:pt>
    <dgm:pt modelId="{6D3900FE-34CA-4C94-8D2B-DEBC8F39CAF3}" type="pres">
      <dgm:prSet presAssocID="{0590D9A4-2753-459B-BD04-5ADA77A874E4}" presName="tx2" presStyleLbl="revTx" presStyleIdx="9" presStyleCnt="11" custScaleY="26109"/>
      <dgm:spPr/>
    </dgm:pt>
    <dgm:pt modelId="{052A5E6E-C85B-4F22-9400-FF21D8895612}" type="pres">
      <dgm:prSet presAssocID="{0590D9A4-2753-459B-BD04-5ADA77A874E4}" presName="vert2" presStyleCnt="0"/>
      <dgm:spPr/>
    </dgm:pt>
    <dgm:pt modelId="{809A2916-A8EF-4D3A-B72C-AB3B03C31A66}" type="pres">
      <dgm:prSet presAssocID="{0590D9A4-2753-459B-BD04-5ADA77A874E4}" presName="thinLine2b" presStyleLbl="callout" presStyleIdx="6" presStyleCnt="8"/>
      <dgm:spPr/>
    </dgm:pt>
    <dgm:pt modelId="{F13C9168-3806-4D92-BCBD-34020B2D7A5A}" type="pres">
      <dgm:prSet presAssocID="{0590D9A4-2753-459B-BD04-5ADA77A874E4}" presName="vertSpace2b" presStyleCnt="0"/>
      <dgm:spPr/>
    </dgm:pt>
    <dgm:pt modelId="{7DFC2739-568F-4622-ABFA-DEAE161F6C72}" type="pres">
      <dgm:prSet presAssocID="{0CA24DBA-0E39-498C-8B2A-7BAB361FFB09}" presName="horz2" presStyleCnt="0"/>
      <dgm:spPr/>
    </dgm:pt>
    <dgm:pt modelId="{55093617-6442-42F8-BD01-AD7C54E3DB2E}" type="pres">
      <dgm:prSet presAssocID="{0CA24DBA-0E39-498C-8B2A-7BAB361FFB09}" presName="horzSpace2" presStyleCnt="0"/>
      <dgm:spPr/>
    </dgm:pt>
    <dgm:pt modelId="{FF34FC54-DA40-45AB-9A3D-1673D37ABDC8}" type="pres">
      <dgm:prSet presAssocID="{0CA24DBA-0E39-498C-8B2A-7BAB361FFB09}" presName="tx2" presStyleLbl="revTx" presStyleIdx="10" presStyleCnt="11" custScaleY="22657"/>
      <dgm:spPr/>
    </dgm:pt>
    <dgm:pt modelId="{819443BB-DD03-463F-A429-E12B5BDEAFB6}" type="pres">
      <dgm:prSet presAssocID="{0CA24DBA-0E39-498C-8B2A-7BAB361FFB09}" presName="vert2" presStyleCnt="0"/>
      <dgm:spPr/>
    </dgm:pt>
    <dgm:pt modelId="{FCCD104E-ECDC-4A12-AB2C-71F5537408EB}" type="pres">
      <dgm:prSet presAssocID="{0CA24DBA-0E39-498C-8B2A-7BAB361FFB09}" presName="thinLine2b" presStyleLbl="callout" presStyleIdx="7" presStyleCnt="8"/>
      <dgm:spPr/>
    </dgm:pt>
    <dgm:pt modelId="{DE57A1F4-680C-4FE2-9595-D7AE76734457}" type="pres">
      <dgm:prSet presAssocID="{0CA24DBA-0E39-498C-8B2A-7BAB361FFB09}" presName="vertSpace2b" presStyleCnt="0"/>
      <dgm:spPr/>
    </dgm:pt>
  </dgm:ptLst>
  <dgm:cxnLst>
    <dgm:cxn modelId="{6E556419-6AA0-453D-98E1-F7B8F41F9326}" type="presOf" srcId="{BE5705A3-92F7-4FA9-AAB4-E8A0C0F5F452}" destId="{7B5B950A-524D-4141-A27C-11B9EA7F69BE}" srcOrd="0" destOrd="0" presId="urn:microsoft.com/office/officeart/2008/layout/LinedList"/>
    <dgm:cxn modelId="{9713EC1D-ADFB-4E41-BB5C-4DA09D160930}" srcId="{34F1C723-03E7-4F60-A0F2-661655E80CC4}" destId="{9F8FF3B4-ACD1-4A5F-AB32-BC02EDB2A159}" srcOrd="2" destOrd="0" parTransId="{4108113A-083D-4E38-87B9-3A10B18EC974}" sibTransId="{1F3F0154-9A57-46FF-94F5-CBDECFC1A958}"/>
    <dgm:cxn modelId="{BC519030-A071-4476-9459-9A21F47C4D0D}" srcId="{00D68B20-1BE4-422E-A7EC-B2A5F8823595}" destId="{2CA1C3B9-418C-4FBD-83A2-6DDBEC903F2E}" srcOrd="2" destOrd="0" parTransId="{8E90D43D-4658-4353-9D67-977D58E1CD50}" sibTransId="{660B7EE4-9D6D-477C-A515-336CC6DC4EBA}"/>
    <dgm:cxn modelId="{028D225B-ED57-4244-829B-C817BC0BB16C}" type="presOf" srcId="{03B21B66-246E-41E0-A64B-29435509BAF3}" destId="{04F9941F-0142-4ABA-85F5-61FE6A87DFE5}" srcOrd="0" destOrd="0" presId="urn:microsoft.com/office/officeart/2008/layout/LinedList"/>
    <dgm:cxn modelId="{E29B815E-EACB-4218-AC6F-E12FF8C530E4}" srcId="{03B21B66-246E-41E0-A64B-29435509BAF3}" destId="{BE5705A3-92F7-4FA9-AAB4-E8A0C0F5F452}" srcOrd="1" destOrd="0" parTransId="{4839404B-FCCD-411F-8065-D1DA29119573}" sibTransId="{3057C6C4-CD38-45CB-A9E4-0CBAEFC479AC}"/>
    <dgm:cxn modelId="{A04DFF64-7CE3-4486-96E6-0E524C2519AA}" srcId="{03B21B66-246E-41E0-A64B-29435509BAF3}" destId="{D56C152E-CAA0-4270-BDF5-6807A287ADF3}" srcOrd="0" destOrd="0" parTransId="{A5DCC63B-07A4-49F4-B949-37DF3230824F}" sibTransId="{9B5A9BD6-DF5C-4A38-BB9A-4C73867D6B77}"/>
    <dgm:cxn modelId="{790C2848-5B59-4B70-AAE8-22E79B238F11}" type="presOf" srcId="{34F1C723-03E7-4F60-A0F2-661655E80CC4}" destId="{63139B90-0866-4C13-8FE0-8F2DC014992A}" srcOrd="0" destOrd="0" presId="urn:microsoft.com/office/officeart/2008/layout/LinedList"/>
    <dgm:cxn modelId="{D33B7E4A-BF14-482A-B0BA-A47F174701F3}" type="presOf" srcId="{9F8FF3B4-ACD1-4A5F-AB32-BC02EDB2A159}" destId="{3C5E81EF-8763-459D-B1F1-EB312E660FAF}" srcOrd="0" destOrd="0" presId="urn:microsoft.com/office/officeart/2008/layout/LinedList"/>
    <dgm:cxn modelId="{3E71CC4B-ACCC-4FC3-AD79-AC0748BA0AC1}" srcId="{34F1C723-03E7-4F60-A0F2-661655E80CC4}" destId="{00D68B20-1BE4-422E-A7EC-B2A5F8823595}" srcOrd="0" destOrd="0" parTransId="{AAE210A4-EF93-4699-B6E7-910473CA52F2}" sibTransId="{251AC55D-5006-4B4B-B073-A2F28AFAB911}"/>
    <dgm:cxn modelId="{01564D4F-EAC7-4FFC-8041-52027A11E2F9}" type="presOf" srcId="{E3F20BC1-B830-4A28-BDA3-6AB043198813}" destId="{E2E57E18-0658-4A09-A10A-4B9F78EB1F6F}" srcOrd="0" destOrd="0" presId="urn:microsoft.com/office/officeart/2008/layout/LinedList"/>
    <dgm:cxn modelId="{E2E9B97B-7B20-4985-9571-163027E5A58E}" srcId="{9F8FF3B4-ACD1-4A5F-AB32-BC02EDB2A159}" destId="{0CA24DBA-0E39-498C-8B2A-7BAB361FFB09}" srcOrd="1" destOrd="0" parTransId="{58E0A023-EC18-4A01-94FB-693B06E4F66F}" sibTransId="{86F1880B-3C85-4825-8C4A-7C3D8D6E8F92}"/>
    <dgm:cxn modelId="{5EEE1E7C-C59C-492D-B372-C3C23F95DCF4}" srcId="{9F8FF3B4-ACD1-4A5F-AB32-BC02EDB2A159}" destId="{0590D9A4-2753-459B-BD04-5ADA77A874E4}" srcOrd="0" destOrd="0" parTransId="{E4C48E2F-8B28-438D-8C68-834E73990FFB}" sibTransId="{913F7628-467F-4159-A0AE-2C55684299A0}"/>
    <dgm:cxn modelId="{894ECA85-8F66-406C-8282-C29B479F786B}" type="presOf" srcId="{C98CD124-3FBE-4D30-88FF-CB32BD7EFBB7}" destId="{531B0C06-0DAB-48A8-BD0C-26B2840380F7}" srcOrd="0" destOrd="0" presId="urn:microsoft.com/office/officeart/2008/layout/LinedList"/>
    <dgm:cxn modelId="{783E3487-6613-494A-8A9C-D8151807AC54}" type="presOf" srcId="{0590D9A4-2753-459B-BD04-5ADA77A874E4}" destId="{6D3900FE-34CA-4C94-8D2B-DEBC8F39CAF3}" srcOrd="0" destOrd="0" presId="urn:microsoft.com/office/officeart/2008/layout/LinedList"/>
    <dgm:cxn modelId="{15937E90-D62E-4BAD-B09B-3F897E29BC7C}" srcId="{00D68B20-1BE4-422E-A7EC-B2A5F8823595}" destId="{83AD3C6E-5B6C-4049-80A3-56E66759F912}" srcOrd="0" destOrd="0" parTransId="{2811468E-A334-42D2-8680-E81D1A8FF1A7}" sibTransId="{31B28349-AAC1-48B2-9494-DB58450543B9}"/>
    <dgm:cxn modelId="{C86D11B9-976F-4002-8CF2-FFF158A26274}" type="presOf" srcId="{D56C152E-CAA0-4270-BDF5-6807A287ADF3}" destId="{44CCA62C-4000-44A2-96E4-0C9EB138950A}" srcOrd="0" destOrd="0" presId="urn:microsoft.com/office/officeart/2008/layout/LinedList"/>
    <dgm:cxn modelId="{DDCC28B9-98CB-48D1-8B81-A6EAF15DB721}" srcId="{00D68B20-1BE4-422E-A7EC-B2A5F8823595}" destId="{C98CD124-3FBE-4D30-88FF-CB32BD7EFBB7}" srcOrd="1" destOrd="0" parTransId="{DE3E80E3-2858-4ECF-979B-7864749E7BE2}" sibTransId="{89E257D6-50E2-4F23-8535-E42DD6DB6F40}"/>
    <dgm:cxn modelId="{59BE02D1-B8CA-48F9-A627-04289BE80ADD}" type="presOf" srcId="{83AD3C6E-5B6C-4049-80A3-56E66759F912}" destId="{5C22C707-B296-471B-824B-211942A1DD93}" srcOrd="0" destOrd="0" presId="urn:microsoft.com/office/officeart/2008/layout/LinedList"/>
    <dgm:cxn modelId="{454C35DE-934E-43F9-B809-8CDAAF071A0A}" type="presOf" srcId="{00D68B20-1BE4-422E-A7EC-B2A5F8823595}" destId="{19EE278C-60D7-4377-87C6-37C9E6EDC37E}" srcOrd="0" destOrd="0" presId="urn:microsoft.com/office/officeart/2008/layout/LinedList"/>
    <dgm:cxn modelId="{1C240AE5-812D-4A65-A88F-7B0BD6DCC66F}" type="presOf" srcId="{2CA1C3B9-418C-4FBD-83A2-6DDBEC903F2E}" destId="{20BEC741-502A-4762-AA5E-98432EA6A835}" srcOrd="0" destOrd="0" presId="urn:microsoft.com/office/officeart/2008/layout/LinedList"/>
    <dgm:cxn modelId="{0FA7C1EC-08BD-40F8-914D-F5B8BC2857E8}" type="presOf" srcId="{0CA24DBA-0E39-498C-8B2A-7BAB361FFB09}" destId="{FF34FC54-DA40-45AB-9A3D-1673D37ABDC8}" srcOrd="0" destOrd="0" presId="urn:microsoft.com/office/officeart/2008/layout/LinedList"/>
    <dgm:cxn modelId="{74D864F7-3ACC-4E12-9790-ACEDE4204273}" srcId="{34F1C723-03E7-4F60-A0F2-661655E80CC4}" destId="{03B21B66-246E-41E0-A64B-29435509BAF3}" srcOrd="1" destOrd="0" parTransId="{9578E430-F3AC-40B0-919C-C41C43628ACB}" sibTransId="{61BD754F-D4D1-4C50-A227-BDC5F9400709}"/>
    <dgm:cxn modelId="{233279FE-172C-42D4-9455-6D0D9B3338C8}" srcId="{03B21B66-246E-41E0-A64B-29435509BAF3}" destId="{E3F20BC1-B830-4A28-BDA3-6AB043198813}" srcOrd="2" destOrd="0" parTransId="{111FB904-3F70-4C02-B800-FCE557522816}" sibTransId="{37B413B5-A46A-48D5-AA8C-A97E0A122068}"/>
    <dgm:cxn modelId="{A4A8F56D-8086-460C-8766-78AC2A0CED23}" type="presParOf" srcId="{63139B90-0866-4C13-8FE0-8F2DC014992A}" destId="{FA44E323-A92F-480A-8827-44A2781C84B5}" srcOrd="0" destOrd="0" presId="urn:microsoft.com/office/officeart/2008/layout/LinedList"/>
    <dgm:cxn modelId="{E0EA3547-F59A-492A-A214-06020937985A}" type="presParOf" srcId="{63139B90-0866-4C13-8FE0-8F2DC014992A}" destId="{FB6A6E1A-BF0E-4C4B-BDBB-CAD85EC076B5}" srcOrd="1" destOrd="0" presId="urn:microsoft.com/office/officeart/2008/layout/LinedList"/>
    <dgm:cxn modelId="{FBE6CB8E-5563-4E91-B9FF-F39AE7AA9D4F}" type="presParOf" srcId="{FB6A6E1A-BF0E-4C4B-BDBB-CAD85EC076B5}" destId="{19EE278C-60D7-4377-87C6-37C9E6EDC37E}" srcOrd="0" destOrd="0" presId="urn:microsoft.com/office/officeart/2008/layout/LinedList"/>
    <dgm:cxn modelId="{CC6228F0-BC79-4772-9C02-7C609A792825}" type="presParOf" srcId="{FB6A6E1A-BF0E-4C4B-BDBB-CAD85EC076B5}" destId="{5717E84B-06DA-435B-B33A-B5F9AA5343C9}" srcOrd="1" destOrd="0" presId="urn:microsoft.com/office/officeart/2008/layout/LinedList"/>
    <dgm:cxn modelId="{58D1E057-3BE7-41C2-8178-1D6CCC6A6B8B}" type="presParOf" srcId="{5717E84B-06DA-435B-B33A-B5F9AA5343C9}" destId="{528E6EC8-6167-43CD-B995-3DA30C51896F}" srcOrd="0" destOrd="0" presId="urn:microsoft.com/office/officeart/2008/layout/LinedList"/>
    <dgm:cxn modelId="{50BC71F5-62A6-4971-9941-535910BEBC73}" type="presParOf" srcId="{5717E84B-06DA-435B-B33A-B5F9AA5343C9}" destId="{1E5C71D7-5D05-4D47-B158-7AAF36B3C1ED}" srcOrd="1" destOrd="0" presId="urn:microsoft.com/office/officeart/2008/layout/LinedList"/>
    <dgm:cxn modelId="{B939007B-4287-480E-8119-79B69E7F429C}" type="presParOf" srcId="{1E5C71D7-5D05-4D47-B158-7AAF36B3C1ED}" destId="{4B1476A6-AF71-4338-B7F4-F52E822FB7A5}" srcOrd="0" destOrd="0" presId="urn:microsoft.com/office/officeart/2008/layout/LinedList"/>
    <dgm:cxn modelId="{42DB44B3-19A6-4FF3-AFC5-5E8A389F13E9}" type="presParOf" srcId="{1E5C71D7-5D05-4D47-B158-7AAF36B3C1ED}" destId="{5C22C707-B296-471B-824B-211942A1DD93}" srcOrd="1" destOrd="0" presId="urn:microsoft.com/office/officeart/2008/layout/LinedList"/>
    <dgm:cxn modelId="{00E2F936-D599-4B2A-8A70-AAAF154A8C83}" type="presParOf" srcId="{1E5C71D7-5D05-4D47-B158-7AAF36B3C1ED}" destId="{0959D7B5-4EE0-4FE6-B022-62F0A7220022}" srcOrd="2" destOrd="0" presId="urn:microsoft.com/office/officeart/2008/layout/LinedList"/>
    <dgm:cxn modelId="{F7B195E6-3803-469C-8B77-48CA5DBEDBFF}" type="presParOf" srcId="{5717E84B-06DA-435B-B33A-B5F9AA5343C9}" destId="{70F37BA0-3539-42C7-A58B-DD7A0E46E093}" srcOrd="2" destOrd="0" presId="urn:microsoft.com/office/officeart/2008/layout/LinedList"/>
    <dgm:cxn modelId="{18C6D657-2323-46B7-9FFB-B9CE5D71A825}" type="presParOf" srcId="{5717E84B-06DA-435B-B33A-B5F9AA5343C9}" destId="{1571F8F1-F418-433C-B2D2-109F8B3A6F2C}" srcOrd="3" destOrd="0" presId="urn:microsoft.com/office/officeart/2008/layout/LinedList"/>
    <dgm:cxn modelId="{2FC62ECE-118F-47F4-9C67-DCA3D50207BE}" type="presParOf" srcId="{5717E84B-06DA-435B-B33A-B5F9AA5343C9}" destId="{7C44C478-C435-46B8-8582-A22355F9B4C3}" srcOrd="4" destOrd="0" presId="urn:microsoft.com/office/officeart/2008/layout/LinedList"/>
    <dgm:cxn modelId="{2000C41A-5AE2-476C-84A5-76BD8BED5C0D}" type="presParOf" srcId="{7C44C478-C435-46B8-8582-A22355F9B4C3}" destId="{20FF314D-F369-4397-9032-D1600F5A7163}" srcOrd="0" destOrd="0" presId="urn:microsoft.com/office/officeart/2008/layout/LinedList"/>
    <dgm:cxn modelId="{3077FD90-089E-4AC2-AFDE-3791555D9F60}" type="presParOf" srcId="{7C44C478-C435-46B8-8582-A22355F9B4C3}" destId="{531B0C06-0DAB-48A8-BD0C-26B2840380F7}" srcOrd="1" destOrd="0" presId="urn:microsoft.com/office/officeart/2008/layout/LinedList"/>
    <dgm:cxn modelId="{23B080F2-AE28-4474-B319-2C37B360EA5B}" type="presParOf" srcId="{7C44C478-C435-46B8-8582-A22355F9B4C3}" destId="{12B74952-FBE4-4F75-95C0-A5A198EFA948}" srcOrd="2" destOrd="0" presId="urn:microsoft.com/office/officeart/2008/layout/LinedList"/>
    <dgm:cxn modelId="{3A655726-3CD3-4695-9ECE-9FA2C00EDB18}" type="presParOf" srcId="{5717E84B-06DA-435B-B33A-B5F9AA5343C9}" destId="{759D347E-B29C-4B08-977A-6D4256501595}" srcOrd="5" destOrd="0" presId="urn:microsoft.com/office/officeart/2008/layout/LinedList"/>
    <dgm:cxn modelId="{E2DDBC59-4D4D-4200-9ADC-EF1032A769AF}" type="presParOf" srcId="{5717E84B-06DA-435B-B33A-B5F9AA5343C9}" destId="{71F40B9C-5A40-4AE5-8ADA-6FBACF6E5800}" srcOrd="6" destOrd="0" presId="urn:microsoft.com/office/officeart/2008/layout/LinedList"/>
    <dgm:cxn modelId="{3D85BF57-DD3D-4B0C-9B99-D1F03F05FBB4}" type="presParOf" srcId="{5717E84B-06DA-435B-B33A-B5F9AA5343C9}" destId="{3FEA1122-EE31-488A-97EC-8CE3F58FEDB1}" srcOrd="7" destOrd="0" presId="urn:microsoft.com/office/officeart/2008/layout/LinedList"/>
    <dgm:cxn modelId="{3E19123A-4B23-4377-8A81-2A2F456A63F2}" type="presParOf" srcId="{3FEA1122-EE31-488A-97EC-8CE3F58FEDB1}" destId="{812B7589-FC24-47AB-9DE6-CDA6A981B02A}" srcOrd="0" destOrd="0" presId="urn:microsoft.com/office/officeart/2008/layout/LinedList"/>
    <dgm:cxn modelId="{85C71D44-11DC-4404-A85A-F429FF7DA091}" type="presParOf" srcId="{3FEA1122-EE31-488A-97EC-8CE3F58FEDB1}" destId="{20BEC741-502A-4762-AA5E-98432EA6A835}" srcOrd="1" destOrd="0" presId="urn:microsoft.com/office/officeart/2008/layout/LinedList"/>
    <dgm:cxn modelId="{81EF7BE6-14B4-4EB1-AC2C-5F82B4654E15}" type="presParOf" srcId="{3FEA1122-EE31-488A-97EC-8CE3F58FEDB1}" destId="{8817CD4C-3818-486E-861C-58D0FE356370}" srcOrd="2" destOrd="0" presId="urn:microsoft.com/office/officeart/2008/layout/LinedList"/>
    <dgm:cxn modelId="{C8DC11B0-3E33-4FFD-95FC-308CC5DC2897}" type="presParOf" srcId="{5717E84B-06DA-435B-B33A-B5F9AA5343C9}" destId="{924FDE70-EAB1-4C56-BFAB-B3B1BA7054AE}" srcOrd="8" destOrd="0" presId="urn:microsoft.com/office/officeart/2008/layout/LinedList"/>
    <dgm:cxn modelId="{CA0EBEE2-7DFA-4071-897D-273E97BCEC89}" type="presParOf" srcId="{5717E84B-06DA-435B-B33A-B5F9AA5343C9}" destId="{6A78A5FA-EA76-4BB3-BE4C-E70F6BA4261C}" srcOrd="9" destOrd="0" presId="urn:microsoft.com/office/officeart/2008/layout/LinedList"/>
    <dgm:cxn modelId="{F457B22A-9A55-4100-AC60-E6B9C4232F18}" type="presParOf" srcId="{63139B90-0866-4C13-8FE0-8F2DC014992A}" destId="{3801638F-B653-4185-A109-71FDCFF5B3FD}" srcOrd="2" destOrd="0" presId="urn:microsoft.com/office/officeart/2008/layout/LinedList"/>
    <dgm:cxn modelId="{F59E22C4-4B49-466E-B422-C741C0260E49}" type="presParOf" srcId="{63139B90-0866-4C13-8FE0-8F2DC014992A}" destId="{4C325E26-1E1F-44AD-986E-52A01EEDC7B9}" srcOrd="3" destOrd="0" presId="urn:microsoft.com/office/officeart/2008/layout/LinedList"/>
    <dgm:cxn modelId="{20145B6F-5664-4AD9-8C75-8C235CA599A3}" type="presParOf" srcId="{4C325E26-1E1F-44AD-986E-52A01EEDC7B9}" destId="{04F9941F-0142-4ABA-85F5-61FE6A87DFE5}" srcOrd="0" destOrd="0" presId="urn:microsoft.com/office/officeart/2008/layout/LinedList"/>
    <dgm:cxn modelId="{234AE2E3-12F1-42FE-93DA-A4BE96D15A2E}" type="presParOf" srcId="{4C325E26-1E1F-44AD-986E-52A01EEDC7B9}" destId="{E485A901-F604-4273-90CB-C34AA64C7791}" srcOrd="1" destOrd="0" presId="urn:microsoft.com/office/officeart/2008/layout/LinedList"/>
    <dgm:cxn modelId="{2360A77D-5B7E-4F61-B9D2-DB8836253C50}" type="presParOf" srcId="{E485A901-F604-4273-90CB-C34AA64C7791}" destId="{8364631E-E1AF-48FC-878F-0614059E63B0}" srcOrd="0" destOrd="0" presId="urn:microsoft.com/office/officeart/2008/layout/LinedList"/>
    <dgm:cxn modelId="{921B9674-C08F-4B5B-9E48-DCD79D94C61A}" type="presParOf" srcId="{E485A901-F604-4273-90CB-C34AA64C7791}" destId="{696AAD88-43A3-4B36-A4FF-C8322DFC0505}" srcOrd="1" destOrd="0" presId="urn:microsoft.com/office/officeart/2008/layout/LinedList"/>
    <dgm:cxn modelId="{DA922B96-1777-473C-9463-31D57EACF632}" type="presParOf" srcId="{696AAD88-43A3-4B36-A4FF-C8322DFC0505}" destId="{A1A11FE5-41A2-49F5-9D12-4D33E7AE830D}" srcOrd="0" destOrd="0" presId="urn:microsoft.com/office/officeart/2008/layout/LinedList"/>
    <dgm:cxn modelId="{45FFFB46-D895-4692-80FA-8B03736FC340}" type="presParOf" srcId="{696AAD88-43A3-4B36-A4FF-C8322DFC0505}" destId="{44CCA62C-4000-44A2-96E4-0C9EB138950A}" srcOrd="1" destOrd="0" presId="urn:microsoft.com/office/officeart/2008/layout/LinedList"/>
    <dgm:cxn modelId="{C953B13C-326B-408F-B2E9-2F348B743CCE}" type="presParOf" srcId="{696AAD88-43A3-4B36-A4FF-C8322DFC0505}" destId="{78F74847-B54A-4A8A-84DC-4530EFAACBEF}" srcOrd="2" destOrd="0" presId="urn:microsoft.com/office/officeart/2008/layout/LinedList"/>
    <dgm:cxn modelId="{20E276D0-74EC-49B9-9CD6-79E8724C546B}" type="presParOf" srcId="{E485A901-F604-4273-90CB-C34AA64C7791}" destId="{F2E0E886-79CB-4FD3-99ED-8406BE6A3812}" srcOrd="2" destOrd="0" presId="urn:microsoft.com/office/officeart/2008/layout/LinedList"/>
    <dgm:cxn modelId="{20B894F0-9612-4CC8-8E6B-AAACACFB322A}" type="presParOf" srcId="{E485A901-F604-4273-90CB-C34AA64C7791}" destId="{342BFBAF-5391-4B3B-AFF6-2B806F7489FA}" srcOrd="3" destOrd="0" presId="urn:microsoft.com/office/officeart/2008/layout/LinedList"/>
    <dgm:cxn modelId="{B0CD4D56-552B-45CC-B31C-3E16EDC6AE25}" type="presParOf" srcId="{E485A901-F604-4273-90CB-C34AA64C7791}" destId="{7497943F-B926-4FA9-BEB2-56576949C041}" srcOrd="4" destOrd="0" presId="urn:microsoft.com/office/officeart/2008/layout/LinedList"/>
    <dgm:cxn modelId="{F76E3B7A-BEE8-49D3-B95F-5B8AAF72261B}" type="presParOf" srcId="{7497943F-B926-4FA9-BEB2-56576949C041}" destId="{D3289E77-0320-49BC-B2B1-249F9A72B2C5}" srcOrd="0" destOrd="0" presId="urn:microsoft.com/office/officeart/2008/layout/LinedList"/>
    <dgm:cxn modelId="{83B36427-9A0F-428E-93AD-DCDD4835E26B}" type="presParOf" srcId="{7497943F-B926-4FA9-BEB2-56576949C041}" destId="{7B5B950A-524D-4141-A27C-11B9EA7F69BE}" srcOrd="1" destOrd="0" presId="urn:microsoft.com/office/officeart/2008/layout/LinedList"/>
    <dgm:cxn modelId="{CF8A5206-946A-48AB-A9BA-7EF626ABB071}" type="presParOf" srcId="{7497943F-B926-4FA9-BEB2-56576949C041}" destId="{981CD1C8-7B5D-4752-95B7-90E9138D46EA}" srcOrd="2" destOrd="0" presId="urn:microsoft.com/office/officeart/2008/layout/LinedList"/>
    <dgm:cxn modelId="{1CC8F402-AA0D-4139-8F71-09095BEBBD6D}" type="presParOf" srcId="{E485A901-F604-4273-90CB-C34AA64C7791}" destId="{C8678746-CD33-4F1D-AC3D-A78CF86B17AF}" srcOrd="5" destOrd="0" presId="urn:microsoft.com/office/officeart/2008/layout/LinedList"/>
    <dgm:cxn modelId="{7404B303-27AC-4E74-93DB-5AC44D738FD6}" type="presParOf" srcId="{E485A901-F604-4273-90CB-C34AA64C7791}" destId="{2A475F7A-2EE1-44B6-81D0-EEB33B6BDDCD}" srcOrd="6" destOrd="0" presId="urn:microsoft.com/office/officeart/2008/layout/LinedList"/>
    <dgm:cxn modelId="{F99B81D9-70EE-4FEB-ADFF-265CB3E0ECFF}" type="presParOf" srcId="{E485A901-F604-4273-90CB-C34AA64C7791}" destId="{E068649E-13E2-4D96-BAC7-9D1866405C77}" srcOrd="7" destOrd="0" presId="urn:microsoft.com/office/officeart/2008/layout/LinedList"/>
    <dgm:cxn modelId="{1301CA39-4F26-4C4A-8227-D83088C09E31}" type="presParOf" srcId="{E068649E-13E2-4D96-BAC7-9D1866405C77}" destId="{22DE7AD4-F520-46A1-9588-DA7617A46709}" srcOrd="0" destOrd="0" presId="urn:microsoft.com/office/officeart/2008/layout/LinedList"/>
    <dgm:cxn modelId="{4155B164-1D70-4587-BC19-DE7C530DD208}" type="presParOf" srcId="{E068649E-13E2-4D96-BAC7-9D1866405C77}" destId="{E2E57E18-0658-4A09-A10A-4B9F78EB1F6F}" srcOrd="1" destOrd="0" presId="urn:microsoft.com/office/officeart/2008/layout/LinedList"/>
    <dgm:cxn modelId="{E3695915-6A49-491B-A29B-1D86CC32C7C0}" type="presParOf" srcId="{E068649E-13E2-4D96-BAC7-9D1866405C77}" destId="{18D624D8-6F25-40F9-9950-5D45D28EE7B9}" srcOrd="2" destOrd="0" presId="urn:microsoft.com/office/officeart/2008/layout/LinedList"/>
    <dgm:cxn modelId="{B97350B1-48A6-4BDF-B040-370A937F1D1A}" type="presParOf" srcId="{E485A901-F604-4273-90CB-C34AA64C7791}" destId="{1A1844E0-1EFE-4EEC-972B-172CBCADBA61}" srcOrd="8" destOrd="0" presId="urn:microsoft.com/office/officeart/2008/layout/LinedList"/>
    <dgm:cxn modelId="{8F2B053C-1B86-4AF6-B8E1-D675F2D81BB0}" type="presParOf" srcId="{E485A901-F604-4273-90CB-C34AA64C7791}" destId="{742FC6F1-DCE8-4BD9-A0F3-7EB4FEAE12D8}" srcOrd="9" destOrd="0" presId="urn:microsoft.com/office/officeart/2008/layout/LinedList"/>
    <dgm:cxn modelId="{5D719A85-CC31-47A0-A3D1-9DBDE8C74A43}" type="presParOf" srcId="{63139B90-0866-4C13-8FE0-8F2DC014992A}" destId="{FD43BAA2-5D13-4965-8717-D7C366C60A10}" srcOrd="4" destOrd="0" presId="urn:microsoft.com/office/officeart/2008/layout/LinedList"/>
    <dgm:cxn modelId="{92B4B3C5-CEAD-49C2-995E-5CCF50C9AC08}" type="presParOf" srcId="{63139B90-0866-4C13-8FE0-8F2DC014992A}" destId="{EFBECD20-39FB-495D-A757-FF89F6A6971C}" srcOrd="5" destOrd="0" presId="urn:microsoft.com/office/officeart/2008/layout/LinedList"/>
    <dgm:cxn modelId="{B95EA425-49D8-4171-8699-35AC368F9C33}" type="presParOf" srcId="{EFBECD20-39FB-495D-A757-FF89F6A6971C}" destId="{3C5E81EF-8763-459D-B1F1-EB312E660FAF}" srcOrd="0" destOrd="0" presId="urn:microsoft.com/office/officeart/2008/layout/LinedList"/>
    <dgm:cxn modelId="{96F874C4-6BB0-45BB-9A4B-1B25F9AF5064}" type="presParOf" srcId="{EFBECD20-39FB-495D-A757-FF89F6A6971C}" destId="{3CDBF49D-B7F5-4BB8-8BA9-C8B206F0B449}" srcOrd="1" destOrd="0" presId="urn:microsoft.com/office/officeart/2008/layout/LinedList"/>
    <dgm:cxn modelId="{CFC90A01-EECC-4354-87A6-558ADA829262}" type="presParOf" srcId="{3CDBF49D-B7F5-4BB8-8BA9-C8B206F0B449}" destId="{0A2CFFAB-E9E4-43F5-8650-4CC76E00F2A5}" srcOrd="0" destOrd="0" presId="urn:microsoft.com/office/officeart/2008/layout/LinedList"/>
    <dgm:cxn modelId="{9ACAE01B-1BDB-4917-B69A-31249D6723FD}" type="presParOf" srcId="{3CDBF49D-B7F5-4BB8-8BA9-C8B206F0B449}" destId="{67CB4233-88B6-4B46-8476-5E25EEA937A6}" srcOrd="1" destOrd="0" presId="urn:microsoft.com/office/officeart/2008/layout/LinedList"/>
    <dgm:cxn modelId="{71EF3E66-AD8B-4427-9F7F-BDAF95CB4A4C}" type="presParOf" srcId="{67CB4233-88B6-4B46-8476-5E25EEA937A6}" destId="{3743B84C-0AD2-4C5E-853F-07646CC11A33}" srcOrd="0" destOrd="0" presId="urn:microsoft.com/office/officeart/2008/layout/LinedList"/>
    <dgm:cxn modelId="{92688EA7-7822-4187-89A4-513C9BD99B76}" type="presParOf" srcId="{67CB4233-88B6-4B46-8476-5E25EEA937A6}" destId="{6D3900FE-34CA-4C94-8D2B-DEBC8F39CAF3}" srcOrd="1" destOrd="0" presId="urn:microsoft.com/office/officeart/2008/layout/LinedList"/>
    <dgm:cxn modelId="{F9E1934A-792B-4B92-862B-C3F7DBCBA99D}" type="presParOf" srcId="{67CB4233-88B6-4B46-8476-5E25EEA937A6}" destId="{052A5E6E-C85B-4F22-9400-FF21D8895612}" srcOrd="2" destOrd="0" presId="urn:microsoft.com/office/officeart/2008/layout/LinedList"/>
    <dgm:cxn modelId="{3D1A6DCD-12CC-4CBA-A78A-7F0B88B27604}" type="presParOf" srcId="{3CDBF49D-B7F5-4BB8-8BA9-C8B206F0B449}" destId="{809A2916-A8EF-4D3A-B72C-AB3B03C31A66}" srcOrd="2" destOrd="0" presId="urn:microsoft.com/office/officeart/2008/layout/LinedList"/>
    <dgm:cxn modelId="{E271F977-702D-49AB-8806-57B35EE8A19A}" type="presParOf" srcId="{3CDBF49D-B7F5-4BB8-8BA9-C8B206F0B449}" destId="{F13C9168-3806-4D92-BCBD-34020B2D7A5A}" srcOrd="3" destOrd="0" presId="urn:microsoft.com/office/officeart/2008/layout/LinedList"/>
    <dgm:cxn modelId="{57EF0386-9B23-46FF-AACC-1D60C1AEB66E}" type="presParOf" srcId="{3CDBF49D-B7F5-4BB8-8BA9-C8B206F0B449}" destId="{7DFC2739-568F-4622-ABFA-DEAE161F6C72}" srcOrd="4" destOrd="0" presId="urn:microsoft.com/office/officeart/2008/layout/LinedList"/>
    <dgm:cxn modelId="{0370E7AE-4E2F-4835-BB09-77391AF70FCA}" type="presParOf" srcId="{7DFC2739-568F-4622-ABFA-DEAE161F6C72}" destId="{55093617-6442-42F8-BD01-AD7C54E3DB2E}" srcOrd="0" destOrd="0" presId="urn:microsoft.com/office/officeart/2008/layout/LinedList"/>
    <dgm:cxn modelId="{EE9A4F1F-2D0D-4DE4-9FE8-F174D05EBE45}" type="presParOf" srcId="{7DFC2739-568F-4622-ABFA-DEAE161F6C72}" destId="{FF34FC54-DA40-45AB-9A3D-1673D37ABDC8}" srcOrd="1" destOrd="0" presId="urn:microsoft.com/office/officeart/2008/layout/LinedList"/>
    <dgm:cxn modelId="{7730CE76-8F22-4467-BA53-3452767E0448}" type="presParOf" srcId="{7DFC2739-568F-4622-ABFA-DEAE161F6C72}" destId="{819443BB-DD03-463F-A429-E12B5BDEAFB6}" srcOrd="2" destOrd="0" presId="urn:microsoft.com/office/officeart/2008/layout/LinedList"/>
    <dgm:cxn modelId="{D0EE5C95-7F88-44FE-8FF5-FEE46AC38DAC}" type="presParOf" srcId="{3CDBF49D-B7F5-4BB8-8BA9-C8B206F0B449}" destId="{FCCD104E-ECDC-4A12-AB2C-71F5537408EB}" srcOrd="5" destOrd="0" presId="urn:microsoft.com/office/officeart/2008/layout/LinedList"/>
    <dgm:cxn modelId="{C58C1C41-8BCF-43A0-BF62-16057878B68A}" type="presParOf" srcId="{3CDBF49D-B7F5-4BB8-8BA9-C8B206F0B449}" destId="{DE57A1F4-680C-4FE2-9595-D7AE76734457}" srcOrd="6"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 qsCatId="simple" csTypeId="urn:microsoft.com/office/officeart/2005/8/colors/accent1_2#3" csCatId="accent1" phldr="1"/>
      <dgm:spPr/>
      <dgm:t>
        <a:bodyPr/>
        <a:lstStyle/>
        <a:p>
          <a:endParaRPr lang="en-US"/>
        </a:p>
      </dgm:t>
    </dgm:pt>
    <dgm:pt modelId="{35CE50FE-FA6B-438A-BDBA-9B273E6736BA}">
      <dgm:prSet custT="1"/>
      <dgm:spPr/>
      <dgm:t>
        <a:bodyPr/>
        <a:lstStyle/>
        <a:p>
          <a:pPr rtl="0"/>
          <a:r>
            <a:rPr lang="en-US" sz="2800" dirty="0"/>
            <a:t>GOALS FOR NEXT REVIEW</a:t>
          </a:r>
        </a:p>
      </dgm:t>
    </dgm:pt>
    <dgm:pt modelId="{041EA2AA-79BF-4E81-BE26-7602451C547A}" type="parTrans" cxnId="{045A973B-2793-4233-B0DD-A06A4D9E568A}">
      <dgm:prSet/>
      <dgm:spPr/>
      <dgm:t>
        <a:bodyPr/>
        <a:lstStyle/>
        <a:p>
          <a:endParaRPr lang="en-US"/>
        </a:p>
      </dgm:t>
    </dgm:pt>
    <dgm:pt modelId="{5E917E99-E082-4E09-A2C0-44C12F971A6A}" type="sibTrans" cxnId="{045A973B-2793-4233-B0DD-A06A4D9E568A}">
      <dgm:prSet/>
      <dgm:spPr/>
      <dgm:t>
        <a:bodyPr/>
        <a:lstStyle/>
        <a:p>
          <a:endParaRPr lang="en-US"/>
        </a:p>
      </dgm:t>
    </dgm:pt>
    <dgm:pt modelId="{0CAD6BAE-C3D8-4C9E-99F7-B8721A5E98BA}">
      <dgm:prSet custT="1"/>
      <dgm:spPr/>
      <dgm:t>
        <a:bodyPr/>
        <a:lstStyle/>
        <a:p>
          <a:pPr rtl="0"/>
          <a:r>
            <a:rPr lang="en-US" sz="2800" dirty="0"/>
            <a:t>Make a command-line interface</a:t>
          </a:r>
        </a:p>
      </dgm:t>
    </dgm:pt>
    <dgm:pt modelId="{8DB6AA9C-2239-43DF-9839-D6CB1D543D54}" type="parTrans" cxnId="{E3A69125-6FFB-45E4-9E9E-B6EA314C1766}">
      <dgm:prSet/>
      <dgm:spPr/>
      <dgm:t>
        <a:bodyPr/>
        <a:lstStyle/>
        <a:p>
          <a:endParaRPr lang="en-US"/>
        </a:p>
      </dgm:t>
    </dgm:pt>
    <dgm:pt modelId="{24056423-FE4B-4F8C-AC4A-01D94F90392B}" type="sibTrans" cxnId="{E3A69125-6FFB-45E4-9E9E-B6EA314C1766}">
      <dgm:prSet/>
      <dgm:spPr/>
      <dgm:t>
        <a:bodyPr/>
        <a:lstStyle/>
        <a:p>
          <a:endParaRPr lang="en-US"/>
        </a:p>
      </dgm:t>
    </dgm:pt>
    <dgm:pt modelId="{6DF74086-6EC6-4D43-B859-5719A70212AE}">
      <dgm:prSet custT="1"/>
      <dgm:spPr/>
      <dgm:t>
        <a:bodyPr/>
        <a:lstStyle/>
        <a:p>
          <a:pPr rtl="0"/>
          <a:r>
            <a:rPr lang="en-US" sz="2800" dirty="0"/>
            <a:t>Possibly design a GUI</a:t>
          </a:r>
        </a:p>
      </dgm:t>
    </dgm:pt>
    <dgm:pt modelId="{C3EA9243-03F4-4643-8C84-B4E661FC0D0E}" type="parTrans" cxnId="{53E22C49-6ADE-4624-AFEA-CD5F8D77843A}">
      <dgm:prSet/>
      <dgm:spPr/>
      <dgm:t>
        <a:bodyPr/>
        <a:lstStyle/>
        <a:p>
          <a:endParaRPr lang="en-IN"/>
        </a:p>
      </dgm:t>
    </dgm:pt>
    <dgm:pt modelId="{7BF027EB-BCCB-4349-B86A-55BB4DC6649B}" type="sibTrans" cxnId="{53E22C49-6ADE-4624-AFEA-CD5F8D77843A}">
      <dgm:prSet/>
      <dgm:spPr/>
      <dgm:t>
        <a:bodyPr/>
        <a:lstStyle/>
        <a:p>
          <a:endParaRPr lang="en-IN"/>
        </a:p>
      </dgm:t>
    </dgm:pt>
    <dgm:pt modelId="{01DD0F12-12F5-4D40-B8E1-50F8BA73202A}" type="pres">
      <dgm:prSet presAssocID="{B7B4D503-0B80-4460-922F-678D7B3B9A0D}" presName="linear" presStyleCnt="0">
        <dgm:presLayoutVars>
          <dgm:dir/>
          <dgm:animLvl val="lvl"/>
          <dgm:resizeHandles val="exact"/>
        </dgm:presLayoutVars>
      </dgm:prSet>
      <dgm:spPr/>
    </dgm:pt>
    <dgm:pt modelId="{9ADB6F5D-9C9F-48E8-BA73-30A7CB91DDA9}" type="pres">
      <dgm:prSet presAssocID="{35CE50FE-FA6B-438A-BDBA-9B273E6736BA}" presName="parentLin" presStyleCnt="0"/>
      <dgm:spPr/>
    </dgm:pt>
    <dgm:pt modelId="{1DA2DBA8-FF13-4046-9A4B-FA26A7A8AE04}" type="pres">
      <dgm:prSet presAssocID="{35CE50FE-FA6B-438A-BDBA-9B273E6736BA}" presName="parentLeftMargin" presStyleLbl="node1" presStyleIdx="0" presStyleCnt="1"/>
      <dgm:spPr/>
    </dgm:pt>
    <dgm:pt modelId="{E022AD64-6C14-41D5-BC9F-2BFBC0D6C3E0}" type="pres">
      <dgm:prSet presAssocID="{35CE50FE-FA6B-438A-BDBA-9B273E6736BA}" presName="parentText" presStyleLbl="node1" presStyleIdx="0" presStyleCnt="1" custScaleX="138131">
        <dgm:presLayoutVars>
          <dgm:chMax val="0"/>
          <dgm:bulletEnabled val="1"/>
        </dgm:presLayoutVars>
      </dgm:prSet>
      <dgm:spPr>
        <a:prstGeom prst="rect">
          <a:avLst/>
        </a:prstGeom>
      </dgm:spPr>
    </dgm:pt>
    <dgm:pt modelId="{EA1C4785-F717-46FE-9168-8C8D21641086}" type="pres">
      <dgm:prSet presAssocID="{35CE50FE-FA6B-438A-BDBA-9B273E6736BA}" presName="negativeSpace" presStyleCnt="0"/>
      <dgm:spPr/>
    </dgm:pt>
    <dgm:pt modelId="{F901923D-E6E1-47FE-BE41-8B8C66EFA3AF}" type="pres">
      <dgm:prSet presAssocID="{35CE50FE-FA6B-438A-BDBA-9B273E6736BA}" presName="childText" presStyleLbl="alignAcc1" presStyleIdx="0" presStyleCnt="1">
        <dgm:presLayoutVars>
          <dgm:bulletEnabled val="1"/>
        </dgm:presLayoutVars>
      </dgm:prSet>
      <dgm:spPr/>
    </dgm:pt>
  </dgm:ptLst>
  <dgm:cxnLst>
    <dgm:cxn modelId="{3875F309-1F0B-4114-8152-C8C9844D7D33}" type="presOf" srcId="{6DF74086-6EC6-4D43-B859-5719A70212AE}" destId="{F901923D-E6E1-47FE-BE41-8B8C66EFA3AF}" srcOrd="0" destOrd="1" presId="urn:microsoft.com/office/officeart/2005/8/layout/list1#2"/>
    <dgm:cxn modelId="{E3A69125-6FFB-45E4-9E9E-B6EA314C1766}" srcId="{35CE50FE-FA6B-438A-BDBA-9B273E6736BA}" destId="{0CAD6BAE-C3D8-4C9E-99F7-B8721A5E98BA}" srcOrd="0" destOrd="0" parTransId="{8DB6AA9C-2239-43DF-9839-D6CB1D543D54}" sibTransId="{24056423-FE4B-4F8C-AC4A-01D94F90392B}"/>
    <dgm:cxn modelId="{57D9B837-C1F0-4173-BC9B-78F906992C96}" type="presOf" srcId="{0CAD6BAE-C3D8-4C9E-99F7-B8721A5E98BA}" destId="{F901923D-E6E1-47FE-BE41-8B8C66EFA3AF}" srcOrd="0" destOrd="0" presId="urn:microsoft.com/office/officeart/2005/8/layout/list1#2"/>
    <dgm:cxn modelId="{045A973B-2793-4233-B0DD-A06A4D9E568A}" srcId="{B7B4D503-0B80-4460-922F-678D7B3B9A0D}" destId="{35CE50FE-FA6B-438A-BDBA-9B273E6736BA}" srcOrd="0" destOrd="0" parTransId="{041EA2AA-79BF-4E81-BE26-7602451C547A}" sibTransId="{5E917E99-E082-4E09-A2C0-44C12F971A6A}"/>
    <dgm:cxn modelId="{53E22C49-6ADE-4624-AFEA-CD5F8D77843A}" srcId="{35CE50FE-FA6B-438A-BDBA-9B273E6736BA}" destId="{6DF74086-6EC6-4D43-B859-5719A70212AE}" srcOrd="1" destOrd="0" parTransId="{C3EA9243-03F4-4643-8C84-B4E661FC0D0E}" sibTransId="{7BF027EB-BCCB-4349-B86A-55BB4DC6649B}"/>
    <dgm:cxn modelId="{CD2140BB-2C93-47B8-ACA3-E8203BF2DBB4}" type="presOf" srcId="{35CE50FE-FA6B-438A-BDBA-9B273E6736BA}" destId="{1DA2DBA8-FF13-4046-9A4B-FA26A7A8AE04}" srcOrd="0" destOrd="0" presId="urn:microsoft.com/office/officeart/2005/8/layout/list1#2"/>
    <dgm:cxn modelId="{876CB1BD-F97D-4315-AF3C-4B8873154413}" type="presOf" srcId="{35CE50FE-FA6B-438A-BDBA-9B273E6736BA}" destId="{E022AD64-6C14-41D5-BC9F-2BFBC0D6C3E0}" srcOrd="1" destOrd="0" presId="urn:microsoft.com/office/officeart/2005/8/layout/list1#2"/>
    <dgm:cxn modelId="{5DA867DB-4E75-42E6-8B5A-1F2B65992BA7}" type="presOf" srcId="{B7B4D503-0B80-4460-922F-678D7B3B9A0D}" destId="{01DD0F12-12F5-4D40-B8E1-50F8BA73202A}" srcOrd="0" destOrd="0" presId="urn:microsoft.com/office/officeart/2005/8/layout/list1#2"/>
    <dgm:cxn modelId="{575A2F2B-2B4F-43EC-818C-B7E12DDDF3E9}" type="presParOf" srcId="{01DD0F12-12F5-4D40-B8E1-50F8BA73202A}" destId="{9ADB6F5D-9C9F-48E8-BA73-30A7CB91DDA9}" srcOrd="0" destOrd="0" presId="urn:microsoft.com/office/officeart/2005/8/layout/list1#2"/>
    <dgm:cxn modelId="{9CB32CDE-348E-41D1-B8F9-95CA9A2BB358}" type="presParOf" srcId="{9ADB6F5D-9C9F-48E8-BA73-30A7CB91DDA9}" destId="{1DA2DBA8-FF13-4046-9A4B-FA26A7A8AE04}" srcOrd="0" destOrd="0" presId="urn:microsoft.com/office/officeart/2005/8/layout/list1#2"/>
    <dgm:cxn modelId="{EFC7B67D-EA87-4273-8C2D-2368BBB7218A}" type="presParOf" srcId="{9ADB6F5D-9C9F-48E8-BA73-30A7CB91DDA9}" destId="{E022AD64-6C14-41D5-BC9F-2BFBC0D6C3E0}" srcOrd="1" destOrd="0" presId="urn:microsoft.com/office/officeart/2005/8/layout/list1#2"/>
    <dgm:cxn modelId="{2B0B1F95-4B76-472F-A7C9-7251A2F918D3}" type="presParOf" srcId="{01DD0F12-12F5-4D40-B8E1-50F8BA73202A}" destId="{EA1C4785-F717-46FE-9168-8C8D21641086}" srcOrd="1" destOrd="0" presId="urn:microsoft.com/office/officeart/2005/8/layout/list1#2"/>
    <dgm:cxn modelId="{9627A8E8-A74A-4B1E-89F4-6766DE1ACE37}" type="presParOf" srcId="{01DD0F12-12F5-4D40-B8E1-50F8BA73202A}" destId="{F901923D-E6E1-47FE-BE41-8B8C66EFA3AF}" srcOrd="2"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A3928-DC48-4662-9072-68F7BC9F68E6}">
      <dsp:nvSpPr>
        <dsp:cNvPr id="0" name=""/>
        <dsp:cNvSpPr/>
      </dsp:nvSpPr>
      <dsp:spPr>
        <a:xfrm>
          <a:off x="580743" y="-355397"/>
          <a:ext cx="3805949" cy="382783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7640" tIns="167640" rIns="167640" bIns="167640" numCol="1" spcCol="1270" anchor="t" anchorCtr="0">
          <a:noAutofit/>
        </a:bodyPr>
        <a:lstStyle/>
        <a:p>
          <a:pPr marL="0" lvl="0" indent="0" algn="ctr" defTabSz="1955800">
            <a:lnSpc>
              <a:spcPct val="90000"/>
            </a:lnSpc>
            <a:spcBef>
              <a:spcPct val="0"/>
            </a:spcBef>
            <a:spcAft>
              <a:spcPct val="35000"/>
            </a:spcAft>
            <a:buNone/>
          </a:pPr>
          <a:r>
            <a:rPr lang="en-US" sz="4400" kern="1200" dirty="0"/>
            <a:t>Flexibility</a:t>
          </a:r>
          <a:endParaRPr lang="en-IN" sz="4400" kern="1200" dirty="0"/>
        </a:p>
      </dsp:txBody>
      <dsp:txXfrm>
        <a:off x="1138111" y="205176"/>
        <a:ext cx="2691213" cy="2706684"/>
      </dsp:txXfrm>
    </dsp:sp>
    <dsp:sp modelId="{71535BAC-9D4D-4586-8F44-928A3ADDB74B}">
      <dsp:nvSpPr>
        <dsp:cNvPr id="0" name=""/>
        <dsp:cNvSpPr/>
      </dsp:nvSpPr>
      <dsp:spPr>
        <a:xfrm>
          <a:off x="2240722" y="1719973"/>
          <a:ext cx="3631655" cy="37124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b" anchorCtr="0">
          <a:noAutofit/>
        </a:bodyPr>
        <a:lstStyle/>
        <a:p>
          <a:pPr marL="0" lvl="0" indent="0" algn="ctr" defTabSz="1600200">
            <a:lnSpc>
              <a:spcPct val="90000"/>
            </a:lnSpc>
            <a:spcBef>
              <a:spcPct val="0"/>
            </a:spcBef>
            <a:spcAft>
              <a:spcPct val="35000"/>
            </a:spcAft>
            <a:buNone/>
          </a:pPr>
          <a:r>
            <a:rPr lang="en-US" sz="3600" kern="1200" dirty="0"/>
            <a:t>No energy radiations</a:t>
          </a:r>
          <a:endParaRPr lang="en-IN" sz="3600" kern="1200" dirty="0"/>
        </a:p>
      </dsp:txBody>
      <dsp:txXfrm>
        <a:off x="2772566" y="2263650"/>
        <a:ext cx="2567967" cy="2625108"/>
      </dsp:txXfrm>
    </dsp:sp>
    <dsp:sp modelId="{02D4E761-4D00-402E-8CF1-B7A544752D6B}">
      <dsp:nvSpPr>
        <dsp:cNvPr id="0" name=""/>
        <dsp:cNvSpPr/>
      </dsp:nvSpPr>
      <dsp:spPr>
        <a:xfrm>
          <a:off x="3696001" y="-307288"/>
          <a:ext cx="3870502" cy="37316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0" tIns="152400" rIns="152400" bIns="152400" numCol="1" spcCol="1270" anchor="t" anchorCtr="0">
          <a:noAutofit/>
        </a:bodyPr>
        <a:lstStyle/>
        <a:p>
          <a:pPr marL="0" lvl="0" indent="0" algn="ctr" defTabSz="1778000">
            <a:lnSpc>
              <a:spcPct val="90000"/>
            </a:lnSpc>
            <a:spcBef>
              <a:spcPct val="0"/>
            </a:spcBef>
            <a:spcAft>
              <a:spcPct val="35000"/>
            </a:spcAft>
            <a:buNone/>
          </a:pPr>
          <a:r>
            <a:rPr lang="en-US" sz="4000" kern="1200" dirty="0"/>
            <a:t>Accuracy</a:t>
          </a:r>
          <a:endParaRPr lang="en-IN" sz="4000" kern="1200" dirty="0"/>
        </a:p>
      </dsp:txBody>
      <dsp:txXfrm>
        <a:off x="4262823" y="239194"/>
        <a:ext cx="2736858" cy="2638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22107"/>
          <a:ext cx="5113388" cy="3682014"/>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856" tIns="1124712" rIns="396856"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All in one functionality</a:t>
          </a:r>
          <a:endParaRPr lang="en-US" sz="1600" kern="1200" dirty="0">
            <a:solidFill>
              <a:schemeClr val="bg1"/>
            </a:solidFill>
          </a:endParaRPr>
        </a:p>
        <a:p>
          <a:pPr marL="171450" lvl="1" indent="-171450" algn="l" defTabSz="711200">
            <a:lnSpc>
              <a:spcPct val="90000"/>
            </a:lnSpc>
            <a:spcBef>
              <a:spcPct val="0"/>
            </a:spcBef>
            <a:spcAft>
              <a:spcPct val="15000"/>
            </a:spcAft>
            <a:buFont typeface="Arial" panose="020B0604020202020204" pitchFamily="34" charset="0"/>
            <a:buChar char="•"/>
          </a:pPr>
          <a:r>
            <a:rPr lang="en-IN" sz="1600" kern="1200">
              <a:solidFill>
                <a:schemeClr val="bg1"/>
              </a:solidFill>
            </a:rPr>
            <a:t>Extremely flexible</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Future Proof</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Ample of resources</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No requirement of extensions</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a:solidFill>
                <a:schemeClr val="bg1"/>
              </a:solidFill>
            </a:rPr>
            <a:t>Seamless upgradation</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a:solidFill>
                <a:schemeClr val="bg1"/>
              </a:solidFill>
            </a:rPr>
            <a:t>No skill required</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Handle the sync functionality on its own</a:t>
          </a:r>
        </a:p>
      </dsp:txBody>
      <dsp:txXfrm>
        <a:off x="0" y="22107"/>
        <a:ext cx="5113388" cy="3682014"/>
      </dsp:txXfrm>
    </dsp:sp>
    <dsp:sp modelId="{8B3DCA86-CC99-48ED-8764-6E81C7AE6BE9}">
      <dsp:nvSpPr>
        <dsp:cNvPr id="0" name=""/>
        <dsp:cNvSpPr/>
      </dsp:nvSpPr>
      <dsp:spPr>
        <a:xfrm>
          <a:off x="381773" y="0"/>
          <a:ext cx="3461001" cy="686689"/>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92" tIns="0" rIns="13529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ADVANTAGES</a:t>
          </a:r>
          <a:endParaRPr lang="en-US" sz="1800" b="1" kern="1200" dirty="0">
            <a:solidFill>
              <a:schemeClr val="tx1"/>
            </a:solidFill>
          </a:endParaRPr>
        </a:p>
      </dsp:txBody>
      <dsp:txXfrm>
        <a:off x="381773" y="0"/>
        <a:ext cx="3461001" cy="686689"/>
      </dsp:txXfrm>
    </dsp:sp>
    <dsp:sp modelId="{EA904451-CA9C-48CF-A3F7-6C4003934218}">
      <dsp:nvSpPr>
        <dsp:cNvPr id="0" name=""/>
        <dsp:cNvSpPr/>
      </dsp:nvSpPr>
      <dsp:spPr>
        <a:xfrm>
          <a:off x="0" y="3838515"/>
          <a:ext cx="5113388" cy="1699437"/>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856" tIns="1124712" rIns="396856" bIns="113792" numCol="1" spcCol="1270" anchor="t" anchorCtr="0">
          <a:noAutofit/>
        </a:bodyPr>
        <a:lstStyle/>
        <a:p>
          <a:pPr marL="171450" lvl="1" indent="-171450" algn="l" defTabSz="711200" rtl="0">
            <a:lnSpc>
              <a:spcPct val="90000"/>
            </a:lnSpc>
            <a:spcBef>
              <a:spcPct val="0"/>
            </a:spcBef>
            <a:spcAft>
              <a:spcPct val="15000"/>
            </a:spcAft>
            <a:buFont typeface="Arial" panose="020B0604020202020204" pitchFamily="34" charset="0"/>
            <a:buChar char="•"/>
          </a:pPr>
          <a:r>
            <a:rPr lang="en-IN" sz="1600" kern="1200" dirty="0">
              <a:solidFill>
                <a:schemeClr val="bg1"/>
              </a:solidFill>
            </a:rPr>
            <a:t>Expensive</a:t>
          </a:r>
          <a:endParaRPr lang="en-US" sz="1600" kern="1200" dirty="0">
            <a:solidFill>
              <a:schemeClr val="bg1"/>
            </a:solidFill>
          </a:endParaRP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solidFill>
                <a:schemeClr val="bg1"/>
              </a:solidFill>
            </a:rPr>
            <a:t>Power requirement is high</a:t>
          </a:r>
        </a:p>
      </dsp:txBody>
      <dsp:txXfrm>
        <a:off x="0" y="3838515"/>
        <a:ext cx="5113388" cy="1699437"/>
      </dsp:txXfrm>
    </dsp:sp>
    <dsp:sp modelId="{388E0281-7FCC-4892-BD85-59C45354E9DA}">
      <dsp:nvSpPr>
        <dsp:cNvPr id="0" name=""/>
        <dsp:cNvSpPr/>
      </dsp:nvSpPr>
      <dsp:spPr>
        <a:xfrm>
          <a:off x="381773" y="3760273"/>
          <a:ext cx="3521815" cy="658553"/>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92" tIns="0" rIns="13529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LIMITATIONS</a:t>
          </a:r>
          <a:endParaRPr lang="en-US" sz="1800" b="1" kern="1200" dirty="0">
            <a:solidFill>
              <a:schemeClr val="tx1"/>
            </a:solidFill>
          </a:endParaRPr>
        </a:p>
      </dsp:txBody>
      <dsp:txXfrm>
        <a:off x="381773" y="3760273"/>
        <a:ext cx="3521815" cy="658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520856"/>
          <a:ext cx="4638674" cy="1803658"/>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13" tIns="1228852" rIns="360013"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ea typeface="+mn-ea"/>
              <a:cs typeface="+mn-cs"/>
            </a:rPr>
            <a:t>Comparatively Affordable</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a:solidFill>
                <a:schemeClr val="bg2"/>
              </a:solidFill>
            </a:rPr>
            <a:t>Moderate power requirement</a:t>
          </a:r>
        </a:p>
      </dsp:txBody>
      <dsp:txXfrm>
        <a:off x="0" y="520856"/>
        <a:ext cx="4638674" cy="1803658"/>
      </dsp:txXfrm>
    </dsp:sp>
    <dsp:sp modelId="{8B3DCA86-CC99-48ED-8764-6E81C7AE6BE9}">
      <dsp:nvSpPr>
        <dsp:cNvPr id="0" name=""/>
        <dsp:cNvSpPr/>
      </dsp:nvSpPr>
      <dsp:spPr>
        <a:xfrm>
          <a:off x="231933" y="394218"/>
          <a:ext cx="3139691" cy="107127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32" tIns="0" rIns="12273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ADVANTAGES</a:t>
          </a:r>
          <a:endParaRPr lang="en-US" sz="1800" b="1" kern="1200" dirty="0">
            <a:solidFill>
              <a:schemeClr val="tx1"/>
            </a:solidFill>
          </a:endParaRPr>
        </a:p>
      </dsp:txBody>
      <dsp:txXfrm>
        <a:off x="231933" y="394218"/>
        <a:ext cx="3139691" cy="1071278"/>
      </dsp:txXfrm>
    </dsp:sp>
    <dsp:sp modelId="{EA904451-CA9C-48CF-A3F7-6C4003934218}">
      <dsp:nvSpPr>
        <dsp:cNvPr id="0" name=""/>
        <dsp:cNvSpPr/>
      </dsp:nvSpPr>
      <dsp:spPr>
        <a:xfrm>
          <a:off x="0" y="2725943"/>
          <a:ext cx="4638674" cy="2087880"/>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13" tIns="1228852" rIns="360013"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ea typeface="+mn-ea"/>
              <a:cs typeface="+mn-cs"/>
            </a:rPr>
            <a:t>Requires extra modules and extensions</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a:solidFill>
                <a:schemeClr val="bg2"/>
              </a:solidFill>
            </a:rPr>
            <a:t>Comparatively skilled labor required</a:t>
          </a:r>
        </a:p>
        <a:p>
          <a:pPr marL="171450" lvl="1" indent="-171450" algn="l" defTabSz="711200" rtl="0">
            <a:lnSpc>
              <a:spcPct val="90000"/>
            </a:lnSpc>
            <a:spcBef>
              <a:spcPct val="0"/>
            </a:spcBef>
            <a:spcAft>
              <a:spcPct val="15000"/>
            </a:spcAft>
            <a:buChar char="•"/>
          </a:pPr>
          <a:r>
            <a:rPr lang="en-US" sz="1600" kern="1200" dirty="0">
              <a:solidFill>
                <a:schemeClr val="bg2"/>
              </a:solidFill>
            </a:rPr>
            <a:t>Requires external source for computation</a:t>
          </a:r>
        </a:p>
      </dsp:txBody>
      <dsp:txXfrm>
        <a:off x="0" y="2725943"/>
        <a:ext cx="4638674" cy="2087880"/>
      </dsp:txXfrm>
    </dsp:sp>
    <dsp:sp modelId="{388E0281-7FCC-4892-BD85-59C45354E9DA}">
      <dsp:nvSpPr>
        <dsp:cNvPr id="0" name=""/>
        <dsp:cNvSpPr/>
      </dsp:nvSpPr>
      <dsp:spPr>
        <a:xfrm>
          <a:off x="231933" y="2670115"/>
          <a:ext cx="3204113" cy="100046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32" tIns="0" rIns="12273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LIMITATIONS</a:t>
          </a:r>
          <a:endParaRPr lang="en-US" sz="1800" b="1" kern="1200" dirty="0">
            <a:solidFill>
              <a:schemeClr val="tx1"/>
            </a:solidFill>
          </a:endParaRPr>
        </a:p>
      </dsp:txBody>
      <dsp:txXfrm>
        <a:off x="231933" y="2670115"/>
        <a:ext cx="3204113" cy="1000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124789"/>
          <a:ext cx="4638674" cy="1842223"/>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13" tIns="1020572" rIns="360013"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ea typeface="+mn-ea"/>
              <a:cs typeface="+mn-cs"/>
            </a:rPr>
            <a:t>Very cheap</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a:solidFill>
                <a:schemeClr val="bg2"/>
              </a:solidFill>
            </a:rPr>
            <a:t>Semi-skilled labor required</a:t>
          </a:r>
        </a:p>
        <a:p>
          <a:pPr marL="171450" lvl="1" indent="-171450" algn="l" defTabSz="711200" rtl="0">
            <a:lnSpc>
              <a:spcPct val="90000"/>
            </a:lnSpc>
            <a:spcBef>
              <a:spcPct val="0"/>
            </a:spcBef>
            <a:spcAft>
              <a:spcPct val="15000"/>
            </a:spcAft>
            <a:buChar char="•"/>
          </a:pPr>
          <a:r>
            <a:rPr lang="en-US" sz="1600" kern="1200" dirty="0">
              <a:solidFill>
                <a:schemeClr val="bg2"/>
              </a:solidFill>
            </a:rPr>
            <a:t>Minimal power requirement</a:t>
          </a:r>
        </a:p>
      </dsp:txBody>
      <dsp:txXfrm>
        <a:off x="0" y="124789"/>
        <a:ext cx="4638674" cy="1842223"/>
      </dsp:txXfrm>
    </dsp:sp>
    <dsp:sp modelId="{8B3DCA86-CC99-48ED-8764-6E81C7AE6BE9}">
      <dsp:nvSpPr>
        <dsp:cNvPr id="0" name=""/>
        <dsp:cNvSpPr/>
      </dsp:nvSpPr>
      <dsp:spPr>
        <a:xfrm>
          <a:off x="231933" y="17938"/>
          <a:ext cx="4177227" cy="903891"/>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32" tIns="0" rIns="12273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ADVANTAGES</a:t>
          </a:r>
          <a:endParaRPr lang="en-US" sz="1800" b="1" kern="1200" dirty="0">
            <a:solidFill>
              <a:schemeClr val="tx1"/>
            </a:solidFill>
          </a:endParaRPr>
        </a:p>
      </dsp:txBody>
      <dsp:txXfrm>
        <a:off x="231933" y="17938"/>
        <a:ext cx="4177227" cy="903891"/>
      </dsp:txXfrm>
    </dsp:sp>
    <dsp:sp modelId="{EA904451-CA9C-48CF-A3F7-6C4003934218}">
      <dsp:nvSpPr>
        <dsp:cNvPr id="0" name=""/>
        <dsp:cNvSpPr/>
      </dsp:nvSpPr>
      <dsp:spPr>
        <a:xfrm>
          <a:off x="0" y="2305718"/>
          <a:ext cx="4638674" cy="1638743"/>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13" tIns="1020572" rIns="360013"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ea typeface="+mn-ea"/>
              <a:cs typeface="+mn-cs"/>
            </a:rPr>
            <a:t>Requires external source for computation</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a:solidFill>
                <a:schemeClr val="bg2"/>
              </a:solidFill>
            </a:rPr>
            <a:t>Not much scope for future upgrades</a:t>
          </a:r>
        </a:p>
      </dsp:txBody>
      <dsp:txXfrm>
        <a:off x="0" y="2305718"/>
        <a:ext cx="4638674" cy="1638743"/>
      </dsp:txXfrm>
    </dsp:sp>
    <dsp:sp modelId="{388E0281-7FCC-4892-BD85-59C45354E9DA}">
      <dsp:nvSpPr>
        <dsp:cNvPr id="0" name=""/>
        <dsp:cNvSpPr/>
      </dsp:nvSpPr>
      <dsp:spPr>
        <a:xfrm>
          <a:off x="231933" y="2258613"/>
          <a:ext cx="4212231" cy="844145"/>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32" tIns="0" rIns="122732"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ea typeface="+mn-ea"/>
              <a:cs typeface="+mn-cs"/>
            </a:rPr>
            <a:t>LIMITATIONS</a:t>
          </a:r>
          <a:endParaRPr lang="en-US" sz="1800" b="1" kern="1200" dirty="0">
            <a:solidFill>
              <a:schemeClr val="tx1"/>
            </a:solidFill>
          </a:endParaRPr>
        </a:p>
      </dsp:txBody>
      <dsp:txXfrm>
        <a:off x="231933" y="2258613"/>
        <a:ext cx="4212231" cy="844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4E323-A92F-480A-8827-44A2781C84B5}">
      <dsp:nvSpPr>
        <dsp:cNvPr id="0" name=""/>
        <dsp:cNvSpPr/>
      </dsp:nvSpPr>
      <dsp:spPr>
        <a:xfrm>
          <a:off x="0" y="2158"/>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19EE278C-60D7-4377-87C6-37C9E6EDC37E}">
      <dsp:nvSpPr>
        <dsp:cNvPr id="0" name=""/>
        <dsp:cNvSpPr/>
      </dsp:nvSpPr>
      <dsp:spPr>
        <a:xfrm>
          <a:off x="0" y="2158"/>
          <a:ext cx="1645920" cy="1472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dirty="0">
              <a:solidFill>
                <a:schemeClr val="accent1"/>
              </a:solidFill>
              <a:ea typeface="+mn-ea"/>
              <a:cs typeface="+mn-cs"/>
            </a:rPr>
            <a:t>HARDWARE</a:t>
          </a:r>
          <a:endParaRPr lang="en-US" sz="1400" b="1" kern="1200" dirty="0">
            <a:solidFill>
              <a:schemeClr val="accent1"/>
            </a:solidFill>
          </a:endParaRPr>
        </a:p>
      </dsp:txBody>
      <dsp:txXfrm>
        <a:off x="0" y="2158"/>
        <a:ext cx="1645920" cy="1472256"/>
      </dsp:txXfrm>
    </dsp:sp>
    <dsp:sp modelId="{5C22C707-B296-471B-824B-211942A1DD93}">
      <dsp:nvSpPr>
        <dsp:cNvPr id="0" name=""/>
        <dsp:cNvSpPr/>
      </dsp:nvSpPr>
      <dsp:spPr>
        <a:xfrm>
          <a:off x="1769364" y="25162"/>
          <a:ext cx="6460236" cy="46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rPr>
            <a:t>HC-SR501</a:t>
          </a:r>
        </a:p>
      </dsp:txBody>
      <dsp:txXfrm>
        <a:off x="1769364" y="25162"/>
        <a:ext cx="6460236" cy="460080"/>
      </dsp:txXfrm>
    </dsp:sp>
    <dsp:sp modelId="{70F37BA0-3539-42C7-A58B-DD7A0E46E093}">
      <dsp:nvSpPr>
        <dsp:cNvPr id="0" name=""/>
        <dsp:cNvSpPr/>
      </dsp:nvSpPr>
      <dsp:spPr>
        <a:xfrm>
          <a:off x="1645920" y="485243"/>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B0C06-0DAB-48A8-BD0C-26B2840380F7}">
      <dsp:nvSpPr>
        <dsp:cNvPr id="0" name=""/>
        <dsp:cNvSpPr/>
      </dsp:nvSpPr>
      <dsp:spPr>
        <a:xfrm>
          <a:off x="1769364" y="508247"/>
          <a:ext cx="6460236" cy="46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rPr>
            <a:t>ESP8266</a:t>
          </a:r>
        </a:p>
      </dsp:txBody>
      <dsp:txXfrm>
        <a:off x="1769364" y="508247"/>
        <a:ext cx="6460236" cy="460080"/>
      </dsp:txXfrm>
    </dsp:sp>
    <dsp:sp modelId="{759D347E-B29C-4B08-977A-6D4256501595}">
      <dsp:nvSpPr>
        <dsp:cNvPr id="0" name=""/>
        <dsp:cNvSpPr/>
      </dsp:nvSpPr>
      <dsp:spPr>
        <a:xfrm>
          <a:off x="1645920" y="968327"/>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BEC741-502A-4762-AA5E-98432EA6A835}">
      <dsp:nvSpPr>
        <dsp:cNvPr id="0" name=""/>
        <dsp:cNvSpPr/>
      </dsp:nvSpPr>
      <dsp:spPr>
        <a:xfrm>
          <a:off x="1769364" y="991331"/>
          <a:ext cx="6460236" cy="46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err="1">
              <a:solidFill>
                <a:schemeClr val="accent1"/>
              </a:solidFill>
            </a:rPr>
            <a:t>Raspberrypi</a:t>
          </a:r>
          <a:endParaRPr lang="en-US" sz="1800" b="1" kern="1200" dirty="0">
            <a:solidFill>
              <a:schemeClr val="accent1"/>
            </a:solidFill>
          </a:endParaRPr>
        </a:p>
      </dsp:txBody>
      <dsp:txXfrm>
        <a:off x="1769364" y="991331"/>
        <a:ext cx="6460236" cy="460080"/>
      </dsp:txXfrm>
    </dsp:sp>
    <dsp:sp modelId="{924FDE70-EAB1-4C56-BFAB-B3B1BA7054AE}">
      <dsp:nvSpPr>
        <dsp:cNvPr id="0" name=""/>
        <dsp:cNvSpPr/>
      </dsp:nvSpPr>
      <dsp:spPr>
        <a:xfrm>
          <a:off x="1645920" y="1451411"/>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01638F-B653-4185-A109-71FDCFF5B3FD}">
      <dsp:nvSpPr>
        <dsp:cNvPr id="0" name=""/>
        <dsp:cNvSpPr/>
      </dsp:nvSpPr>
      <dsp:spPr>
        <a:xfrm>
          <a:off x="0" y="1474415"/>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04F9941F-0142-4ABA-85F5-61FE6A87DFE5}">
      <dsp:nvSpPr>
        <dsp:cNvPr id="0" name=""/>
        <dsp:cNvSpPr/>
      </dsp:nvSpPr>
      <dsp:spPr>
        <a:xfrm>
          <a:off x="0" y="1474415"/>
          <a:ext cx="1645920" cy="1472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dirty="0">
              <a:solidFill>
                <a:schemeClr val="accent1"/>
              </a:solidFill>
              <a:ea typeface="+mn-ea"/>
              <a:cs typeface="+mn-cs"/>
            </a:rPr>
            <a:t>SOFTWARE</a:t>
          </a:r>
          <a:endParaRPr lang="en-US" sz="1400" b="1" kern="1200" dirty="0">
            <a:solidFill>
              <a:schemeClr val="accent1"/>
            </a:solidFill>
          </a:endParaRPr>
        </a:p>
      </dsp:txBody>
      <dsp:txXfrm>
        <a:off x="0" y="1474415"/>
        <a:ext cx="1645920" cy="1472256"/>
      </dsp:txXfrm>
    </dsp:sp>
    <dsp:sp modelId="{44CCA62C-4000-44A2-96E4-0C9EB138950A}">
      <dsp:nvSpPr>
        <dsp:cNvPr id="0" name=""/>
        <dsp:cNvSpPr/>
      </dsp:nvSpPr>
      <dsp:spPr>
        <a:xfrm>
          <a:off x="1769364" y="1504141"/>
          <a:ext cx="6460236" cy="16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err="1">
              <a:solidFill>
                <a:schemeClr val="accent1"/>
              </a:solidFill>
              <a:ea typeface="+mn-ea"/>
              <a:cs typeface="+mn-cs"/>
            </a:rPr>
            <a:t>ArduinoIDE</a:t>
          </a:r>
          <a:endParaRPr lang="en-US" sz="1800" b="1" kern="1200" dirty="0">
            <a:solidFill>
              <a:schemeClr val="accent1"/>
            </a:solidFill>
          </a:endParaRPr>
        </a:p>
      </dsp:txBody>
      <dsp:txXfrm>
        <a:off x="1769364" y="1504141"/>
        <a:ext cx="6460236" cy="162758"/>
      </dsp:txXfrm>
    </dsp:sp>
    <dsp:sp modelId="{F2E0E886-79CB-4FD3-99ED-8406BE6A3812}">
      <dsp:nvSpPr>
        <dsp:cNvPr id="0" name=""/>
        <dsp:cNvSpPr/>
      </dsp:nvSpPr>
      <dsp:spPr>
        <a:xfrm>
          <a:off x="1645920" y="1828800"/>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B950A-524D-4141-A27C-11B9EA7F69BE}">
      <dsp:nvSpPr>
        <dsp:cNvPr id="0" name=""/>
        <dsp:cNvSpPr/>
      </dsp:nvSpPr>
      <dsp:spPr>
        <a:xfrm>
          <a:off x="1765810" y="1850466"/>
          <a:ext cx="6460236" cy="59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ea typeface="+mn-ea"/>
              <a:cs typeface="+mn-cs"/>
            </a:rPr>
            <a:t>Raspbian OS (</a:t>
          </a:r>
          <a:r>
            <a:rPr lang="en-US" sz="1800" b="1" kern="1200" dirty="0" err="1">
              <a:solidFill>
                <a:schemeClr val="accent1"/>
              </a:solidFill>
              <a:ea typeface="+mn-ea"/>
              <a:cs typeface="+mn-cs"/>
            </a:rPr>
            <a:t>Raspberrypi</a:t>
          </a:r>
          <a:r>
            <a:rPr lang="en-US" sz="1800" b="1" kern="1200" dirty="0">
              <a:solidFill>
                <a:schemeClr val="accent1"/>
              </a:solidFill>
              <a:ea typeface="+mn-ea"/>
              <a:cs typeface="+mn-cs"/>
            </a:rPr>
            <a:t> OS)</a:t>
          </a:r>
          <a:endParaRPr lang="en-US" sz="1800" b="1" kern="1200" dirty="0">
            <a:solidFill>
              <a:schemeClr val="accent1"/>
            </a:solidFill>
          </a:endParaRPr>
        </a:p>
      </dsp:txBody>
      <dsp:txXfrm>
        <a:off x="1765810" y="1850466"/>
        <a:ext cx="6460236" cy="594509"/>
      </dsp:txXfrm>
    </dsp:sp>
    <dsp:sp modelId="{C8678746-CD33-4F1D-AC3D-A78CF86B17AF}">
      <dsp:nvSpPr>
        <dsp:cNvPr id="0" name=""/>
        <dsp:cNvSpPr/>
      </dsp:nvSpPr>
      <dsp:spPr>
        <a:xfrm>
          <a:off x="1645920" y="2291135"/>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57E18-0658-4A09-A10A-4B9F78EB1F6F}">
      <dsp:nvSpPr>
        <dsp:cNvPr id="0" name=""/>
        <dsp:cNvSpPr/>
      </dsp:nvSpPr>
      <dsp:spPr>
        <a:xfrm>
          <a:off x="1769364" y="2320861"/>
          <a:ext cx="6460236" cy="59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ea typeface="+mn-ea"/>
              <a:cs typeface="+mn-cs"/>
            </a:rPr>
            <a:t>IDLE /</a:t>
          </a:r>
          <a:r>
            <a:rPr lang="en-US" sz="1800" b="1" kern="1200" dirty="0" err="1">
              <a:solidFill>
                <a:schemeClr val="accent1"/>
              </a:solidFill>
              <a:ea typeface="+mn-ea"/>
              <a:cs typeface="+mn-cs"/>
            </a:rPr>
            <a:t>Pycharm</a:t>
          </a:r>
          <a:r>
            <a:rPr lang="en-US" sz="1800" b="1" kern="1200" dirty="0">
              <a:solidFill>
                <a:schemeClr val="accent1"/>
              </a:solidFill>
              <a:ea typeface="+mn-ea"/>
              <a:cs typeface="+mn-cs"/>
            </a:rPr>
            <a:t> (Python IDE)</a:t>
          </a:r>
        </a:p>
        <a:p>
          <a:pPr marL="0" lvl="0" indent="0" algn="l" defTabSz="800100" rtl="0">
            <a:lnSpc>
              <a:spcPct val="90000"/>
            </a:lnSpc>
            <a:spcBef>
              <a:spcPct val="0"/>
            </a:spcBef>
            <a:spcAft>
              <a:spcPct val="35000"/>
            </a:spcAft>
            <a:buNone/>
          </a:pPr>
          <a:endParaRPr lang="en-US" sz="1800" kern="1200" dirty="0">
            <a:solidFill>
              <a:schemeClr val="accent1"/>
            </a:solidFill>
          </a:endParaRPr>
        </a:p>
      </dsp:txBody>
      <dsp:txXfrm>
        <a:off x="1769364" y="2320861"/>
        <a:ext cx="6460236" cy="594509"/>
      </dsp:txXfrm>
    </dsp:sp>
    <dsp:sp modelId="{1A1844E0-1EFE-4EEC-972B-172CBCADBA61}">
      <dsp:nvSpPr>
        <dsp:cNvPr id="0" name=""/>
        <dsp:cNvSpPr/>
      </dsp:nvSpPr>
      <dsp:spPr>
        <a:xfrm>
          <a:off x="1645920" y="2915370"/>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3BAA2-5D13-4965-8717-D7C366C60A10}">
      <dsp:nvSpPr>
        <dsp:cNvPr id="0" name=""/>
        <dsp:cNvSpPr/>
      </dsp:nvSpPr>
      <dsp:spPr>
        <a:xfrm>
          <a:off x="0" y="2946672"/>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3C5E81EF-8763-459D-B1F1-EB312E660FAF}">
      <dsp:nvSpPr>
        <dsp:cNvPr id="0" name=""/>
        <dsp:cNvSpPr/>
      </dsp:nvSpPr>
      <dsp:spPr>
        <a:xfrm>
          <a:off x="0" y="2946672"/>
          <a:ext cx="1645920" cy="1472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dirty="0">
              <a:solidFill>
                <a:schemeClr val="accent1"/>
              </a:solidFill>
              <a:ea typeface="+mn-ea"/>
              <a:cs typeface="+mn-cs"/>
            </a:rPr>
            <a:t>OTHER      UTILITY REQUIREMENT</a:t>
          </a:r>
          <a:endParaRPr lang="en-US" sz="1400" b="1" kern="1200" dirty="0">
            <a:solidFill>
              <a:schemeClr val="accent1"/>
            </a:solidFill>
          </a:endParaRPr>
        </a:p>
      </dsp:txBody>
      <dsp:txXfrm>
        <a:off x="0" y="2946672"/>
        <a:ext cx="1645920" cy="1472256"/>
      </dsp:txXfrm>
    </dsp:sp>
    <dsp:sp modelId="{6D3900FE-34CA-4C94-8D2B-DEBC8F39CAF3}">
      <dsp:nvSpPr>
        <dsp:cNvPr id="0" name=""/>
        <dsp:cNvSpPr/>
      </dsp:nvSpPr>
      <dsp:spPr>
        <a:xfrm>
          <a:off x="1769364" y="3020285"/>
          <a:ext cx="6460236" cy="384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ea typeface="+mn-ea"/>
              <a:cs typeface="+mn-cs"/>
            </a:rPr>
            <a:t>Power relays</a:t>
          </a:r>
          <a:endParaRPr lang="en-US" sz="1800" b="1" kern="1200" dirty="0">
            <a:solidFill>
              <a:schemeClr val="accent1"/>
            </a:solidFill>
          </a:endParaRPr>
        </a:p>
      </dsp:txBody>
      <dsp:txXfrm>
        <a:off x="1769364" y="3020285"/>
        <a:ext cx="6460236" cy="384391"/>
      </dsp:txXfrm>
    </dsp:sp>
    <dsp:sp modelId="{809A2916-A8EF-4D3A-B72C-AB3B03C31A66}">
      <dsp:nvSpPr>
        <dsp:cNvPr id="0" name=""/>
        <dsp:cNvSpPr/>
      </dsp:nvSpPr>
      <dsp:spPr>
        <a:xfrm>
          <a:off x="1645920" y="3404676"/>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4FC54-DA40-45AB-9A3D-1673D37ABDC8}">
      <dsp:nvSpPr>
        <dsp:cNvPr id="0" name=""/>
        <dsp:cNvSpPr/>
      </dsp:nvSpPr>
      <dsp:spPr>
        <a:xfrm>
          <a:off x="1769364" y="3478289"/>
          <a:ext cx="6460236" cy="333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accent1"/>
              </a:solidFill>
              <a:ea typeface="+mn-ea"/>
              <a:cs typeface="+mn-cs"/>
            </a:rPr>
            <a:t>A backup sensor namely HC-SR01</a:t>
          </a:r>
        </a:p>
      </dsp:txBody>
      <dsp:txXfrm>
        <a:off x="1769364" y="3478289"/>
        <a:ext cx="6460236" cy="333569"/>
      </dsp:txXfrm>
    </dsp:sp>
    <dsp:sp modelId="{FCCD104E-ECDC-4A12-AB2C-71F5537408EB}">
      <dsp:nvSpPr>
        <dsp:cNvPr id="0" name=""/>
        <dsp:cNvSpPr/>
      </dsp:nvSpPr>
      <dsp:spPr>
        <a:xfrm>
          <a:off x="1645920" y="3811858"/>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1923D-E6E1-47FE-BE41-8B8C66EFA3AF}">
      <dsp:nvSpPr>
        <dsp:cNvPr id="0" name=""/>
        <dsp:cNvSpPr/>
      </dsp:nvSpPr>
      <dsp:spPr>
        <a:xfrm>
          <a:off x="0" y="334809"/>
          <a:ext cx="7810500" cy="1455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458216" rIns="606182"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Make a command-line interface</a:t>
          </a:r>
        </a:p>
        <a:p>
          <a:pPr marL="285750" lvl="1" indent="-285750" algn="l" defTabSz="1244600" rtl="0">
            <a:lnSpc>
              <a:spcPct val="90000"/>
            </a:lnSpc>
            <a:spcBef>
              <a:spcPct val="0"/>
            </a:spcBef>
            <a:spcAft>
              <a:spcPct val="15000"/>
            </a:spcAft>
            <a:buChar char="•"/>
          </a:pPr>
          <a:r>
            <a:rPr lang="en-US" sz="2800" kern="1200" dirty="0"/>
            <a:t>Possibly design a GUI</a:t>
          </a:r>
        </a:p>
      </dsp:txBody>
      <dsp:txXfrm>
        <a:off x="0" y="334809"/>
        <a:ext cx="7810500" cy="1455300"/>
      </dsp:txXfrm>
    </dsp:sp>
    <dsp:sp modelId="{E022AD64-6C14-41D5-BC9F-2BFBC0D6C3E0}">
      <dsp:nvSpPr>
        <dsp:cNvPr id="0" name=""/>
        <dsp:cNvSpPr/>
      </dsp:nvSpPr>
      <dsp:spPr>
        <a:xfrm>
          <a:off x="383660" y="10089"/>
          <a:ext cx="7419353" cy="6494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1244600" rtl="0">
            <a:lnSpc>
              <a:spcPct val="90000"/>
            </a:lnSpc>
            <a:spcBef>
              <a:spcPct val="0"/>
            </a:spcBef>
            <a:spcAft>
              <a:spcPct val="35000"/>
            </a:spcAft>
            <a:buNone/>
          </a:pPr>
          <a:r>
            <a:rPr lang="en-US" sz="2800" kern="1200" dirty="0"/>
            <a:t>GOALS FOR NEXT REVIEW</a:t>
          </a:r>
        </a:p>
      </dsp:txBody>
      <dsp:txXfrm>
        <a:off x="383660" y="10089"/>
        <a:ext cx="7419353" cy="649440"/>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2"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11/28/2020</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230996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3156718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48052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4243700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212796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1063403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2736635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3737698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414350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196928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2444775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06575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8259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263864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168442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354090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5784000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11/28/2020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2.jpe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5.jpeg"/><Relationship Id="rId11" Type="http://schemas.microsoft.com/office/2007/relationships/diagramDrawing" Target="../diagrams/drawing1.xml"/><Relationship Id="rId5" Type="http://schemas.openxmlformats.org/officeDocument/2006/relationships/image" Target="../media/image24.jpeg"/><Relationship Id="rId10" Type="http://schemas.openxmlformats.org/officeDocument/2006/relationships/diagramColors" Target="../diagrams/colors1.xml"/><Relationship Id="rId4" Type="http://schemas.openxmlformats.org/officeDocument/2006/relationships/image" Target="../media/image23.jpeg"/><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2339752" y="3645024"/>
            <a:ext cx="6263704" cy="2675678"/>
          </a:xfrm>
        </p:spPr>
        <p:txBody>
          <a:bodyPr>
            <a:normAutofit/>
          </a:bodyPr>
          <a:lstStyle/>
          <a:p>
            <a:pPr algn="r"/>
            <a:r>
              <a:rPr lang="en-US" sz="4400" dirty="0">
                <a:solidFill>
                  <a:schemeClr val="bg1"/>
                </a:solidFill>
              </a:rPr>
              <a:t>POS tracking with IOT.</a:t>
            </a:r>
          </a:p>
          <a:p>
            <a:pPr algn="r"/>
            <a:r>
              <a:rPr lang="en-US" dirty="0">
                <a:solidFill>
                  <a:schemeClr val="bg1"/>
                </a:solidFill>
              </a:rPr>
              <a:t>Kshitij</a:t>
            </a:r>
          </a:p>
          <a:p>
            <a:pPr algn="r"/>
            <a:r>
              <a:rPr lang="en-US" dirty="0">
                <a:solidFill>
                  <a:schemeClr val="bg1"/>
                </a:solidFill>
              </a:rPr>
              <a:t>C012/70472017016</a:t>
            </a:r>
          </a:p>
          <a:p>
            <a:pPr algn="r"/>
            <a:r>
              <a:rPr lang="en-US" dirty="0" err="1">
                <a:solidFill>
                  <a:schemeClr val="bg1"/>
                </a:solidFill>
              </a:rPr>
              <a:t>MBATech</a:t>
            </a:r>
            <a:r>
              <a:rPr lang="en-US" dirty="0">
                <a:solidFill>
                  <a:schemeClr val="bg1"/>
                </a:solidFill>
              </a:rPr>
              <a:t>(Computer), Year 4, Sem 8.</a:t>
            </a:r>
          </a:p>
        </p:txBody>
      </p:sp>
      <p:sp>
        <p:nvSpPr>
          <p:cNvPr id="5" name="Title 4">
            <a:extLst>
              <a:ext uri="{FF2B5EF4-FFF2-40B4-BE49-F238E27FC236}">
                <a16:creationId xmlns:a16="http://schemas.microsoft.com/office/drawing/2014/main" id="{EA8FA711-02C0-4EDF-9405-47D6FEBF8B24}"/>
              </a:ext>
            </a:extLst>
          </p:cNvPr>
          <p:cNvSpPr>
            <a:spLocks noGrp="1"/>
          </p:cNvSpPr>
          <p:nvPr>
            <p:ph type="ctrTitle"/>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5797" y="613373"/>
            <a:ext cx="4876800" cy="799306"/>
          </a:xfrm>
        </p:spPr>
        <p:txBody>
          <a:bodyPr/>
          <a:lstStyle/>
          <a:p>
            <a:r>
              <a:rPr lang="en-US" dirty="0"/>
              <a:t>ADVANTAGES OF </a:t>
            </a:r>
            <a:r>
              <a:rPr lang="en-US" b="0" dirty="0"/>
              <a:t>PIR SENSORS</a:t>
            </a:r>
          </a:p>
        </p:txBody>
      </p:sp>
      <p:sp>
        <p:nvSpPr>
          <p:cNvPr id="3" name="Rectangle 2"/>
          <p:cNvSpPr>
            <a:spLocks noGrp="1"/>
          </p:cNvSpPr>
          <p:nvPr>
            <p:ph idx="1"/>
          </p:nvPr>
        </p:nvSpPr>
        <p:spPr>
          <a:xfrm>
            <a:off x="457200" y="1903112"/>
            <a:ext cx="8229600" cy="3967336"/>
          </a:xfrm>
        </p:spPr>
        <p:txBody>
          <a:bodyPr>
            <a:normAutofit/>
          </a:bodyPr>
          <a:lstStyle/>
          <a:p>
            <a:pPr lvl="1"/>
            <a:r>
              <a:rPr lang="en-US" sz="1800" b="0" i="0" dirty="0">
                <a:solidFill>
                  <a:srgbClr val="555555"/>
                </a:solidFill>
                <a:effectLst/>
                <a:latin typeface="myriad-pro"/>
              </a:rPr>
              <a:t>Highly customizable</a:t>
            </a:r>
          </a:p>
          <a:p>
            <a:pPr lvl="1"/>
            <a:r>
              <a:rPr lang="en-US" sz="1800" b="0" i="0" dirty="0">
                <a:solidFill>
                  <a:srgbClr val="555555"/>
                </a:solidFill>
                <a:effectLst/>
                <a:latin typeface="myriad-pro"/>
              </a:rPr>
              <a:t>Detects motion reliably in indoors as well as in day or dark.</a:t>
            </a:r>
          </a:p>
          <a:p>
            <a:pPr lvl="1"/>
            <a:r>
              <a:rPr lang="en-US" sz="1800" b="0" i="0" dirty="0">
                <a:solidFill>
                  <a:srgbClr val="555555"/>
                </a:solidFill>
                <a:effectLst/>
                <a:latin typeface="myriad-pro"/>
              </a:rPr>
              <a:t>It consumes less energy (0.8W to 1.0W) compared to other sensor.</a:t>
            </a:r>
          </a:p>
          <a:p>
            <a:pPr lvl="1"/>
            <a:r>
              <a:rPr lang="en-US" sz="1800" b="0" i="0" dirty="0">
                <a:solidFill>
                  <a:srgbClr val="555555"/>
                </a:solidFill>
                <a:effectLst/>
                <a:latin typeface="myriad-pro"/>
              </a:rPr>
              <a:t>They are cheaper compare to microwave sensors.</a:t>
            </a:r>
          </a:p>
          <a:p>
            <a:pPr lvl="1"/>
            <a:r>
              <a:rPr lang="en-US" sz="1800" b="0" i="0" dirty="0">
                <a:solidFill>
                  <a:srgbClr val="555555"/>
                </a:solidFill>
                <a:effectLst/>
                <a:latin typeface="myriad-pro"/>
              </a:rPr>
              <a:t>Good for electrical applications used in smaller and compact premises.</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Tree>
    <p:extLst>
      <p:ext uri="{BB962C8B-B14F-4D97-AF65-F5344CB8AC3E}">
        <p14:creationId xmlns:p14="http://schemas.microsoft.com/office/powerpoint/2010/main" val="118570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5797" y="613373"/>
            <a:ext cx="4876800" cy="799306"/>
          </a:xfrm>
        </p:spPr>
        <p:txBody>
          <a:bodyPr/>
          <a:lstStyle/>
          <a:p>
            <a:r>
              <a:rPr lang="en-US" dirty="0"/>
              <a:t>DISADVANTAGES OF </a:t>
            </a:r>
            <a:r>
              <a:rPr lang="en-US" b="0" dirty="0"/>
              <a:t>PIR SENSORS</a:t>
            </a:r>
          </a:p>
        </p:txBody>
      </p:sp>
      <p:sp>
        <p:nvSpPr>
          <p:cNvPr id="3" name="Rectangle 2"/>
          <p:cNvSpPr>
            <a:spLocks noGrp="1"/>
          </p:cNvSpPr>
          <p:nvPr>
            <p:ph idx="1"/>
          </p:nvPr>
        </p:nvSpPr>
        <p:spPr>
          <a:xfrm>
            <a:off x="457200" y="1903112"/>
            <a:ext cx="8229600" cy="3967336"/>
          </a:xfrm>
        </p:spPr>
        <p:txBody>
          <a:bodyPr>
            <a:normAutofit/>
          </a:bodyPr>
          <a:lstStyle/>
          <a:p>
            <a:pPr lvl="1"/>
            <a:r>
              <a:rPr lang="en-US" sz="1600" b="0" i="0" dirty="0">
                <a:solidFill>
                  <a:srgbClr val="555555"/>
                </a:solidFill>
                <a:effectLst/>
                <a:latin typeface="myriad-pro"/>
              </a:rPr>
              <a:t>They have lower sensitivity and less coverage compare to microwave sensors.</a:t>
            </a:r>
            <a:endParaRPr lang="en-US" sz="1600" dirty="0">
              <a:solidFill>
                <a:srgbClr val="555555"/>
              </a:solidFill>
              <a:latin typeface="myriad-pro"/>
            </a:endParaRPr>
          </a:p>
          <a:p>
            <a:pPr lvl="1"/>
            <a:r>
              <a:rPr lang="en-US" sz="1600" b="0" i="0" dirty="0">
                <a:solidFill>
                  <a:srgbClr val="555555"/>
                </a:solidFill>
                <a:effectLst/>
                <a:latin typeface="myriad-pro"/>
              </a:rPr>
              <a:t>It does not operate greater than 35 degree C.</a:t>
            </a:r>
          </a:p>
          <a:p>
            <a:pPr lvl="1"/>
            <a:r>
              <a:rPr lang="en-US" sz="1600" b="0" i="0" dirty="0">
                <a:solidFill>
                  <a:srgbClr val="555555"/>
                </a:solidFill>
                <a:effectLst/>
                <a:latin typeface="myriad-pro"/>
              </a:rPr>
              <a:t>It works effectively in LOS (Line of Sight) and will have problems in the corner regions.</a:t>
            </a:r>
          </a:p>
          <a:p>
            <a:pPr lvl="1"/>
            <a:r>
              <a:rPr lang="en-US" sz="1600" b="0" i="0" dirty="0">
                <a:solidFill>
                  <a:srgbClr val="555555"/>
                </a:solidFill>
                <a:effectLst/>
                <a:latin typeface="myriad-pro"/>
              </a:rPr>
              <a:t>It is insensitive to very slow motion of the objects.</a:t>
            </a:r>
          </a:p>
          <a:p>
            <a:pPr lvl="1"/>
            <a:r>
              <a:rPr lang="en-US" sz="1600" b="0" i="0" dirty="0">
                <a:solidFill>
                  <a:srgbClr val="555555"/>
                </a:solidFill>
                <a:effectLst/>
                <a:latin typeface="myriad-pro"/>
              </a:rPr>
              <a:t>Since PIR sensors sense heat signatures in room, they are not very sensitive if the room itself is warm. Hence PIR sensors are not able to detect human beings in the summer in some countries like INDIA.</a:t>
            </a:r>
          </a:p>
          <a:p>
            <a:pPr lvl="1"/>
            <a:r>
              <a:rPr lang="en-US" sz="1600" b="0" i="0" dirty="0">
                <a:solidFill>
                  <a:srgbClr val="555555"/>
                </a:solidFill>
                <a:effectLst/>
                <a:latin typeface="myriad-pro"/>
              </a:rPr>
              <a:t>Snoozing is another problem with PIR sensors. PIR sensors may turn off even if there is very little movement in occupied floors.</a:t>
            </a:r>
            <a:endParaRPr lang="en-US" sz="2000" b="0" i="0" dirty="0">
              <a:solidFill>
                <a:srgbClr val="555555"/>
              </a:solidFill>
              <a:effectLst/>
              <a:latin typeface="myriad-pro"/>
            </a:endParaRP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Tree>
    <p:extLst>
      <p:ext uri="{BB962C8B-B14F-4D97-AF65-F5344CB8AC3E}">
        <p14:creationId xmlns:p14="http://schemas.microsoft.com/office/powerpoint/2010/main" val="353758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5797" y="613373"/>
            <a:ext cx="4876800" cy="799306"/>
          </a:xfrm>
        </p:spPr>
        <p:txBody>
          <a:bodyPr/>
          <a:lstStyle/>
          <a:p>
            <a:r>
              <a:rPr lang="en-US" dirty="0"/>
              <a:t>APPLICATIONS OF </a:t>
            </a:r>
            <a:r>
              <a:rPr lang="en-US" b="0" dirty="0"/>
              <a:t>PIR SENSORS</a:t>
            </a:r>
          </a:p>
        </p:txBody>
      </p:sp>
      <p:sp>
        <p:nvSpPr>
          <p:cNvPr id="3" name="Rectangle 2"/>
          <p:cNvSpPr>
            <a:spLocks noGrp="1"/>
          </p:cNvSpPr>
          <p:nvPr>
            <p:ph idx="1"/>
          </p:nvPr>
        </p:nvSpPr>
        <p:spPr>
          <a:xfrm>
            <a:off x="457200" y="1903112"/>
            <a:ext cx="8229600" cy="3967336"/>
          </a:xfrm>
        </p:spPr>
        <p:txBody>
          <a:bodyPr>
            <a:normAutofit/>
          </a:bodyPr>
          <a:lstStyle/>
          <a:p>
            <a:pPr algn="l"/>
            <a:r>
              <a:rPr lang="en-US" sz="2000" b="0" i="0" dirty="0">
                <a:solidFill>
                  <a:srgbClr val="555555"/>
                </a:solidFill>
                <a:effectLst/>
                <a:latin typeface="myriad-pro"/>
              </a:rPr>
              <a:t>Automate Opening and Closing of Doors</a:t>
            </a:r>
          </a:p>
          <a:p>
            <a:pPr algn="l"/>
            <a:r>
              <a:rPr lang="en-US" sz="2000" b="0" i="0" dirty="0">
                <a:solidFill>
                  <a:srgbClr val="555555"/>
                </a:solidFill>
                <a:effectLst/>
                <a:latin typeface="myriad-pro"/>
              </a:rPr>
              <a:t>Automate All Outdoor Lights</a:t>
            </a:r>
          </a:p>
          <a:p>
            <a:pPr algn="l"/>
            <a:r>
              <a:rPr lang="en-US" sz="2000" b="0" i="0" dirty="0">
                <a:solidFill>
                  <a:srgbClr val="555555"/>
                </a:solidFill>
                <a:effectLst/>
                <a:latin typeface="myriad-pro"/>
              </a:rPr>
              <a:t>Automate Lights of Basement, Garden or Covered Parking Areas</a:t>
            </a:r>
          </a:p>
          <a:p>
            <a:pPr algn="l"/>
            <a:r>
              <a:rPr lang="en-US" sz="2000" b="0" i="0" dirty="0">
                <a:solidFill>
                  <a:srgbClr val="555555"/>
                </a:solidFill>
                <a:effectLst/>
                <a:latin typeface="myriad-pro"/>
              </a:rPr>
              <a:t>Automate Lift Lobby or Common Staircases Lights</a:t>
            </a:r>
          </a:p>
          <a:p>
            <a:pPr algn="l"/>
            <a:r>
              <a:rPr lang="en-US" sz="2000" b="0" i="0" dirty="0">
                <a:solidFill>
                  <a:srgbClr val="555555"/>
                </a:solidFill>
                <a:effectLst/>
                <a:latin typeface="myriad-pro"/>
              </a:rPr>
              <a:t>Detect Presence of Human and Raise an Alarm</a:t>
            </a:r>
          </a:p>
          <a:p>
            <a:pPr algn="l"/>
            <a:r>
              <a:rPr lang="en-US" sz="2000" b="0" i="0" dirty="0">
                <a:solidFill>
                  <a:srgbClr val="555555"/>
                </a:solidFill>
                <a:effectLst/>
                <a:latin typeface="myriad-pro"/>
              </a:rPr>
              <a:t>Create a Smart Home Automation &amp; Security System, and many more....</a:t>
            </a:r>
          </a:p>
          <a:p>
            <a:pPr marL="64008" indent="0">
              <a:buNone/>
            </a:pPr>
            <a:endParaRPr lang="en-US" sz="2000" b="1" dirty="0">
              <a:solidFill>
                <a:schemeClr val="accent1"/>
              </a:solidFill>
              <a:latin typeface="+mj-lt"/>
            </a:endParaRP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Tree>
    <p:extLst>
      <p:ext uri="{BB962C8B-B14F-4D97-AF65-F5344CB8AC3E}">
        <p14:creationId xmlns:p14="http://schemas.microsoft.com/office/powerpoint/2010/main" val="106189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905170"/>
            <a:ext cx="5479508" cy="675926"/>
          </a:xfrm>
        </p:spPr>
        <p:txBody>
          <a:bodyPr/>
          <a:lstStyle/>
          <a:p>
            <a:r>
              <a:rPr lang="en-US" dirty="0"/>
              <a:t>PROJECT RESPECTIVE</a:t>
            </a:r>
            <a:br>
              <a:rPr lang="en-US" dirty="0"/>
            </a:br>
            <a:r>
              <a:rPr lang="en-US" b="0" dirty="0"/>
              <a:t>APPLICATION AREA</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13</a:t>
            </a:fld>
            <a:endParaRPr lang="en-US" dirty="0"/>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562238" y="2362200"/>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Advertisement Boarding</a:t>
            </a:r>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5060687" y="2362200"/>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Shelf activity tracking</a:t>
            </a:r>
          </a:p>
        </p:txBody>
      </p:sp>
      <p:pic>
        <p:nvPicPr>
          <p:cNvPr id="1030" name="Picture 6" descr="Advertising machine-HongKong CaiSon Technology Co., Ltd">
            <a:extLst>
              <a:ext uri="{FF2B5EF4-FFF2-40B4-BE49-F238E27FC236}">
                <a16:creationId xmlns:a16="http://schemas.microsoft.com/office/drawing/2014/main" id="{9AA340E6-F7F3-4C4D-831F-5C8D780604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238" y="3427702"/>
            <a:ext cx="3643299" cy="23027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3D Supermarket Shelves Pack | CGTrader">
            <a:extLst>
              <a:ext uri="{FF2B5EF4-FFF2-40B4-BE49-F238E27FC236}">
                <a16:creationId xmlns:a16="http://schemas.microsoft.com/office/drawing/2014/main" id="{B4894279-1982-4FFB-9799-7F172413A5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7069" y="3424843"/>
            <a:ext cx="4093723" cy="230271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BD358282-CF91-4768-B09C-FC493DB1E547}"/>
              </a:ext>
            </a:extLst>
          </p:cNvPr>
          <p:cNvSpPr>
            <a:spLocks noGrp="1"/>
          </p:cNvSpPr>
          <p:nvPr>
            <p:ph idx="1"/>
          </p:nvPr>
        </p:nvSpPr>
        <p:spPr>
          <a:xfrm>
            <a:off x="843729" y="1801469"/>
            <a:ext cx="7726680" cy="571500"/>
          </a:xfrm>
        </p:spPr>
        <p:txBody>
          <a:bodyPr/>
          <a:lstStyle/>
          <a:p>
            <a:endParaRPr lang="en-IN" dirty="0"/>
          </a:p>
        </p:txBody>
      </p:sp>
    </p:spTree>
    <p:extLst>
      <p:ext uri="{BB962C8B-B14F-4D97-AF65-F5344CB8AC3E}">
        <p14:creationId xmlns:p14="http://schemas.microsoft.com/office/powerpoint/2010/main" val="2839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7504" y="836712"/>
            <a:ext cx="7716336" cy="675926"/>
          </a:xfrm>
        </p:spPr>
        <p:txBody>
          <a:bodyPr/>
          <a:lstStyle/>
          <a:p>
            <a:r>
              <a:rPr lang="en-US" sz="4400" dirty="0"/>
              <a:t>INTERDEPENDENCY</a:t>
            </a:r>
            <a:r>
              <a:rPr lang="en-US" dirty="0"/>
              <a:t> </a:t>
            </a:r>
            <a:br>
              <a:rPr lang="en-US" dirty="0"/>
            </a:br>
            <a:r>
              <a:rPr lang="en-US" b="0" dirty="0"/>
              <a:t>BETWEEN THE STAKEHOLDERS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14</a:t>
            </a:fld>
            <a:endParaRPr lang="en-US" dirty="0"/>
          </a:p>
        </p:txBody>
      </p:sp>
      <p:pic>
        <p:nvPicPr>
          <p:cNvPr id="6" name="Picture 5">
            <a:extLst>
              <a:ext uri="{FF2B5EF4-FFF2-40B4-BE49-F238E27FC236}">
                <a16:creationId xmlns:a16="http://schemas.microsoft.com/office/drawing/2014/main" id="{4767F331-C633-46F3-8D41-7A3EDF346CD9}"/>
              </a:ext>
            </a:extLst>
          </p:cNvPr>
          <p:cNvPicPr>
            <a:picLocks noChangeAspect="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7655"/>
                    </a14:imgEffect>
                    <a14:imgEffect>
                      <a14:saturation sat="167000"/>
                    </a14:imgEffect>
                    <a14:imgEffect>
                      <a14:brightnessContrast contrast="-22000"/>
                    </a14:imgEffect>
                  </a14:imgLayer>
                </a14:imgProps>
              </a:ext>
            </a:extLst>
          </a:blip>
          <a:srcRect l="9477" t="5909" r="11555" b="2490"/>
          <a:stretch/>
        </p:blipFill>
        <p:spPr>
          <a:xfrm>
            <a:off x="1697486" y="1988840"/>
            <a:ext cx="5749027" cy="4752528"/>
          </a:xfrm>
          <a:prstGeom prst="rect">
            <a:avLst/>
          </a:prstGeom>
        </p:spPr>
      </p:pic>
    </p:spTree>
    <p:extLst>
      <p:ext uri="{BB962C8B-B14F-4D97-AF65-F5344CB8AC3E}">
        <p14:creationId xmlns:p14="http://schemas.microsoft.com/office/powerpoint/2010/main" val="390783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78563" y="372911"/>
            <a:ext cx="5401419" cy="675926"/>
          </a:xfrm>
        </p:spPr>
        <p:txBody>
          <a:bodyPr/>
          <a:lstStyle/>
          <a:p>
            <a:r>
              <a:rPr lang="en-US" dirty="0"/>
              <a:t>ADVANTAGES </a:t>
            </a:r>
            <a:br>
              <a:rPr lang="en-US" dirty="0"/>
            </a:br>
            <a:r>
              <a:rPr lang="en-US" b="0" dirty="0"/>
              <a:t>TO STAKE HOLDERS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15</a:t>
            </a:fld>
            <a:endParaRPr lang="en-US"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1835696" y="1685495"/>
            <a:ext cx="6798275" cy="1169522"/>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t>Avoid out of stock and bring uniformity of merchandise in the store</a:t>
            </a:r>
          </a:p>
          <a:p>
            <a:pPr marL="285750" indent="-285750">
              <a:spcBef>
                <a:spcPts val="0"/>
              </a:spcBef>
              <a:spcAft>
                <a:spcPts val="1000"/>
              </a:spcAft>
            </a:pPr>
            <a:r>
              <a:rPr lang="en-US" sz="1400" dirty="0"/>
              <a:t>Increase shopping experience for customers so they come often</a:t>
            </a:r>
          </a:p>
          <a:p>
            <a:pPr marL="285750" indent="-285750">
              <a:spcBef>
                <a:spcPts val="0"/>
              </a:spcBef>
              <a:spcAft>
                <a:spcPts val="1000"/>
              </a:spcAft>
            </a:pPr>
            <a:r>
              <a:rPr lang="en-US" sz="1400" dirty="0"/>
              <a:t>Optimize shelf space to increase the overall category sales and profitability</a:t>
            </a:r>
          </a:p>
        </p:txBody>
      </p:sp>
      <p:pic>
        <p:nvPicPr>
          <p:cNvPr id="8" name="Picture 7">
            <a:extLst>
              <a:ext uri="{FF2B5EF4-FFF2-40B4-BE49-F238E27FC236}">
                <a16:creationId xmlns:a16="http://schemas.microsoft.com/office/drawing/2014/main" id="{FB90E28D-A051-4E45-94D2-B5C7A740C517}"/>
              </a:ext>
            </a:extLst>
          </p:cNvPr>
          <p:cNvPicPr>
            <a:picLocks noChangeAspect="1"/>
          </p:cNvPicPr>
          <p:nvPr/>
        </p:nvPicPr>
        <p:blipFill>
          <a:blip r:embed="rId3">
            <a:duotone>
              <a:schemeClr val="accent2">
                <a:shade val="45000"/>
                <a:satMod val="135000"/>
              </a:schemeClr>
              <a:prstClr val="white"/>
            </a:duotone>
          </a:blip>
          <a:stretch>
            <a:fillRect/>
          </a:stretch>
        </p:blipFill>
        <p:spPr>
          <a:xfrm>
            <a:off x="316129" y="4811882"/>
            <a:ext cx="1390902" cy="1534294"/>
          </a:xfrm>
          <a:prstGeom prst="rect">
            <a:avLst/>
          </a:prstGeom>
        </p:spPr>
      </p:pic>
      <p:pic>
        <p:nvPicPr>
          <p:cNvPr id="6" name="Picture 5">
            <a:extLst>
              <a:ext uri="{FF2B5EF4-FFF2-40B4-BE49-F238E27FC236}">
                <a16:creationId xmlns:a16="http://schemas.microsoft.com/office/drawing/2014/main" id="{660B04CA-34BB-45AB-B973-8ED10AB1DDCC}"/>
              </a:ext>
            </a:extLst>
          </p:cNvPr>
          <p:cNvPicPr>
            <a:picLocks noChangeAspect="1"/>
          </p:cNvPicPr>
          <p:nvPr/>
        </p:nvPicPr>
        <p:blipFill>
          <a:blip r:embed="rId4">
            <a:duotone>
              <a:schemeClr val="accent2">
                <a:shade val="45000"/>
                <a:satMod val="135000"/>
              </a:schemeClr>
              <a:prstClr val="white"/>
            </a:duotone>
          </a:blip>
          <a:stretch>
            <a:fillRect/>
          </a:stretch>
        </p:blipFill>
        <p:spPr>
          <a:xfrm>
            <a:off x="510031" y="3142205"/>
            <a:ext cx="1181752" cy="1555571"/>
          </a:xfrm>
          <a:prstGeom prst="rect">
            <a:avLst/>
          </a:prstGeom>
        </p:spPr>
      </p:pic>
      <p:pic>
        <p:nvPicPr>
          <p:cNvPr id="10" name="Picture 9">
            <a:extLst>
              <a:ext uri="{FF2B5EF4-FFF2-40B4-BE49-F238E27FC236}">
                <a16:creationId xmlns:a16="http://schemas.microsoft.com/office/drawing/2014/main" id="{CE54F758-9614-4665-9EB5-BDE67A9FF194}"/>
              </a:ext>
            </a:extLst>
          </p:cNvPr>
          <p:cNvPicPr>
            <a:picLocks noChangeAspect="1"/>
          </p:cNvPicPr>
          <p:nvPr/>
        </p:nvPicPr>
        <p:blipFill>
          <a:blip r:embed="rId5">
            <a:duotone>
              <a:schemeClr val="accent2">
                <a:shade val="45000"/>
                <a:satMod val="135000"/>
              </a:schemeClr>
              <a:prstClr val="white"/>
            </a:duotone>
          </a:blip>
          <a:stretch>
            <a:fillRect/>
          </a:stretch>
        </p:blipFill>
        <p:spPr>
          <a:xfrm>
            <a:off x="420311" y="1493805"/>
            <a:ext cx="1278578" cy="1534294"/>
          </a:xfrm>
          <a:prstGeom prst="rect">
            <a:avLst/>
          </a:prstGeom>
        </p:spPr>
      </p:pic>
      <p:sp>
        <p:nvSpPr>
          <p:cNvPr id="23" name="Rectangle 2">
            <a:extLst>
              <a:ext uri="{FF2B5EF4-FFF2-40B4-BE49-F238E27FC236}">
                <a16:creationId xmlns:a16="http://schemas.microsoft.com/office/drawing/2014/main" id="{BC6D6861-F38A-46DE-BCFA-946D1A02F0C4}"/>
              </a:ext>
            </a:extLst>
          </p:cNvPr>
          <p:cNvSpPr txBox="1">
            <a:spLocks/>
          </p:cNvSpPr>
          <p:nvPr/>
        </p:nvSpPr>
        <p:spPr>
          <a:xfrm>
            <a:off x="1888525" y="3427276"/>
            <a:ext cx="6798275" cy="1169522"/>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t>Assist shopper in making the product comparison</a:t>
            </a:r>
          </a:p>
          <a:p>
            <a:pPr marL="285750" indent="-285750">
              <a:spcBef>
                <a:spcPts val="0"/>
              </a:spcBef>
              <a:spcAft>
                <a:spcPts val="1000"/>
              </a:spcAft>
            </a:pPr>
            <a:r>
              <a:rPr lang="en-US" sz="1400" dirty="0"/>
              <a:t>Improve the shopping experience</a:t>
            </a:r>
          </a:p>
          <a:p>
            <a:pPr marL="285750" indent="-285750">
              <a:spcBef>
                <a:spcPts val="0"/>
              </a:spcBef>
              <a:spcAft>
                <a:spcPts val="1000"/>
              </a:spcAft>
            </a:pPr>
            <a:r>
              <a:rPr lang="en-US" sz="1400" dirty="0"/>
              <a:t>Maintain the crowd</a:t>
            </a:r>
          </a:p>
        </p:txBody>
      </p:sp>
      <p:sp>
        <p:nvSpPr>
          <p:cNvPr id="24" name="Rectangle 2">
            <a:extLst>
              <a:ext uri="{FF2B5EF4-FFF2-40B4-BE49-F238E27FC236}">
                <a16:creationId xmlns:a16="http://schemas.microsoft.com/office/drawing/2014/main" id="{D76CE01B-4595-4E7C-9750-188E8A7D5835}"/>
              </a:ext>
            </a:extLst>
          </p:cNvPr>
          <p:cNvSpPr txBox="1">
            <a:spLocks/>
          </p:cNvSpPr>
          <p:nvPr/>
        </p:nvSpPr>
        <p:spPr>
          <a:xfrm>
            <a:off x="1835696" y="5081736"/>
            <a:ext cx="6798275" cy="1296144"/>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t>Maximize brand visibility</a:t>
            </a:r>
          </a:p>
          <a:p>
            <a:pPr marL="285750" indent="-285750">
              <a:spcBef>
                <a:spcPts val="0"/>
              </a:spcBef>
              <a:spcAft>
                <a:spcPts val="1000"/>
              </a:spcAft>
            </a:pPr>
            <a:r>
              <a:rPr lang="en-US" sz="1400" dirty="0"/>
              <a:t>Ensure fair share of space for products to prevent out of stock</a:t>
            </a:r>
          </a:p>
          <a:p>
            <a:pPr marL="285750" indent="-285750">
              <a:spcBef>
                <a:spcPts val="0"/>
              </a:spcBef>
              <a:spcAft>
                <a:spcPts val="1000"/>
              </a:spcAft>
            </a:pPr>
            <a:r>
              <a:rPr lang="en-US" sz="1400" dirty="0"/>
              <a:t>Increase category sales and increase customer satisfaction</a:t>
            </a:r>
          </a:p>
        </p:txBody>
      </p:sp>
    </p:spTree>
    <p:extLst>
      <p:ext uri="{BB962C8B-B14F-4D97-AF65-F5344CB8AC3E}">
        <p14:creationId xmlns:p14="http://schemas.microsoft.com/office/powerpoint/2010/main" val="181446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RESOURCES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lstStyle/>
          <a:p>
            <a:pPr marL="64008" indent="0">
              <a:buNone/>
            </a:pPr>
            <a:r>
              <a:rPr lang="en-US" sz="2000" b="1" dirty="0">
                <a:solidFill>
                  <a:schemeClr val="accent1"/>
                </a:solidFill>
              </a:rPr>
              <a:t>PROJECT RESOURCES REQUIREMENT</a:t>
            </a:r>
          </a:p>
          <a:p>
            <a:pPr lvl="1"/>
            <a:r>
              <a:rPr lang="en-US" sz="1600" dirty="0"/>
              <a:t>Continuous power supply</a:t>
            </a:r>
          </a:p>
          <a:p>
            <a:pPr lvl="1"/>
            <a:r>
              <a:rPr lang="en-US" sz="1600" dirty="0"/>
              <a:t>Internet connectivity according to the sync frequency</a:t>
            </a:r>
          </a:p>
          <a:p>
            <a:pPr marL="64008" indent="0">
              <a:buNone/>
            </a:pPr>
            <a:endParaRPr lang="en-US" sz="2000" b="1" dirty="0">
              <a:solidFill>
                <a:schemeClr val="accent1"/>
              </a:solidFill>
            </a:endParaRPr>
          </a:p>
          <a:p>
            <a:pPr marL="64008" indent="0">
              <a:buNone/>
            </a:pPr>
            <a:r>
              <a:rPr lang="en-US" sz="2000" b="1" dirty="0">
                <a:solidFill>
                  <a:schemeClr val="accent1"/>
                </a:solidFill>
              </a:rPr>
              <a:t>WHAT CUSTOMERS WANT</a:t>
            </a:r>
            <a:endParaRPr lang="en-US" sz="1600" dirty="0"/>
          </a:p>
          <a:p>
            <a:pPr marL="537210" lvl="1" indent="0">
              <a:buNone/>
            </a:pPr>
            <a:r>
              <a:rPr lang="en-US" sz="1600" dirty="0"/>
              <a:t>Customers may want to be assured that all possible resources are being used, but in such a way that costs will be properly managed</a:t>
            </a:r>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16</a:t>
            </a:fld>
            <a:endParaRPr lang="en-US" dirty="0"/>
          </a:p>
        </p:txBody>
      </p:sp>
    </p:spTree>
    <p:extLst>
      <p:ext uri="{BB962C8B-B14F-4D97-AF65-F5344CB8AC3E}">
        <p14:creationId xmlns:p14="http://schemas.microsoft.com/office/powerpoint/2010/main" val="154667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5041379" cy="675926"/>
          </a:xfrm>
        </p:spPr>
        <p:txBody>
          <a:bodyPr/>
          <a:lstStyle/>
          <a:p>
            <a:r>
              <a:rPr lang="en-US" b="0" dirty="0"/>
              <a:t>WITH</a:t>
            </a:r>
            <a:r>
              <a:rPr lang="en-US" dirty="0"/>
              <a:t> RASPBERRYPI</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17</a:t>
            </a:fld>
            <a:endParaRPr lang="en-US" dirty="0"/>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3150191842"/>
              </p:ext>
            </p:extLst>
          </p:nvPr>
        </p:nvGraphicFramePr>
        <p:xfrm>
          <a:off x="466724" y="1124744"/>
          <a:ext cx="5113388" cy="556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Pir motion sensor circuit">
            <a:extLst>
              <a:ext uri="{FF2B5EF4-FFF2-40B4-BE49-F238E27FC236}">
                <a16:creationId xmlns:a16="http://schemas.microsoft.com/office/drawing/2014/main" id="{6D55CDBE-AF4D-4BA1-9126-E65983FA42CC}"/>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742121" y="2382525"/>
            <a:ext cx="2944679" cy="3044498"/>
          </a:xfrm>
          <a:prstGeom prst="rect">
            <a:avLst/>
          </a:prstGeom>
          <a:noFill/>
          <a:ln>
            <a:noFill/>
          </a:ln>
        </p:spPr>
      </p:pic>
    </p:spTree>
    <p:extLst>
      <p:ext uri="{BB962C8B-B14F-4D97-AF65-F5344CB8AC3E}">
        <p14:creationId xmlns:p14="http://schemas.microsoft.com/office/powerpoint/2010/main" val="174239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WITH</a:t>
            </a:r>
            <a:r>
              <a:rPr lang="en-US" dirty="0"/>
              <a:t> ARDUINO</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18</a:t>
            </a:fld>
            <a:endParaRPr lang="en-US" dirty="0"/>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2604435774"/>
              </p:ext>
            </p:extLst>
          </p:nvPr>
        </p:nvGraphicFramePr>
        <p:xfrm>
          <a:off x="609600" y="1196752"/>
          <a:ext cx="4638674" cy="5208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How to Use PIR Motion Sensor(HC-SR501)with an Arduino">
            <a:extLst>
              <a:ext uri="{FF2B5EF4-FFF2-40B4-BE49-F238E27FC236}">
                <a16:creationId xmlns:a16="http://schemas.microsoft.com/office/drawing/2014/main" id="{13412DD5-33C2-4E27-A008-773B26032491}"/>
              </a:ext>
            </a:extLst>
          </p:cNvPr>
          <p:cNvPicPr/>
          <p:nvPr/>
        </p:nvPicPr>
        <p:blipFill rotWithShape="1">
          <a:blip r:embed="rId8">
            <a:extLst>
              <a:ext uri="{28A0092B-C50C-407E-A947-70E740481C1C}">
                <a14:useLocalDpi xmlns:a14="http://schemas.microsoft.com/office/drawing/2010/main" val="0"/>
              </a:ext>
            </a:extLst>
          </a:blip>
          <a:srcRect b="8826"/>
          <a:stretch/>
        </p:blipFill>
        <p:spPr bwMode="auto">
          <a:xfrm>
            <a:off x="5436096" y="2470708"/>
            <a:ext cx="3513827" cy="26601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283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BARE</a:t>
            </a:r>
            <a:r>
              <a:rPr lang="en-US" dirty="0"/>
              <a:t> RELAY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19</a:t>
            </a:fld>
            <a:endParaRPr lang="en-US" dirty="0"/>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3038227612"/>
              </p:ext>
            </p:extLst>
          </p:nvPr>
        </p:nvGraphicFramePr>
        <p:xfrm>
          <a:off x="609600" y="1828800"/>
          <a:ext cx="4638674"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ESP8266 PIR HC-SR501 connection">
            <a:extLst>
              <a:ext uri="{FF2B5EF4-FFF2-40B4-BE49-F238E27FC236}">
                <a16:creationId xmlns:a16="http://schemas.microsoft.com/office/drawing/2014/main" id="{4BC24B78-74DF-45F3-933B-11E45685741A}"/>
              </a:ext>
            </a:extLst>
          </p:cNvPr>
          <p:cNvPicPr/>
          <p:nvPr/>
        </p:nvPicPr>
        <p:blipFill rotWithShape="1">
          <a:blip r:embed="rId8">
            <a:extLst>
              <a:ext uri="{28A0092B-C50C-407E-A947-70E740481C1C}">
                <a14:useLocalDpi xmlns:a14="http://schemas.microsoft.com/office/drawing/2010/main" val="0"/>
              </a:ext>
            </a:extLst>
          </a:blip>
          <a:srcRect l="5282" r="11968"/>
          <a:stretch/>
        </p:blipFill>
        <p:spPr bwMode="auto">
          <a:xfrm>
            <a:off x="5580112" y="2706915"/>
            <a:ext cx="3384377" cy="2206169"/>
          </a:xfrm>
          <a:prstGeom prst="rect">
            <a:avLst/>
          </a:prstGeom>
          <a:noFill/>
          <a:ln>
            <a:noFill/>
          </a:ln>
        </p:spPr>
      </p:pic>
    </p:spTree>
    <p:extLst>
      <p:ext uri="{BB962C8B-B14F-4D97-AF65-F5344CB8AC3E}">
        <p14:creationId xmlns:p14="http://schemas.microsoft.com/office/powerpoint/2010/main" val="241051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99592" y="692696"/>
            <a:ext cx="4638674" cy="675926"/>
          </a:xfrm>
        </p:spPr>
        <p:txBody>
          <a:bodyPr/>
          <a:lstStyle/>
          <a:p>
            <a:r>
              <a:rPr lang="en-US" sz="5400" dirty="0"/>
              <a:t>PROBLEM</a:t>
            </a:r>
            <a:br>
              <a:rPr lang="en-US" sz="5400" dirty="0"/>
            </a:br>
            <a:r>
              <a:rPr lang="en-US" sz="5400" dirty="0"/>
              <a:t>STATEMENT</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pic>
        <p:nvPicPr>
          <p:cNvPr id="2050" name="Picture 2" descr="Supermarket Advertising: August 2017">
            <a:extLst>
              <a:ext uri="{FF2B5EF4-FFF2-40B4-BE49-F238E27FC236}">
                <a16:creationId xmlns:a16="http://schemas.microsoft.com/office/drawing/2014/main" id="{6ED65272-BBA1-4DA9-87CD-81974D287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09" y="1916832"/>
            <a:ext cx="6204181" cy="465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64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122912" cy="799306"/>
          </a:xfrm>
        </p:spPr>
        <p:txBody>
          <a:bodyPr/>
          <a:lstStyle/>
          <a:p>
            <a:r>
              <a:rPr lang="en-US" dirty="0"/>
              <a:t>TECHNOLOGY </a:t>
            </a:r>
            <a:r>
              <a:rPr lang="en-US" b="0" dirty="0"/>
              <a:t>USED</a:t>
            </a:r>
          </a:p>
        </p:txBody>
      </p:sp>
      <p:graphicFrame>
        <p:nvGraphicFramePr>
          <p:cNvPr id="4" name="Content Placeholder 3" descr="list smart graphic design 02"/>
          <p:cNvGraphicFramePr>
            <a:graphicFrameLocks noGrp="1"/>
          </p:cNvGraphicFramePr>
          <p:nvPr>
            <p:ph idx="1"/>
            <p:extLst>
              <p:ext uri="{D42A27DB-BD31-4B8C-83A1-F6EECF244321}">
                <p14:modId xmlns:p14="http://schemas.microsoft.com/office/powerpoint/2010/main" val="14687481"/>
              </p:ext>
            </p:extLst>
          </p:nvPr>
        </p:nvGraphicFramePr>
        <p:xfrm>
          <a:off x="457200" y="1600200"/>
          <a:ext cx="8229600" cy="442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609600"/>
            <a:ext cx="4638674" cy="675926"/>
          </a:xfrm>
        </p:spPr>
        <p:txBody>
          <a:bodyPr/>
          <a:lstStyle/>
          <a:p>
            <a:r>
              <a:rPr lang="en-US" b="0" dirty="0"/>
              <a:t>GOALS FOR </a:t>
            </a:r>
            <a:br>
              <a:rPr lang="en-US" b="0" dirty="0"/>
            </a:br>
            <a:r>
              <a:rPr lang="en-US" dirty="0"/>
              <a:t>NEXT REVIEW</a:t>
            </a:r>
          </a:p>
        </p:txBody>
      </p:sp>
      <p:graphicFrame>
        <p:nvGraphicFramePr>
          <p:cNvPr id="10" name="Content Placeholder 3" descr="list smart graphic design">
            <a:extLst>
              <a:ext uri="{FF2B5EF4-FFF2-40B4-BE49-F238E27FC236}">
                <a16:creationId xmlns:a16="http://schemas.microsoft.com/office/drawing/2014/main" id="{D1AC5E11-1154-464F-B56E-523DE54E5000}"/>
              </a:ext>
            </a:extLst>
          </p:cNvPr>
          <p:cNvGraphicFramePr>
            <a:graphicFrameLocks/>
          </p:cNvGraphicFramePr>
          <p:nvPr>
            <p:extLst>
              <p:ext uri="{D42A27DB-BD31-4B8C-83A1-F6EECF244321}">
                <p14:modId xmlns:p14="http://schemas.microsoft.com/office/powerpoint/2010/main" val="2397055743"/>
              </p:ext>
            </p:extLst>
          </p:nvPr>
        </p:nvGraphicFramePr>
        <p:xfrm>
          <a:off x="624840" y="2276872"/>
          <a:ext cx="7810500" cy="180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002A-A6F1-4F6C-88B0-4982A5841CEC}"/>
              </a:ext>
            </a:extLst>
          </p:cNvPr>
          <p:cNvSpPr>
            <a:spLocks noGrp="1"/>
          </p:cNvSpPr>
          <p:nvPr>
            <p:ph type="title"/>
          </p:nvPr>
        </p:nvSpPr>
        <p:spPr>
          <a:xfrm>
            <a:off x="2133600" y="3029347"/>
            <a:ext cx="4876800" cy="799306"/>
          </a:xfrm>
        </p:spPr>
        <p:txBody>
          <a:bodyPr/>
          <a:lstStyle/>
          <a:p>
            <a:pPr algn="ctr"/>
            <a:r>
              <a:rPr lang="en-US" sz="6600" dirty="0"/>
              <a:t>THANKYOU</a:t>
            </a:r>
            <a:endParaRPr lang="en-IN" sz="6600" dirty="0"/>
          </a:p>
        </p:txBody>
      </p:sp>
    </p:spTree>
    <p:extLst>
      <p:ext uri="{BB962C8B-B14F-4D97-AF65-F5344CB8AC3E}">
        <p14:creationId xmlns:p14="http://schemas.microsoft.com/office/powerpoint/2010/main" val="142307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OVERVIEW</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pic>
        <p:nvPicPr>
          <p:cNvPr id="22" name="Picture 21">
            <a:extLst>
              <a:ext uri="{FF2B5EF4-FFF2-40B4-BE49-F238E27FC236}">
                <a16:creationId xmlns:a16="http://schemas.microsoft.com/office/drawing/2014/main" id="{24E8F4CA-23C4-4FAD-98D0-0AF2B3A90E15}"/>
              </a:ext>
            </a:extLst>
          </p:cNvPr>
          <p:cNvPicPr/>
          <p:nvPr/>
        </p:nvPicPr>
        <p:blipFill rotWithShape="1">
          <a:blip r:embed="rId3">
            <a:extLst>
              <a:ext uri="{28A0092B-C50C-407E-A947-70E740481C1C}">
                <a14:useLocalDpi xmlns:a14="http://schemas.microsoft.com/office/drawing/2010/main" val="0"/>
              </a:ext>
            </a:extLst>
          </a:blip>
          <a:srcRect l="3041" t="8660" r="8279" b="4740"/>
          <a:stretch/>
        </p:blipFill>
        <p:spPr>
          <a:xfrm>
            <a:off x="708660" y="2343318"/>
            <a:ext cx="7726680" cy="3600400"/>
          </a:xfrm>
          <a:prstGeom prst="rect">
            <a:avLst/>
          </a:prstGeom>
          <a:ln>
            <a:solidFill>
              <a:schemeClr val="bg1"/>
            </a:solidFill>
            <a:prstDash val="dash"/>
          </a:ln>
        </p:spPr>
      </p:pic>
      <p:sp>
        <p:nvSpPr>
          <p:cNvPr id="6" name="Content Placeholder 5">
            <a:extLst>
              <a:ext uri="{FF2B5EF4-FFF2-40B4-BE49-F238E27FC236}">
                <a16:creationId xmlns:a16="http://schemas.microsoft.com/office/drawing/2014/main" id="{1EC7287B-92F7-404C-8330-9261464BBE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0685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PROPOSALS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pic>
        <p:nvPicPr>
          <p:cNvPr id="1026" name="Picture 2" descr="Distance Measurement , Arduino Ultrasonic Sensor code ...">
            <a:extLst>
              <a:ext uri="{FF2B5EF4-FFF2-40B4-BE49-F238E27FC236}">
                <a16:creationId xmlns:a16="http://schemas.microsoft.com/office/drawing/2014/main" id="{1DE4A4D6-4F0D-4272-B88C-9AFFA8C2A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132856"/>
            <a:ext cx="2471830" cy="247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P32 Wifi &amp; Bluetooth compatible microcontroller">
            <a:extLst>
              <a:ext uri="{FF2B5EF4-FFF2-40B4-BE49-F238E27FC236}">
                <a16:creationId xmlns:a16="http://schemas.microsoft.com/office/drawing/2014/main" id="{B36997BB-3A5D-4454-88C7-8F9FEFE772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2"/>
          <a:stretch/>
        </p:blipFill>
        <p:spPr bwMode="auto">
          <a:xfrm>
            <a:off x="3347864" y="4292852"/>
            <a:ext cx="2664296" cy="25651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stacle Avoidance Reflection Photoelectric Sensor ...">
            <a:extLst>
              <a:ext uri="{FF2B5EF4-FFF2-40B4-BE49-F238E27FC236}">
                <a16:creationId xmlns:a16="http://schemas.microsoft.com/office/drawing/2014/main" id="{455E5135-70D3-4EBA-A4F9-8A314DBC24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276872"/>
            <a:ext cx="2032676" cy="20326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y HC-SR501 PIR Motion Sensor Module Online in India at Lowest Prices ...">
            <a:extLst>
              <a:ext uri="{FF2B5EF4-FFF2-40B4-BE49-F238E27FC236}">
                <a16:creationId xmlns:a16="http://schemas.microsoft.com/office/drawing/2014/main" id="{B27AE3CC-D766-4DA0-B9A0-AB26C043B1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607" r="46552" b="14910"/>
          <a:stretch/>
        </p:blipFill>
        <p:spPr bwMode="auto">
          <a:xfrm>
            <a:off x="3715450" y="2808868"/>
            <a:ext cx="1622675" cy="1775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5">
            <a:extLst>
              <a:ext uri="{FF2B5EF4-FFF2-40B4-BE49-F238E27FC236}">
                <a16:creationId xmlns:a16="http://schemas.microsoft.com/office/drawing/2014/main" id="{DBEFBDC2-8400-4E8D-B80C-8C3A0220B983}"/>
              </a:ext>
            </a:extLst>
          </p:cNvPr>
          <p:cNvGraphicFramePr>
            <a:graphicFrameLocks noGrp="1"/>
          </p:cNvGraphicFramePr>
          <p:nvPr>
            <p:ph idx="1"/>
            <p:extLst>
              <p:ext uri="{D42A27DB-BD31-4B8C-83A1-F6EECF244321}">
                <p14:modId xmlns:p14="http://schemas.microsoft.com/office/powerpoint/2010/main" val="3010337874"/>
              </p:ext>
            </p:extLst>
          </p:nvPr>
        </p:nvGraphicFramePr>
        <p:xfrm>
          <a:off x="457200" y="1425574"/>
          <a:ext cx="8147248" cy="50997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622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528287"/>
            <a:ext cx="4638674" cy="675926"/>
          </a:xfrm>
        </p:spPr>
        <p:txBody>
          <a:bodyPr/>
          <a:lstStyle/>
          <a:p>
            <a:r>
              <a:rPr lang="en-US" dirty="0"/>
              <a:t>APPROVED</a:t>
            </a:r>
            <a:br>
              <a:rPr lang="en-US" dirty="0"/>
            </a:br>
            <a:r>
              <a:rPr lang="en-US" dirty="0"/>
              <a:t>PROPOSAL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dirty="0"/>
          </a:p>
        </p:txBody>
      </p:sp>
      <p:pic>
        <p:nvPicPr>
          <p:cNvPr id="6" name="Picture 5" descr="HC-SR501-PIR-Motion-Sensor-fresnel-lens-working-principle">
            <a:extLst>
              <a:ext uri="{FF2B5EF4-FFF2-40B4-BE49-F238E27FC236}">
                <a16:creationId xmlns:a16="http://schemas.microsoft.com/office/drawing/2014/main" id="{23D9224D-1F5D-4DBB-B8B4-0F59E574B345}"/>
              </a:ext>
            </a:extLst>
          </p:cNvPr>
          <p:cNvPicPr/>
          <p:nvPr/>
        </p:nvPicPr>
        <p:blipFill rotWithShape="1">
          <a:blip r:embed="rId3">
            <a:extLst>
              <a:ext uri="{28A0092B-C50C-407E-A947-70E740481C1C}">
                <a14:useLocalDpi xmlns:a14="http://schemas.microsoft.com/office/drawing/2010/main" val="0"/>
              </a:ext>
            </a:extLst>
          </a:blip>
          <a:srcRect l="17593" t="5589" r="16550" b="4943"/>
          <a:stretch/>
        </p:blipFill>
        <p:spPr bwMode="auto">
          <a:xfrm>
            <a:off x="4474458" y="2830964"/>
            <a:ext cx="4042792" cy="2607733"/>
          </a:xfrm>
          <a:prstGeom prst="rect">
            <a:avLst/>
          </a:prstGeom>
          <a:noFill/>
          <a:ln>
            <a:noFill/>
          </a:ln>
        </p:spPr>
      </p:pic>
      <p:pic>
        <p:nvPicPr>
          <p:cNvPr id="4098" name="Picture 2" descr="Buy HC-SR501 PIR Motion Sensor Module Online in India at Lowest Prices ...">
            <a:extLst>
              <a:ext uri="{FF2B5EF4-FFF2-40B4-BE49-F238E27FC236}">
                <a16:creationId xmlns:a16="http://schemas.microsoft.com/office/drawing/2014/main" id="{10452D53-E6F9-46AC-9098-EB5E375DE2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07" b="14910"/>
          <a:stretch/>
        </p:blipFill>
        <p:spPr bwMode="auto">
          <a:xfrm>
            <a:off x="626750" y="3140968"/>
            <a:ext cx="3693790" cy="216024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27392FA0-D4D6-4D5F-8C72-EFED8602BB6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477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84598" y="836712"/>
            <a:ext cx="5167522" cy="675926"/>
          </a:xfrm>
        </p:spPr>
        <p:txBody>
          <a:bodyPr/>
          <a:lstStyle/>
          <a:p>
            <a:r>
              <a:rPr lang="en-US" dirty="0"/>
              <a:t>WORKING</a:t>
            </a:r>
            <a:br>
              <a:rPr lang="en-US" dirty="0"/>
            </a:br>
            <a:r>
              <a:rPr lang="en-US" dirty="0"/>
              <a:t>PRINCIPLE</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dirty="0"/>
          </a:p>
        </p:txBody>
      </p:sp>
      <p:pic>
        <p:nvPicPr>
          <p:cNvPr id="22" name="Picture 21" descr="HC-SR501-PIR-Motion-Sensor-working-principle">
            <a:extLst>
              <a:ext uri="{FF2B5EF4-FFF2-40B4-BE49-F238E27FC236}">
                <a16:creationId xmlns:a16="http://schemas.microsoft.com/office/drawing/2014/main" id="{B63A7E39-7489-4B25-B679-982EE14759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373" y="2204864"/>
            <a:ext cx="8174804" cy="3528392"/>
          </a:xfrm>
          <a:prstGeom prst="rect">
            <a:avLst/>
          </a:prstGeom>
          <a:noFill/>
          <a:ln>
            <a:noFill/>
          </a:ln>
        </p:spPr>
      </p:pic>
      <p:sp>
        <p:nvSpPr>
          <p:cNvPr id="6" name="Content Placeholder 5">
            <a:extLst>
              <a:ext uri="{FF2B5EF4-FFF2-40B4-BE49-F238E27FC236}">
                <a16:creationId xmlns:a16="http://schemas.microsoft.com/office/drawing/2014/main" id="{06C78D80-C1A4-47E1-A895-97FEE132BCB8}"/>
              </a:ext>
            </a:extLst>
          </p:cNvPr>
          <p:cNvSpPr>
            <a:spLocks noGrp="1"/>
          </p:cNvSpPr>
          <p:nvPr>
            <p:ph idx="1"/>
          </p:nvPr>
        </p:nvSpPr>
        <p:spPr>
          <a:xfrm>
            <a:off x="473373" y="2060848"/>
            <a:ext cx="7726680" cy="571500"/>
          </a:xfrm>
        </p:spPr>
        <p:txBody>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712948"/>
            <a:ext cx="4638674" cy="675926"/>
          </a:xfrm>
        </p:spPr>
        <p:txBody>
          <a:bodyPr/>
          <a:lstStyle/>
          <a:p>
            <a:r>
              <a:rPr lang="en-US" dirty="0"/>
              <a:t>BOARD SPECIFICATION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pic>
        <p:nvPicPr>
          <p:cNvPr id="7" name="Picture 6" descr="HC-SR501-Pinout-Annotation">
            <a:extLst>
              <a:ext uri="{FF2B5EF4-FFF2-40B4-BE49-F238E27FC236}">
                <a16:creationId xmlns:a16="http://schemas.microsoft.com/office/drawing/2014/main" id="{4A4F9003-74B6-429D-AA76-BA65200D1B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771" y="2046527"/>
            <a:ext cx="5754457" cy="4111116"/>
          </a:xfrm>
          <a:prstGeom prst="rect">
            <a:avLst/>
          </a:prstGeom>
          <a:noFill/>
          <a:ln>
            <a:noFill/>
          </a:ln>
        </p:spPr>
      </p:pic>
      <p:sp>
        <p:nvSpPr>
          <p:cNvPr id="6" name="Content Placeholder 5">
            <a:extLst>
              <a:ext uri="{FF2B5EF4-FFF2-40B4-BE49-F238E27FC236}">
                <a16:creationId xmlns:a16="http://schemas.microsoft.com/office/drawing/2014/main" id="{D1237D50-E78D-4491-BA6F-5008279A1F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2855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PROGRESS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dirty="0"/>
          </a:p>
        </p:txBody>
      </p:sp>
      <p:pic>
        <p:nvPicPr>
          <p:cNvPr id="6" name="Picture 5" descr="Difference-between-single-and-repeating-trigger-HC-SR501">
            <a:extLst>
              <a:ext uri="{FF2B5EF4-FFF2-40B4-BE49-F238E27FC236}">
                <a16:creationId xmlns:a16="http://schemas.microsoft.com/office/drawing/2014/main" id="{C205784B-D748-4285-AAF5-B65958DE72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725" y="2337765"/>
            <a:ext cx="8363272" cy="3326976"/>
          </a:xfrm>
          <a:prstGeom prst="rect">
            <a:avLst/>
          </a:prstGeom>
          <a:noFill/>
          <a:ln>
            <a:noFill/>
          </a:ln>
        </p:spPr>
      </p:pic>
      <p:sp>
        <p:nvSpPr>
          <p:cNvPr id="7" name="Content Placeholder 6">
            <a:extLst>
              <a:ext uri="{FF2B5EF4-FFF2-40B4-BE49-F238E27FC236}">
                <a16:creationId xmlns:a16="http://schemas.microsoft.com/office/drawing/2014/main" id="{18CE97ED-7BD5-4E26-935C-546245D2F4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7442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487448"/>
            <a:ext cx="5807507" cy="675926"/>
          </a:xfrm>
        </p:spPr>
        <p:txBody>
          <a:bodyPr/>
          <a:lstStyle/>
          <a:p>
            <a:r>
              <a:rPr lang="en-US" dirty="0"/>
              <a:t>HC-SR501 Specifications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9</a:t>
            </a:fld>
            <a:endParaRPr lang="en-US" dirty="0"/>
          </a:p>
        </p:txBody>
      </p:sp>
      <p:sp>
        <p:nvSpPr>
          <p:cNvPr id="3" name="Rectangle 2"/>
          <p:cNvSpPr>
            <a:spLocks noGrp="1"/>
          </p:cNvSpPr>
          <p:nvPr>
            <p:ph idx="1"/>
          </p:nvPr>
        </p:nvSpPr>
        <p:spPr/>
        <p:txBody>
          <a:bodyPr>
            <a:noAutofit/>
          </a:bodyPr>
          <a:lstStyle/>
          <a:p>
            <a:endParaRPr lang="en-US" sz="1600" dirty="0"/>
          </a:p>
          <a:p>
            <a:endParaRPr lang="en-US" sz="1600" dirty="0"/>
          </a:p>
        </p:txBody>
      </p:sp>
      <p:graphicFrame>
        <p:nvGraphicFramePr>
          <p:cNvPr id="9" name="Table 8">
            <a:extLst>
              <a:ext uri="{FF2B5EF4-FFF2-40B4-BE49-F238E27FC236}">
                <a16:creationId xmlns:a16="http://schemas.microsoft.com/office/drawing/2014/main" id="{4272271A-F764-47F7-9DB7-EE848FB46F87}"/>
              </a:ext>
            </a:extLst>
          </p:cNvPr>
          <p:cNvGraphicFramePr>
            <a:graphicFrameLocks noGrp="1"/>
          </p:cNvGraphicFramePr>
          <p:nvPr>
            <p:extLst>
              <p:ext uri="{D42A27DB-BD31-4B8C-83A1-F6EECF244321}">
                <p14:modId xmlns:p14="http://schemas.microsoft.com/office/powerpoint/2010/main" val="2930871498"/>
              </p:ext>
            </p:extLst>
          </p:nvPr>
        </p:nvGraphicFramePr>
        <p:xfrm>
          <a:off x="611560" y="1916832"/>
          <a:ext cx="7632848" cy="3899387"/>
        </p:xfrm>
        <a:graphic>
          <a:graphicData uri="http://schemas.openxmlformats.org/drawingml/2006/table">
            <a:tbl>
              <a:tblPr firstRow="1" firstCol="1" bandRow="1">
                <a:tableStyleId>{5C22544A-7EE6-4342-B048-85BDC9FD1C3A}</a:tableStyleId>
              </a:tblPr>
              <a:tblGrid>
                <a:gridCol w="3815972">
                  <a:extLst>
                    <a:ext uri="{9D8B030D-6E8A-4147-A177-3AD203B41FA5}">
                      <a16:colId xmlns:a16="http://schemas.microsoft.com/office/drawing/2014/main" val="720017769"/>
                    </a:ext>
                  </a:extLst>
                </a:gridCol>
                <a:gridCol w="3816876">
                  <a:extLst>
                    <a:ext uri="{9D8B030D-6E8A-4147-A177-3AD203B41FA5}">
                      <a16:colId xmlns:a16="http://schemas.microsoft.com/office/drawing/2014/main" val="3631482931"/>
                    </a:ext>
                  </a:extLst>
                </a:gridCol>
              </a:tblGrid>
              <a:tr h="339600">
                <a:tc>
                  <a:txBody>
                    <a:bodyPr/>
                    <a:lstStyle/>
                    <a:p>
                      <a:pPr algn="ct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F</a:t>
                      </a:r>
                      <a:r>
                        <a:rPr lang="en-IN" sz="1600" b="1" dirty="0" err="1">
                          <a:effectLst/>
                          <a:latin typeface="Calibri" panose="020F0502020204030204" pitchFamily="34" charset="0"/>
                          <a:ea typeface="Calibri" panose="020F0502020204030204" pitchFamily="34" charset="0"/>
                          <a:cs typeface="Times New Roman" panose="02020603050405020304" pitchFamily="18" charset="0"/>
                        </a:rPr>
                        <a:t>eatures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effectLst/>
                        </a:rPr>
                        <a:t>Approximate values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190759"/>
                  </a:ext>
                </a:extLst>
              </a:tr>
              <a:tr h="273618">
                <a:tc>
                  <a:txBody>
                    <a:bodyPr/>
                    <a:lstStyle/>
                    <a:p>
                      <a:pPr algn="ctr">
                        <a:lnSpc>
                          <a:spcPct val="107000"/>
                        </a:lnSpc>
                        <a:spcAft>
                          <a:spcPts val="800"/>
                        </a:spcAft>
                      </a:pPr>
                      <a:r>
                        <a:rPr lang="en-IN" sz="1600" b="0">
                          <a:effectLst/>
                        </a:rPr>
                        <a:t>Quiescent current</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50 μA</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176139"/>
                  </a:ext>
                </a:extLst>
              </a:tr>
              <a:tr h="276371">
                <a:tc>
                  <a:txBody>
                    <a:bodyPr/>
                    <a:lstStyle/>
                    <a:p>
                      <a:pPr algn="ctr">
                        <a:lnSpc>
                          <a:spcPct val="107000"/>
                        </a:lnSpc>
                        <a:spcAft>
                          <a:spcPts val="800"/>
                        </a:spcAft>
                      </a:pPr>
                      <a:r>
                        <a:rPr lang="en-IN" sz="1600" b="0">
                          <a:effectLst/>
                        </a:rPr>
                        <a:t>Level output</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HIGH 3.3 V / LOW 0 V</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642739"/>
                  </a:ext>
                </a:extLst>
              </a:tr>
              <a:tr h="273618">
                <a:tc>
                  <a:txBody>
                    <a:bodyPr/>
                    <a:lstStyle/>
                    <a:p>
                      <a:pPr algn="ctr">
                        <a:lnSpc>
                          <a:spcPct val="107000"/>
                        </a:lnSpc>
                        <a:spcAft>
                          <a:spcPts val="800"/>
                        </a:spcAft>
                      </a:pPr>
                      <a:r>
                        <a:rPr lang="en-IN" sz="1600" b="0">
                          <a:effectLst/>
                        </a:rPr>
                        <a:t>Trigger</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L single trigger / H repeating trigger</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093353"/>
                  </a:ext>
                </a:extLst>
              </a:tr>
              <a:tr h="273618">
                <a:tc>
                  <a:txBody>
                    <a:bodyPr/>
                    <a:lstStyle/>
                    <a:p>
                      <a:pPr algn="ctr">
                        <a:lnSpc>
                          <a:spcPct val="107000"/>
                        </a:lnSpc>
                        <a:spcAft>
                          <a:spcPts val="800"/>
                        </a:spcAft>
                      </a:pPr>
                      <a:r>
                        <a:rPr lang="en-IN" sz="1600" b="0" dirty="0">
                          <a:effectLst/>
                        </a:rPr>
                        <a:t>Delay time</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3 – 300 s</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6378035"/>
                  </a:ext>
                </a:extLst>
              </a:tr>
              <a:tr h="273618">
                <a:tc>
                  <a:txBody>
                    <a:bodyPr/>
                    <a:lstStyle/>
                    <a:p>
                      <a:pPr algn="ctr">
                        <a:lnSpc>
                          <a:spcPct val="107000"/>
                        </a:lnSpc>
                        <a:spcAft>
                          <a:spcPts val="800"/>
                        </a:spcAft>
                      </a:pPr>
                      <a:r>
                        <a:rPr lang="en-IN" sz="1600" b="0">
                          <a:effectLst/>
                        </a:rPr>
                        <a:t>Blocking time</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2.5 s (default)</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1424754"/>
                  </a:ext>
                </a:extLst>
              </a:tr>
              <a:tr h="273618">
                <a:tc>
                  <a:txBody>
                    <a:bodyPr/>
                    <a:lstStyle/>
                    <a:p>
                      <a:pPr algn="ctr">
                        <a:lnSpc>
                          <a:spcPct val="107000"/>
                        </a:lnSpc>
                        <a:spcAft>
                          <a:spcPts val="800"/>
                        </a:spcAft>
                      </a:pPr>
                      <a:r>
                        <a:rPr lang="en-IN" sz="1600" b="0">
                          <a:effectLst/>
                        </a:rPr>
                        <a:t>Trigger</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L single trigger / H repeating trigger</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2569489"/>
                  </a:ext>
                </a:extLst>
              </a:tr>
              <a:tr h="273618">
                <a:tc>
                  <a:txBody>
                    <a:bodyPr/>
                    <a:lstStyle/>
                    <a:p>
                      <a:pPr algn="ctr">
                        <a:lnSpc>
                          <a:spcPct val="107000"/>
                        </a:lnSpc>
                        <a:spcAft>
                          <a:spcPts val="800"/>
                        </a:spcAft>
                      </a:pPr>
                      <a:r>
                        <a:rPr lang="en-IN" sz="1600" b="0">
                          <a:effectLst/>
                        </a:rPr>
                        <a:t>Measuring range</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3 – 7 m maximum</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5619211"/>
                  </a:ext>
                </a:extLst>
              </a:tr>
              <a:tr h="273618">
                <a:tc>
                  <a:txBody>
                    <a:bodyPr/>
                    <a:lstStyle/>
                    <a:p>
                      <a:pPr algn="ctr">
                        <a:lnSpc>
                          <a:spcPct val="107000"/>
                        </a:lnSpc>
                        <a:spcAft>
                          <a:spcPts val="800"/>
                        </a:spcAft>
                      </a:pPr>
                      <a:r>
                        <a:rPr lang="en-IN" sz="1600" b="0">
                          <a:effectLst/>
                        </a:rPr>
                        <a:t>Measuring angle</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dirty="0">
                          <a:effectLst/>
                        </a:rPr>
                        <a:t>&lt; 110° cone angle</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3112175"/>
                  </a:ext>
                </a:extLst>
              </a:tr>
              <a:tr h="273618">
                <a:tc>
                  <a:txBody>
                    <a:bodyPr/>
                    <a:lstStyle/>
                    <a:p>
                      <a:pPr algn="ctr">
                        <a:lnSpc>
                          <a:spcPct val="107000"/>
                        </a:lnSpc>
                        <a:spcAft>
                          <a:spcPts val="800"/>
                        </a:spcAft>
                      </a:pPr>
                      <a:r>
                        <a:rPr lang="en-IN" sz="1600" b="0">
                          <a:effectLst/>
                        </a:rPr>
                        <a:t>PCB dimensions</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32.5 x 24 mm</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4614456"/>
                  </a:ext>
                </a:extLst>
              </a:tr>
              <a:tr h="273618">
                <a:tc>
                  <a:txBody>
                    <a:bodyPr/>
                    <a:lstStyle/>
                    <a:p>
                      <a:pPr algn="ctr">
                        <a:lnSpc>
                          <a:spcPct val="107000"/>
                        </a:lnSpc>
                        <a:spcAft>
                          <a:spcPts val="800"/>
                        </a:spcAft>
                      </a:pPr>
                      <a:r>
                        <a:rPr lang="en-IN" sz="1600" b="0">
                          <a:effectLst/>
                        </a:rPr>
                        <a:t>Mounting holes</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2 mm, 28.5 mm spacing</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089528"/>
                  </a:ext>
                </a:extLst>
              </a:tr>
              <a:tr h="273618">
                <a:tc>
                  <a:txBody>
                    <a:bodyPr/>
                    <a:lstStyle/>
                    <a:p>
                      <a:pPr algn="ctr">
                        <a:lnSpc>
                          <a:spcPct val="107000"/>
                        </a:lnSpc>
                        <a:spcAft>
                          <a:spcPts val="800"/>
                        </a:spcAft>
                      </a:pPr>
                      <a:r>
                        <a:rPr lang="en-IN" sz="1600" b="0">
                          <a:effectLst/>
                        </a:rPr>
                        <a:t>Fresnel lens dimensions</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a:effectLst/>
                        </a:rPr>
                        <a:t>15 mm x 23 mm diameter</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6587709"/>
                  </a:ext>
                </a:extLst>
              </a:tr>
              <a:tr h="273618">
                <a:tc>
                  <a:txBody>
                    <a:bodyPr/>
                    <a:lstStyle/>
                    <a:p>
                      <a:pPr algn="ctr">
                        <a:lnSpc>
                          <a:spcPct val="107000"/>
                        </a:lnSpc>
                        <a:spcAft>
                          <a:spcPts val="800"/>
                        </a:spcAft>
                      </a:pPr>
                      <a:r>
                        <a:rPr lang="en-IN" sz="1600" b="0">
                          <a:effectLst/>
                        </a:rPr>
                        <a:t>Operating temperature</a:t>
                      </a:r>
                      <a:endParaRPr lang="en-IN"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dirty="0">
                          <a:effectLst/>
                        </a:rPr>
                        <a:t>-15 – 70 °C</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5914078"/>
                  </a:ext>
                </a:extLst>
              </a:tr>
              <a:tr h="273618">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600" b="0" dirty="0">
                          <a:effectLst/>
                        </a:rPr>
                        <a:t>Operating voltage</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600" b="0" dirty="0">
                          <a:effectLst/>
                        </a:rPr>
                        <a:t>4.5 – 20 V</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5083464"/>
                  </a:ext>
                </a:extLst>
              </a:tr>
            </a:tbl>
          </a:graphicData>
        </a:graphic>
      </p:graphicFrame>
    </p:spTree>
    <p:extLst>
      <p:ext uri="{BB962C8B-B14F-4D97-AF65-F5344CB8AC3E}">
        <p14:creationId xmlns:p14="http://schemas.microsoft.com/office/powerpoint/2010/main" val="1693211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purl.org/dc/dcmitype/"/>
    <ds:schemaRef ds:uri="http://schemas.openxmlformats.org/package/2006/metadata/core-properties"/>
    <ds:schemaRef ds:uri="http://purl.org/dc/elements/1.1/"/>
    <ds:schemaRef ds:uri="http://www.w3.org/XML/1998/namespace"/>
    <ds:schemaRef ds:uri="16c05727-aa75-4e4a-9b5f-8a80a1165891"/>
    <ds:schemaRef ds:uri="http://schemas.microsoft.com/office/2006/documentManagement/types"/>
    <ds:schemaRef ds:uri="71af3243-3dd4-4a8d-8c0d-dd76da1f02a5"/>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1807</TotalTime>
  <Words>661</Words>
  <Application>Microsoft Office PowerPoint</Application>
  <PresentationFormat>On-screen Show (4:3)</PresentationFormat>
  <Paragraphs>171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myriad-pro</vt:lpstr>
      <vt:lpstr>Segoe UI</vt:lpstr>
      <vt:lpstr>Wingdings 2</vt:lpstr>
      <vt:lpstr>Verve</vt:lpstr>
      <vt:lpstr>PowerPoint Presentation</vt:lpstr>
      <vt:lpstr>PROBLEM STATEMENT</vt:lpstr>
      <vt:lpstr>OVERVIEW</vt:lpstr>
      <vt:lpstr>PROPOSALS</vt:lpstr>
      <vt:lpstr>APPROVED PROPOSAL</vt:lpstr>
      <vt:lpstr>WORKING PRINCIPLE</vt:lpstr>
      <vt:lpstr>BOARD SPECIFICATION</vt:lpstr>
      <vt:lpstr>PROGRESS</vt:lpstr>
      <vt:lpstr>HC-SR501 Specifications</vt:lpstr>
      <vt:lpstr>ADVANTAGES OF PIR SENSORS</vt:lpstr>
      <vt:lpstr>DISADVANTAGES OF PIR SENSORS</vt:lpstr>
      <vt:lpstr>APPLICATIONS OF PIR SENSORS</vt:lpstr>
      <vt:lpstr>PROJECT RESPECTIVE APPLICATION AREA</vt:lpstr>
      <vt:lpstr>INTERDEPENDENCY  BETWEEN THE STAKEHOLDERS</vt:lpstr>
      <vt:lpstr>ADVANTAGES  TO STAKE HOLDERS</vt:lpstr>
      <vt:lpstr>RESOURCES</vt:lpstr>
      <vt:lpstr>WITH RASPBERRYPI</vt:lpstr>
      <vt:lpstr>WITH ARDUINO</vt:lpstr>
      <vt:lpstr>BARE RELAY</vt:lpstr>
      <vt:lpstr>TECHNOLOGY USED</vt:lpstr>
      <vt:lpstr>GOALS FOR  NEXT REVIEW</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Kshitij Koyande</dc:creator>
  <cp:lastModifiedBy>Kshitij Koyande</cp:lastModifiedBy>
  <cp:revision>136</cp:revision>
  <dcterms:created xsi:type="dcterms:W3CDTF">2020-11-25T07:21:03Z</dcterms:created>
  <dcterms:modified xsi:type="dcterms:W3CDTF">2020-11-28T05:23:17Z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