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78C919-B5F7-4AEE-B998-40745D51216F}">
  <a:tblStyle styleId="{0078C919-B5F7-4AEE-B998-40745D512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4cd990523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4cd990523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4cd990523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4cd990523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4cd990523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4cd990523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2e70eb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2e70e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4cd990523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4cd990523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2e70eba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2e70eb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4cd99052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4cd9905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4cd990523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4cd990523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4cd990523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4cd990523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4cd990523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4cd990523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4cd990523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4cd990523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4cd990523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4cd990523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4cd990523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4cd990523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4cd990523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4cd990523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HR Survey Data.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4481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Kshitij K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/ Findings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386650"/>
            <a:ext cx="70305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population is in 30-50 hrs weekly hours working band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levels are comparatively higher on male side </a:t>
            </a:r>
            <a:r>
              <a:rPr lang="en"/>
              <a:t>whereas</a:t>
            </a:r>
            <a:r>
              <a:rPr lang="en"/>
              <a:t> female side comparatively seems pretty balanced.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Majority of the population is between 20-30 years range.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5151575" y="372850"/>
            <a:ext cx="3513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Logistic Regression on datasets nulls filled with average values, after dealing with the invalid values.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5151575" y="2870050"/>
            <a:ext cx="31827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Even </a:t>
            </a:r>
            <a:r>
              <a:rPr lang="en"/>
              <a:t>though</a:t>
            </a:r>
            <a:r>
              <a:rPr lang="en"/>
              <a:t> the accuracy of all models for prediction was very less, t</a:t>
            </a:r>
            <a:r>
              <a:rPr lang="en"/>
              <a:t>his model gave the best possible fit for dataset.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00" y="152400"/>
            <a:ext cx="38742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/ Findings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386650"/>
            <a:ext cx="70305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regression is carried out keeping the stress level as dependent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Age, height &amp; weight is ratio-type data (independent)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Weekly hours is interval type of data (independent)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can see R-squared value is pretty close to 1 which denotes our model is a good fit to our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this case the weight and height have a pretty good co-efficient cause as observed in last graph females are pretty short in this data set resulting in high </a:t>
            </a:r>
            <a:r>
              <a:rPr lang="en"/>
              <a:t>coefficient</a:t>
            </a:r>
            <a:r>
              <a:rPr lang="en"/>
              <a:t> of height variable, and females are comparatively lighter than men based on body build and 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 having high </a:t>
            </a:r>
            <a:r>
              <a:rPr lang="en"/>
              <a:t>coefficient</a:t>
            </a:r>
            <a:r>
              <a:rPr lang="en"/>
              <a:t> can be proclaimed from last graph as stress was higher in men as compared to females.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**logically speaking age and weekly hours must be the independent variables majorly responsible for deciding the </a:t>
            </a:r>
            <a:r>
              <a:rPr lang="en"/>
              <a:t>value</a:t>
            </a:r>
            <a:r>
              <a:rPr lang="en"/>
              <a:t> of the stress variable, but doesnt seems to be in this case.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297975"/>
            <a:ext cx="70305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 a high level, what did you need to do to prepare data for analysis?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Create, format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Check and modify elements that were out of bounds based on some human perception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Deal with null values and entries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Deal with invalid responses like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Detect-patterns or logic breakdown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Describe what problems, if any, did you encounter with the dataset?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Invalid responses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Null entries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Outliers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Cell Shift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Invalid entries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814075"/>
            <a:ext cx="7030500" cy="3717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Methods used to </a:t>
            </a:r>
            <a:r>
              <a:rPr lang="en"/>
              <a:t>analyze</a:t>
            </a:r>
            <a:r>
              <a:rPr lang="en"/>
              <a:t> the data and are they appropriate?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Cluster analysis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Its relevant cause whenever we grade people there will always be segments that think alike, so </a:t>
            </a:r>
            <a:r>
              <a:rPr lang="en"/>
              <a:t>it's</a:t>
            </a:r>
            <a:r>
              <a:rPr lang="en"/>
              <a:t> good to know how many segments are there.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Logistic Regression with t-test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Completely</a:t>
            </a:r>
            <a:r>
              <a:rPr lang="en"/>
              <a:t> relevant due to its classification capabilities which </a:t>
            </a:r>
            <a:r>
              <a:rPr lang="en"/>
              <a:t>will</a:t>
            </a:r>
            <a:r>
              <a:rPr lang="en"/>
              <a:t> help us to know in what stress range the person blends in based on other given factors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many hours did you spend on this task?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12-15 hours</a:t>
            </a:r>
            <a:endParaRPr/>
          </a:p>
        </p:txBody>
      </p:sp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of data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952500" y="4674900"/>
            <a:ext cx="77415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*excluding blank rows</a:t>
            </a:r>
            <a:endParaRPr sz="1000"/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952500" y="20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{0078C919-B5F7-4AEE-B998-40745D51216F}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Shape of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420*6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blank rows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blank cells (null)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Completely</a:t>
                      </a:r>
                      <a:r>
                        <a:rPr lang="en"/>
                        <a:t> filled rows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invalid entries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</a:t>
                      </a:r>
                      <a:r>
                        <a:rPr lang="en"/>
                        <a:t>correlation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columns</a:t>
            </a:r>
            <a:endParaRPr/>
          </a:p>
        </p:txBody>
      </p:sp>
      <p:graphicFrame>
        <p:nvGraphicFramePr>
          <p:cNvPr id="292" name="Google Shape;292;p15"/>
          <p:cNvGraphicFramePr/>
          <p:nvPr/>
        </p:nvGraphicFramePr>
        <p:xfrm>
          <a:off x="952500" y="191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{0078C919-B5F7-4AEE-B998-40745D51216F}</a:tableStyleId>
              </a:tblPr>
              <a:tblGrid>
                <a:gridCol w="3619500"/>
                <a:gridCol w="3619500"/>
              </a:tblGrid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blank spaces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weekly_hours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columns(extra)</a:t>
            </a:r>
            <a:endParaRPr/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952500" y="191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{0078C919-B5F7-4AEE-B998-40745D51216F}</a:tableStyleId>
              </a:tblPr>
              <a:tblGrid>
                <a:gridCol w="3619500"/>
                <a:gridCol w="3619500"/>
              </a:tblGrid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confirmed 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weekly_hours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952500" y="4674900"/>
            <a:ext cx="77415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** these were manually corrected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2571750" y="240050"/>
            <a:ext cx="61113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cluster analysis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0" r="0" t="4278"/>
          <a:stretch/>
        </p:blipFill>
        <p:spPr>
          <a:xfrm>
            <a:off x="1213100" y="1007750"/>
            <a:ext cx="7121200" cy="39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/ Findings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386650"/>
            <a:ext cx="70305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</a:t>
            </a:r>
            <a:r>
              <a:rPr lang="en"/>
              <a:t> done to know how many segments are we dealing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 it also denotes how many minimum number of solutions will be needed to bring some effective change depending on the nature of problem and proposed solution.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 can see that there are mainly 3 types of segments: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Moderate age, high weekly hours &amp; less stress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Young, less weekly hours &amp; high stress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Aged, moderate weekly hours and moderate stress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460950" y="1341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5D-scatter plot of the dataset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26" y="798125"/>
            <a:ext cx="7350626" cy="41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/ Findings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386650"/>
            <a:ext cx="70305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Mainly the females and males are segmented according to their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 of which we can observe that comparatively men have more working hours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maybe women are more health conscious and short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483725" y="0"/>
            <a:ext cx="86022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visualization of variables wrt stress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75" y="483725"/>
            <a:ext cx="7606500" cy="46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2588700" y="4736400"/>
            <a:ext cx="3966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** gender 0 is female and 1 is male respectively.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