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7"/>
    <p:restoredTop sz="94586"/>
  </p:normalViewPr>
  <p:slideViewPr>
    <p:cSldViewPr>
      <p:cViewPr varScale="1">
        <p:scale>
          <a:sx n="84" d="100"/>
          <a:sy n="84" d="100"/>
        </p:scale>
        <p:origin x="1421" y="91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식당일러스트.png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10095" y="908720"/>
            <a:ext cx="7523810" cy="368571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4499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HY센스L"/>
                <a:ea typeface="HY센스L"/>
              </a:rPr>
              <a:t>모바일 </a:t>
            </a:r>
            <a:r>
              <a:rPr lang="en-US" altLang="ko-KR">
                <a:latin typeface="HY센스L"/>
                <a:ea typeface="HY센스L"/>
              </a:rPr>
              <a:t>SW </a:t>
            </a:r>
            <a:r>
              <a:rPr lang="ko-KR" altLang="en-US">
                <a:latin typeface="HY센스L"/>
                <a:ea typeface="HY센스L"/>
              </a:rPr>
              <a:t>스튜디오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6136" y="4797152"/>
            <a:ext cx="3312367" cy="173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latin typeface="HY나무M"/>
                <a:ea typeface="HY나무M"/>
              </a:rPr>
              <a:t>16</a:t>
            </a:r>
            <a:r>
              <a:rPr lang="ko-KR" altLang="en-US" sz="3600" dirty="0">
                <a:latin typeface="HY나무M"/>
                <a:ea typeface="HY나무M"/>
              </a:rPr>
              <a:t>조</a:t>
            </a:r>
          </a:p>
          <a:p>
            <a:pPr lvl="0">
              <a:defRPr lang="ko-KR" altLang="en-US"/>
            </a:pPr>
            <a:r>
              <a:rPr lang="ko-KR" altLang="en-US" sz="2400" dirty="0" err="1">
                <a:latin typeface="HY나무M"/>
                <a:ea typeface="HY나무M"/>
              </a:rPr>
              <a:t>함차웅</a:t>
            </a:r>
            <a:r>
              <a:rPr lang="ko-KR" altLang="en-US" sz="2400" dirty="0">
                <a:latin typeface="HY나무M"/>
                <a:ea typeface="HY나무M"/>
              </a:rPr>
              <a:t>    </a:t>
            </a:r>
            <a:r>
              <a:rPr lang="en-US" altLang="ko-KR" sz="2400" dirty="0">
                <a:latin typeface="HY나무M"/>
                <a:ea typeface="HY나무M"/>
              </a:rPr>
              <a:t>2015125083</a:t>
            </a:r>
          </a:p>
          <a:p>
            <a:pPr lvl="0">
              <a:defRPr lang="ko-KR" altLang="en-US"/>
            </a:pPr>
            <a:r>
              <a:rPr lang="ko-KR" altLang="en-US" sz="2400" dirty="0">
                <a:latin typeface="HY나무M"/>
                <a:ea typeface="HY나무M"/>
              </a:rPr>
              <a:t>고병욱    </a:t>
            </a:r>
            <a:r>
              <a:rPr lang="en-US" altLang="ko-KR" sz="2400" dirty="0">
                <a:latin typeface="HY나무M"/>
                <a:ea typeface="HY나무M"/>
              </a:rPr>
              <a:t>2015125007</a:t>
            </a:r>
          </a:p>
          <a:p>
            <a:pPr lvl="0">
              <a:defRPr lang="ko-KR" altLang="en-US"/>
            </a:pPr>
            <a:r>
              <a:rPr lang="ko-KR" altLang="en-US" sz="2400" dirty="0">
                <a:latin typeface="HY나무M"/>
                <a:ea typeface="HY나무M"/>
              </a:rPr>
              <a:t>서준호    </a:t>
            </a:r>
            <a:r>
              <a:rPr lang="en-US" altLang="ko-KR" sz="2400" dirty="0">
                <a:latin typeface="HY나무M"/>
                <a:ea typeface="HY나무M"/>
              </a:rPr>
              <a:t>2014122137</a:t>
            </a:r>
            <a:endParaRPr lang="ko-KR" altLang="en-US" sz="2400" dirty="0">
              <a:latin typeface="HY나무M"/>
              <a:ea typeface="HY나무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B2B1963-69DD-43C0-AD96-B157D72E391F}"/>
              </a:ext>
            </a:extLst>
          </p:cNvPr>
          <p:cNvSpPr txBox="1"/>
          <p:nvPr/>
        </p:nvSpPr>
        <p:spPr>
          <a:xfrm>
            <a:off x="1403648" y="5445224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준비를 부탁해</a:t>
            </a:r>
            <a:r>
              <a:rPr lang="en-US" altLang="ko-KR" sz="3600" b="1" dirty="0"/>
              <a:t>!</a:t>
            </a:r>
            <a:endParaRPr lang="ko-KR" alt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211960" cy="81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800">
                <a:latin typeface="Segoe UI Black"/>
                <a:ea typeface="Segoe UI Black"/>
              </a:rPr>
              <a:t>Requirement</a:t>
            </a:r>
            <a:endParaRPr lang="ko-KR" altLang="en-US" sz="4800">
              <a:latin typeface="Segoe UI Blac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115452"/>
            <a:ext cx="1224136" cy="635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>
                <a:latin typeface="Brush Script MT"/>
              </a:rPr>
              <a:t>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3212976"/>
            <a:ext cx="1728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>
                <a:latin typeface="Brush Script MT"/>
              </a:rPr>
              <a:t>What?</a:t>
            </a:r>
            <a:endParaRPr lang="ko-KR" altLang="en-US" sz="3600">
              <a:latin typeface="Brush Script M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1772816"/>
            <a:ext cx="69127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har char="-"/>
              <a:defRPr lang="ko-KR" altLang="en-US"/>
            </a:pPr>
            <a:r>
              <a:rPr lang="ko-KR" altLang="en-US" dirty="0">
                <a:latin typeface="HY나무M"/>
                <a:ea typeface="HY나무M"/>
              </a:rPr>
              <a:t>보다 실용적인 매장 관리를 위해</a:t>
            </a:r>
            <a:r>
              <a:rPr lang="en-US" altLang="ko-KR" dirty="0">
                <a:latin typeface="HY나무M"/>
                <a:ea typeface="HY나무M"/>
              </a:rPr>
              <a:t>!</a:t>
            </a:r>
          </a:p>
          <a:p>
            <a:pPr>
              <a:buChar char="-"/>
              <a:defRPr lang="ko-KR" altLang="en-US"/>
            </a:pPr>
            <a:r>
              <a:rPr lang="ko-KR" altLang="en-US" dirty="0">
                <a:latin typeface="HY나무M"/>
                <a:ea typeface="HY나무M"/>
              </a:rPr>
              <a:t>줄을 서서 주문을 하기보다 앉아서 앱으로 편리하게 주문</a:t>
            </a:r>
            <a:r>
              <a:rPr lang="en-US" altLang="ko-KR" dirty="0">
                <a:latin typeface="HY나무M"/>
                <a:ea typeface="HY나무M"/>
              </a:rPr>
              <a:t>!</a:t>
            </a:r>
          </a:p>
          <a:p>
            <a:pPr>
              <a:buChar char="-"/>
              <a:defRPr lang="ko-KR" altLang="en-US"/>
            </a:pPr>
            <a:r>
              <a:rPr lang="ko-KR" altLang="en-US" dirty="0">
                <a:latin typeface="HY나무M"/>
                <a:ea typeface="HY나무M"/>
              </a:rPr>
              <a:t>매장 </a:t>
            </a:r>
            <a:r>
              <a:rPr lang="ko-KR" altLang="en-US" dirty="0" err="1">
                <a:latin typeface="HY나무M"/>
                <a:ea typeface="HY나무M"/>
              </a:rPr>
              <a:t>도착전</a:t>
            </a:r>
            <a:r>
              <a:rPr lang="ko-KR" altLang="en-US" dirty="0">
                <a:latin typeface="HY나무M"/>
                <a:ea typeface="HY나무M"/>
              </a:rPr>
              <a:t> 주문으로 도착해서 </a:t>
            </a:r>
            <a:r>
              <a:rPr lang="ko-KR" altLang="en-US" dirty="0" err="1">
                <a:latin typeface="HY나무M"/>
                <a:ea typeface="HY나무M"/>
              </a:rPr>
              <a:t>앉자마자</a:t>
            </a:r>
            <a:r>
              <a:rPr lang="ko-KR" altLang="en-US" dirty="0">
                <a:latin typeface="HY나무M"/>
                <a:ea typeface="HY나무M"/>
              </a:rPr>
              <a:t> 식사</a:t>
            </a:r>
            <a:r>
              <a:rPr lang="en-US" altLang="ko-KR" dirty="0">
                <a:latin typeface="HY나무M"/>
                <a:ea typeface="HY나무M"/>
              </a:rPr>
              <a:t>!</a:t>
            </a:r>
            <a:r>
              <a:rPr lang="ko-KR" altLang="en-US" dirty="0">
                <a:latin typeface="HY나무M"/>
                <a:ea typeface="HY나무M"/>
              </a:rPr>
              <a:t>  </a:t>
            </a:r>
            <a:endParaRPr lang="en-US" altLang="ko-KR" dirty="0">
              <a:latin typeface="HY나무M"/>
              <a:ea typeface="HY나무M"/>
            </a:endParaRPr>
          </a:p>
          <a:p>
            <a:pPr>
              <a:buChar char="-"/>
              <a:defRPr lang="ko-KR" altLang="en-US"/>
            </a:pPr>
            <a:r>
              <a:rPr lang="ko-KR" altLang="en-US" dirty="0">
                <a:latin typeface="HY나무M"/>
                <a:ea typeface="HY나무M"/>
              </a:rPr>
              <a:t>인기 매장에 줄을 대기 하지 않고 대기표를 뽑고 식사</a:t>
            </a:r>
            <a:r>
              <a:rPr lang="en-US" altLang="ko-KR" dirty="0">
                <a:latin typeface="HY나무M"/>
                <a:ea typeface="HY나무M"/>
              </a:rPr>
              <a:t>!</a:t>
            </a:r>
            <a:endParaRPr lang="ko-KR" altLang="en-US" dirty="0">
              <a:latin typeface="HY나무M"/>
              <a:ea typeface="HY나무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3861048"/>
            <a:ext cx="6408712" cy="90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dirty="0"/>
              <a:t>-</a:t>
            </a:r>
            <a:r>
              <a:rPr lang="ko-KR" altLang="en-US" dirty="0">
                <a:latin typeface="HY나무M"/>
                <a:ea typeface="HY나무M"/>
              </a:rPr>
              <a:t>음식점에 앉아서 여기요</a:t>
            </a:r>
            <a:r>
              <a:rPr lang="en-US" altLang="ko-KR" dirty="0">
                <a:latin typeface="HY나무M"/>
                <a:ea typeface="HY나무M"/>
              </a:rPr>
              <a:t>! </a:t>
            </a:r>
            <a:r>
              <a:rPr lang="ko-KR" altLang="en-US" dirty="0" err="1">
                <a:latin typeface="HY나무M"/>
                <a:ea typeface="HY나무M"/>
              </a:rPr>
              <a:t>이거요</a:t>
            </a:r>
            <a:r>
              <a:rPr lang="en-US" altLang="ko-KR" dirty="0">
                <a:latin typeface="HY나무M"/>
                <a:ea typeface="HY나무M"/>
              </a:rPr>
              <a:t>. </a:t>
            </a:r>
            <a:r>
              <a:rPr lang="ko-KR" altLang="en-US" dirty="0">
                <a:latin typeface="HY나무M"/>
                <a:ea typeface="HY나무M"/>
              </a:rPr>
              <a:t>할 필요 없이 주문한다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  <a:p>
            <a:pPr lvl="0">
              <a:defRPr lang="ko-KR" altLang="en-US"/>
            </a:pPr>
            <a:r>
              <a:rPr lang="en-US" altLang="ko-KR" dirty="0">
                <a:latin typeface="HY나무M"/>
                <a:ea typeface="HY나무M"/>
              </a:rPr>
              <a:t>-</a:t>
            </a:r>
            <a:r>
              <a:rPr lang="ko-KR" altLang="en-US" dirty="0">
                <a:latin typeface="HY나무M"/>
                <a:ea typeface="HY나무M"/>
              </a:rPr>
              <a:t>줄을 서지 않고 주문 할 수 있도록 한다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  <a:p>
            <a:pPr lvl="0">
              <a:defRPr lang="ko-KR" altLang="en-US"/>
            </a:pPr>
            <a:endParaRPr lang="ko-KR" altLang="en-US" dirty="0">
              <a:latin typeface="HY나무M"/>
              <a:ea typeface="HY나무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283968" cy="81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800">
                <a:latin typeface="Segoe UI Black"/>
                <a:ea typeface="Segoe UI Black"/>
              </a:rPr>
              <a:t>Usecase</a:t>
            </a:r>
            <a:endParaRPr lang="ko-KR" altLang="en-US" sz="4800">
              <a:latin typeface="Segoe UI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4077072"/>
            <a:ext cx="8280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b="1" i="1" u="sng" dirty="0">
                <a:latin typeface="HY나무M"/>
                <a:ea typeface="HY나무M"/>
              </a:rPr>
              <a:t>일반 음식점</a:t>
            </a:r>
            <a:r>
              <a:rPr lang="en-US" altLang="ko-KR" dirty="0">
                <a:latin typeface="HY나무M"/>
                <a:ea typeface="HY나무M"/>
              </a:rPr>
              <a:t>, </a:t>
            </a:r>
            <a:r>
              <a:rPr lang="ko-KR" altLang="en-US" b="1" i="1" u="sng" dirty="0">
                <a:latin typeface="HY나무M"/>
                <a:ea typeface="HY나무M"/>
              </a:rPr>
              <a:t>학생식당</a:t>
            </a:r>
            <a:r>
              <a:rPr lang="en-US" altLang="ko-KR" dirty="0">
                <a:latin typeface="HY나무M"/>
                <a:ea typeface="HY나무M"/>
              </a:rPr>
              <a:t>, </a:t>
            </a:r>
            <a:r>
              <a:rPr lang="ko-KR" altLang="en-US" b="1" i="1" u="sng" dirty="0">
                <a:latin typeface="HY나무M"/>
                <a:ea typeface="HY나무M"/>
              </a:rPr>
              <a:t>대학 축제</a:t>
            </a:r>
            <a:r>
              <a:rPr lang="en-US" altLang="ko-KR" dirty="0">
                <a:latin typeface="HY나무M"/>
                <a:ea typeface="HY나무M"/>
              </a:rPr>
              <a:t>, </a:t>
            </a:r>
            <a:r>
              <a:rPr lang="ko-KR" altLang="en-US" b="1" i="1" u="sng" dirty="0" err="1">
                <a:latin typeface="HY나무M"/>
                <a:ea typeface="HY나무M"/>
              </a:rPr>
              <a:t>카페</a:t>
            </a:r>
            <a:r>
              <a:rPr lang="ko-KR" altLang="en-US" dirty="0" err="1">
                <a:latin typeface="HY나무M"/>
                <a:ea typeface="HY나무M"/>
              </a:rPr>
              <a:t>등에서</a:t>
            </a:r>
            <a:r>
              <a:rPr lang="ko-KR" altLang="en-US" dirty="0">
                <a:latin typeface="HY나무M"/>
                <a:ea typeface="HY나무M"/>
              </a:rPr>
              <a:t> 사용 가능합니다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  <a:p>
            <a:pPr lvl="0">
              <a:defRPr lang="ko-KR" altLang="en-US"/>
            </a:pPr>
            <a:endParaRPr lang="ko-KR" altLang="en-US" dirty="0">
              <a:latin typeface="HY나무M"/>
              <a:ea typeface="HY나무M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7544" y="1412776"/>
            <a:ext cx="8208912" cy="1512168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buAutoNum type="arabicPeriod"/>
              <a:defRPr lang="ko-KR" altLang="en-US"/>
            </a:pPr>
            <a:r>
              <a:rPr lang="ko-KR" altLang="en-US">
                <a:latin typeface="HY나무M"/>
                <a:ea typeface="HY나무M"/>
              </a:rPr>
              <a:t>앱을 켠 후 음식점을 고른다</a:t>
            </a:r>
            <a:r>
              <a:rPr lang="en-US" altLang="ko-KR">
                <a:latin typeface="HY나무M"/>
                <a:ea typeface="HY나무M"/>
              </a:rPr>
              <a:t>.</a:t>
            </a:r>
          </a:p>
          <a:p>
            <a:pPr marL="342900" indent="-342900">
              <a:buAutoNum type="arabicPeriod"/>
              <a:defRPr lang="ko-KR" altLang="en-US"/>
            </a:pPr>
            <a:r>
              <a:rPr lang="ko-KR" altLang="en-US">
                <a:latin typeface="HY나무M"/>
                <a:ea typeface="HY나무M"/>
              </a:rPr>
              <a:t>메뉴를 고르고 메뉴를 장바구니에 담은 뒤 주문을 한다</a:t>
            </a:r>
            <a:r>
              <a:rPr lang="en-US" altLang="ko-KR">
                <a:latin typeface="HY나무M"/>
                <a:ea typeface="HY나무M"/>
              </a:rPr>
              <a:t>.</a:t>
            </a:r>
          </a:p>
          <a:p>
            <a:pPr marL="342900" indent="-342900">
              <a:buAutoNum type="arabicPeriod"/>
              <a:defRPr lang="ko-KR" altLang="en-US"/>
            </a:pPr>
            <a:r>
              <a:rPr lang="ko-KR" altLang="en-US">
                <a:latin typeface="HY나무M"/>
                <a:ea typeface="HY나무M"/>
              </a:rPr>
              <a:t>주문이 완료되면 예약번호와 준비시간이 나옵니다</a:t>
            </a:r>
            <a:r>
              <a:rPr lang="en-US" altLang="ko-KR">
                <a:latin typeface="HY나무M"/>
                <a:ea typeface="HY나무M"/>
              </a:rPr>
              <a:t>.</a:t>
            </a:r>
          </a:p>
          <a:p>
            <a:pPr marL="342900" indent="-342900">
              <a:buAutoNum type="arabicPeriod"/>
              <a:defRPr lang="ko-KR" altLang="en-US"/>
            </a:pPr>
            <a:r>
              <a:rPr lang="ko-KR" altLang="en-US">
                <a:latin typeface="HY나무M"/>
                <a:ea typeface="HY나무M"/>
              </a:rPr>
              <a:t>준비된 시간에 맞춰 예약번호를 확인한 후 음식을 수령하거나 먹습니다</a:t>
            </a:r>
            <a:r>
              <a:rPr lang="en-US" altLang="ko-KR">
                <a:latin typeface="HY나무M"/>
                <a:ea typeface="HY나무M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3672407" cy="451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latin typeface="HY나무M"/>
                <a:ea typeface="HY나무M"/>
              </a:rPr>
              <a:t>기본 플랫폼</a:t>
            </a:r>
            <a:r>
              <a:rPr lang="en-US" altLang="ko-KR" sz="2400" b="1">
                <a:latin typeface="HY나무M"/>
                <a:ea typeface="HY나무M"/>
              </a:rPr>
              <a:t>(</a:t>
            </a:r>
            <a:r>
              <a:rPr lang="ko-KR" altLang="en-US" sz="2400" b="1">
                <a:latin typeface="HY나무M"/>
                <a:ea typeface="HY나무M"/>
              </a:rPr>
              <a:t>고객용</a:t>
            </a:r>
            <a:r>
              <a:rPr lang="en-US" altLang="ko-KR" sz="2400" b="1">
                <a:latin typeface="HY나무M"/>
                <a:ea typeface="HY나무M"/>
              </a:rPr>
              <a:t>)</a:t>
            </a:r>
            <a:endParaRPr lang="ko-KR" altLang="en-US" sz="2400" b="1">
              <a:latin typeface="HY나무M"/>
              <a:ea typeface="HY나무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283968" cy="81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800">
                <a:latin typeface="Segoe UI Black"/>
                <a:ea typeface="Segoe UI Black"/>
              </a:rPr>
              <a:t>Usecase</a:t>
            </a:r>
            <a:endParaRPr lang="ko-KR" altLang="en-US" sz="4800">
              <a:latin typeface="Segoe UI Black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67544" y="1412776"/>
            <a:ext cx="8208912" cy="1512168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buAutoNum type="arabicPeriod"/>
              <a:defRPr lang="ko-KR" altLang="en-US"/>
            </a:pPr>
            <a:r>
              <a:rPr lang="ko-KR" altLang="en-US" dirty="0">
                <a:latin typeface="HY나무M"/>
                <a:ea typeface="HY나무M"/>
              </a:rPr>
              <a:t>앱에 음식점에 관한 정보와 </a:t>
            </a:r>
            <a:r>
              <a:rPr lang="ko-KR" altLang="en-US" dirty="0" err="1">
                <a:latin typeface="HY나무M"/>
                <a:ea typeface="HY나무M"/>
              </a:rPr>
              <a:t>메뉴등을</a:t>
            </a:r>
            <a:r>
              <a:rPr lang="ko-KR" altLang="en-US" dirty="0">
                <a:latin typeface="HY나무M"/>
                <a:ea typeface="HY나무M"/>
              </a:rPr>
              <a:t> 등록한다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  <a:p>
            <a:pPr marL="342900" indent="-342900">
              <a:buAutoNum type="arabicPeriod"/>
              <a:defRPr lang="ko-KR" altLang="en-US"/>
            </a:pPr>
            <a:r>
              <a:rPr lang="ko-KR" altLang="en-US" dirty="0">
                <a:latin typeface="HY나무M"/>
                <a:ea typeface="HY나무M"/>
              </a:rPr>
              <a:t>주문이 들어와서 확정되면 예약 번호와 메뉴를 주문 받는다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  <a:p>
            <a:pPr marL="342900" indent="-342900">
              <a:buAutoNum type="arabicPeriod"/>
              <a:defRPr lang="ko-KR" altLang="en-US"/>
            </a:pPr>
            <a:r>
              <a:rPr lang="ko-KR" altLang="en-US" dirty="0">
                <a:latin typeface="HY나무M"/>
                <a:ea typeface="HY나무M"/>
              </a:rPr>
              <a:t>음식을 준비한다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  <a:p>
            <a:pPr marL="342900" indent="-342900">
              <a:buAutoNum type="arabicPeriod"/>
              <a:defRPr lang="ko-KR" altLang="en-US"/>
            </a:pPr>
            <a:r>
              <a:rPr lang="ko-KR" altLang="en-US" dirty="0">
                <a:latin typeface="HY나무M"/>
                <a:ea typeface="HY나무M"/>
              </a:rPr>
              <a:t>예약번호에 맞춰 음식을 </a:t>
            </a:r>
            <a:r>
              <a:rPr lang="ko-KR" altLang="en-US" dirty="0" err="1">
                <a:latin typeface="HY나무M"/>
                <a:ea typeface="HY나무M"/>
              </a:rPr>
              <a:t>서빙하거나</a:t>
            </a:r>
            <a:r>
              <a:rPr lang="ko-KR" altLang="en-US" dirty="0">
                <a:latin typeface="HY나무M"/>
                <a:ea typeface="HY나무M"/>
              </a:rPr>
              <a:t>  프런트에 둔다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1" y="908720"/>
            <a:ext cx="4320481" cy="451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latin typeface="HY나무M"/>
                <a:ea typeface="HY나무M"/>
              </a:rPr>
              <a:t>기본 플랫폼</a:t>
            </a:r>
            <a:r>
              <a:rPr lang="en-US" altLang="ko-KR" sz="2400" b="1">
                <a:latin typeface="HY나무M"/>
                <a:ea typeface="HY나무M"/>
              </a:rPr>
              <a:t>(</a:t>
            </a:r>
            <a:r>
              <a:rPr lang="ko-KR" altLang="en-US" sz="2400" b="1">
                <a:latin typeface="HY나무M"/>
                <a:ea typeface="HY나무M"/>
              </a:rPr>
              <a:t>매점 관리자용</a:t>
            </a:r>
            <a:r>
              <a:rPr lang="en-US" altLang="ko-KR" sz="2400" b="1">
                <a:latin typeface="HY나무M"/>
                <a:ea typeface="HY나무M"/>
              </a:rPr>
              <a:t>)</a:t>
            </a:r>
          </a:p>
        </p:txBody>
      </p:sp>
      <p:sp>
        <p:nvSpPr>
          <p:cNvPr id="5" name="직사각형 4"/>
          <p:cNvSpPr txBox="1"/>
          <p:nvPr/>
        </p:nvSpPr>
        <p:spPr>
          <a:xfrm>
            <a:off x="451537" y="3933057"/>
            <a:ext cx="82089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HY나무M"/>
                <a:ea typeface="HY나무M"/>
              </a:rPr>
              <a:t>사장님은 매장관리와 일일 매출관리도 볼 수 있습니다. 주문현황을 보면서 음식을 준비하면 되고 따로 </a:t>
            </a:r>
            <a:r>
              <a:rPr lang="ko-KR" altLang="en-US" dirty="0" err="1">
                <a:latin typeface="HY나무M"/>
                <a:ea typeface="HY나무M"/>
              </a:rPr>
              <a:t>홀서빙</a:t>
            </a:r>
            <a:r>
              <a:rPr lang="ko-KR" altLang="en-US" dirty="0">
                <a:latin typeface="HY나무M"/>
                <a:ea typeface="HY나무M"/>
              </a:rPr>
              <a:t> 인원이 주문을 받을 필요없이 매장 관리를 하면 됩니다.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E73423EF-C7E0-448D-9CBF-54C5316CD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5" y="1809279"/>
            <a:ext cx="2025999" cy="33586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3563888" cy="81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800">
                <a:latin typeface="Segoe UI Black"/>
                <a:ea typeface="Segoe UI Black"/>
              </a:rPr>
              <a:t>Wireframe</a:t>
            </a:r>
            <a:endParaRPr lang="ko-KR" altLang="en-US" sz="4800">
              <a:latin typeface="Segoe UI Black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72080" y="764704"/>
            <a:ext cx="1620000" cy="27238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20352" y="764704"/>
            <a:ext cx="1620000" cy="26952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44088" y="3904503"/>
            <a:ext cx="1620000" cy="26928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20352" y="3880626"/>
            <a:ext cx="1620000" cy="2716725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cxnSpLocks/>
            <a:endCxn id="4" idx="1"/>
          </p:cNvCxnSpPr>
          <p:nvPr/>
        </p:nvCxnSpPr>
        <p:spPr>
          <a:xfrm flipV="1">
            <a:off x="1835696" y="2126651"/>
            <a:ext cx="1836384" cy="1554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cxnSpLocks/>
            <a:endCxn id="5" idx="1"/>
          </p:cNvCxnSpPr>
          <p:nvPr/>
        </p:nvCxnSpPr>
        <p:spPr>
          <a:xfrm>
            <a:off x="4482080" y="1484784"/>
            <a:ext cx="1638272" cy="62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endCxn id="7" idx="1"/>
          </p:cNvCxnSpPr>
          <p:nvPr/>
        </p:nvCxnSpPr>
        <p:spPr>
          <a:xfrm flipV="1">
            <a:off x="4572000" y="5238989"/>
            <a:ext cx="1548352" cy="1210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="" xmlns:a16="http://schemas.microsoft.com/office/drawing/2014/main" id="{80E78876-42F2-4D70-9971-25AB0DFB7DA2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 flipV="1">
            <a:off x="3744088" y="3310736"/>
            <a:ext cx="3653958" cy="1940192"/>
          </a:xfrm>
          <a:prstGeom prst="bentConnector3">
            <a:avLst>
              <a:gd name="adj1" fmla="val 106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BAAD1C9-9CAA-49B5-A700-2F7C1C19A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77" y="2080994"/>
            <a:ext cx="1825183" cy="30211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44088" y="607533"/>
            <a:ext cx="1620000" cy="2677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48344" y="594499"/>
            <a:ext cx="1620000" cy="26904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1800" y="3784260"/>
            <a:ext cx="1620000" cy="2669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896216" y="3768764"/>
            <a:ext cx="1620000" cy="26845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056456" y="3750946"/>
            <a:ext cx="1620000" cy="2702389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cxnSpLocks/>
            <a:endCxn id="3" idx="1"/>
          </p:cNvCxnSpPr>
          <p:nvPr/>
        </p:nvCxnSpPr>
        <p:spPr>
          <a:xfrm flipV="1">
            <a:off x="1385376" y="1946258"/>
            <a:ext cx="2358712" cy="1972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cxnSpLocks/>
            <a:endCxn id="4" idx="1"/>
          </p:cNvCxnSpPr>
          <p:nvPr/>
        </p:nvCxnSpPr>
        <p:spPr>
          <a:xfrm>
            <a:off x="4554088" y="1484784"/>
            <a:ext cx="1494256" cy="454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꺽인 연결선 9"/>
          <p:cNvCxnSpPr>
            <a:cxnSpLocks/>
            <a:endCxn id="5" idx="1"/>
          </p:cNvCxnSpPr>
          <p:nvPr/>
        </p:nvCxnSpPr>
        <p:spPr>
          <a:xfrm rot="5400000">
            <a:off x="2125013" y="2347595"/>
            <a:ext cx="3417990" cy="2124416"/>
          </a:xfrm>
          <a:prstGeom prst="bentConnector4">
            <a:avLst>
              <a:gd name="adj1" fmla="val 30478"/>
              <a:gd name="adj2" fmla="val 1107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cxnSpLocks/>
            <a:endCxn id="6" idx="1"/>
          </p:cNvCxnSpPr>
          <p:nvPr/>
        </p:nvCxnSpPr>
        <p:spPr>
          <a:xfrm>
            <a:off x="3203848" y="4797152"/>
            <a:ext cx="1692368" cy="313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="" xmlns:a16="http://schemas.microsoft.com/office/drawing/2014/main" id="{6F2E9831-DB40-4955-B81E-DAFB4B798BA3}"/>
              </a:ext>
            </a:extLst>
          </p:cNvPr>
          <p:cNvCxnSpPr>
            <a:endCxn id="7" idx="0"/>
          </p:cNvCxnSpPr>
          <p:nvPr/>
        </p:nvCxnSpPr>
        <p:spPr>
          <a:xfrm>
            <a:off x="5004048" y="1844824"/>
            <a:ext cx="2862408" cy="1906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180</Words>
  <Application>Microsoft Office PowerPoint</Application>
  <PresentationFormat>화면 슬라이드 쇼(4:3)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HY나무M</vt:lpstr>
      <vt:lpstr>HY센스L</vt:lpstr>
      <vt:lpstr>맑은 고딕</vt:lpstr>
      <vt:lpstr>Arial</vt:lpstr>
      <vt:lpstr>Brush Script MT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모바일sw 스튜디오 16조</dc:title>
  <dc:subject/>
  <dc:creator>chawoong</dc:creator>
  <cp:keywords/>
  <dc:description/>
  <cp:lastModifiedBy>고병욱</cp:lastModifiedBy>
  <cp:revision>50</cp:revision>
  <dcterms:created xsi:type="dcterms:W3CDTF">2019-09-09T07:44:23Z</dcterms:created>
  <dcterms:modified xsi:type="dcterms:W3CDTF">2019-09-16T13:46:22Z</dcterms:modified>
  <cp:category/>
</cp:coreProperties>
</file>