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BFB-7F22-5F41-8226-FEF12C5C4C7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B563-9953-0449-8B20-07D44505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D374BFB-7F22-5F41-8226-FEF12C5C4C7B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960B563-9953-0449-8B20-07D445055A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17" y="509253"/>
            <a:ext cx="847618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Arial"/>
                <a:cs typeface="Arial"/>
              </a:rPr>
              <a:t>PROBLEM</a:t>
            </a:r>
          </a:p>
          <a:p>
            <a:r>
              <a:rPr lang="en-US" sz="2400" dirty="0" smtClean="0">
                <a:latin typeface="Arial"/>
                <a:cs typeface="Arial"/>
              </a:rPr>
              <a:t>We need a simple way of “drilling down” on images within a e-book.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317" y="2000267"/>
            <a:ext cx="847618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Arial"/>
                <a:cs typeface="Arial"/>
              </a:rPr>
              <a:t>SOLUTION</a:t>
            </a:r>
          </a:p>
          <a:p>
            <a:r>
              <a:rPr lang="en-US" sz="2400" dirty="0" smtClean="0">
                <a:latin typeface="Arial"/>
                <a:cs typeface="Arial"/>
              </a:rPr>
              <a:t>Allow expandable images to open a sub-book with more information.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317" y="3517223"/>
            <a:ext cx="847618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Arial"/>
                <a:cs typeface="Arial"/>
              </a:rPr>
              <a:t>IMPLEMENTATION</a:t>
            </a:r>
          </a:p>
          <a:p>
            <a:r>
              <a:rPr lang="en-US" sz="2400" dirty="0" smtClean="0">
                <a:latin typeface="Arial"/>
                <a:cs typeface="Arial"/>
              </a:rPr>
              <a:t>Using the inline-recursive style, we provide the user with an intuitive drill-down experience. Sub-books contain their own expandable sub-books, so the reading experience never loses consistency.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317" y="5703838"/>
            <a:ext cx="84761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Arial"/>
                <a:cs typeface="Arial"/>
              </a:rPr>
              <a:t>DESIGNER</a:t>
            </a:r>
          </a:p>
          <a:p>
            <a:r>
              <a:rPr lang="en-US" sz="2400" dirty="0" smtClean="0">
                <a:latin typeface="Arial"/>
                <a:cs typeface="Arial"/>
              </a:rPr>
              <a:t>Graham Kaemmer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19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Scree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694"/>
            <a:ext cx="9143999" cy="76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5705" y="3451435"/>
            <a:ext cx="3644485" cy="923330"/>
          </a:xfrm>
          <a:prstGeom prst="rect">
            <a:avLst/>
          </a:prstGeom>
          <a:solidFill>
            <a:schemeClr val="tx1">
              <a:alpha val="64000"/>
            </a:schemeClr>
          </a:solidFill>
          <a:ln w="38100" cmpd="sng">
            <a:solidFill>
              <a:srgbClr val="3A87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Each of these three images are expandable, indicated by their colored down-arrows.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2829998" y="1988026"/>
            <a:ext cx="1435707" cy="1925074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63021" y="1891386"/>
            <a:ext cx="317513" cy="1560049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419264" y="1891386"/>
            <a:ext cx="386536" cy="1560049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9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pan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4327"/>
            <a:ext cx="9144000" cy="76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5705" y="372755"/>
            <a:ext cx="3644485" cy="646331"/>
          </a:xfrm>
          <a:prstGeom prst="rect">
            <a:avLst/>
          </a:prstGeom>
          <a:solidFill>
            <a:schemeClr val="tx1">
              <a:alpha val="64000"/>
            </a:schemeClr>
          </a:solidFill>
          <a:ln w="38100" cmpd="sng">
            <a:solidFill>
              <a:srgbClr val="3A87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When hovered over or expanded, the image displays its caption.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2829999" y="695921"/>
            <a:ext cx="1435706" cy="767487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5705" y="1140242"/>
            <a:ext cx="3644485" cy="1200329"/>
          </a:xfrm>
          <a:prstGeom prst="rect">
            <a:avLst/>
          </a:prstGeom>
          <a:solidFill>
            <a:schemeClr val="tx1">
              <a:alpha val="64000"/>
            </a:schemeClr>
          </a:solidFill>
          <a:ln w="38100" cmpd="sng">
            <a:solidFill>
              <a:srgbClr val="3A87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 small inner shadow, along with a slightly darker background, imply that this sub-book lies beneath its parent.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28679" y="2340571"/>
            <a:ext cx="759268" cy="351548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317" y="5290133"/>
            <a:ext cx="4127656" cy="1477328"/>
          </a:xfrm>
          <a:prstGeom prst="rect">
            <a:avLst/>
          </a:prstGeom>
          <a:solidFill>
            <a:schemeClr val="tx1">
              <a:alpha val="64000"/>
            </a:schemeClr>
          </a:solidFill>
          <a:ln w="38100" cmpd="sng">
            <a:solidFill>
              <a:srgbClr val="3A87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The color of the button represents the book, wrapping it with both a top and left border. Taking advantage of this color, the button expands to connect to its sub-book.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04731" y="2340572"/>
            <a:ext cx="138048" cy="2963368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0200" y="5303939"/>
            <a:ext cx="3644485" cy="1200329"/>
          </a:xfrm>
          <a:prstGeom prst="rect">
            <a:avLst/>
          </a:prstGeom>
          <a:solidFill>
            <a:schemeClr val="tx1">
              <a:alpha val="64000"/>
            </a:schemeClr>
          </a:solidFill>
          <a:ln w="38100" cmpd="sng">
            <a:solidFill>
              <a:srgbClr val="3A87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More images can appear in the sub-book, and those that are expandable have their own buttons.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050876" y="4528282"/>
            <a:ext cx="2029324" cy="775658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328679" y="4528282"/>
            <a:ext cx="759268" cy="775658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4327"/>
            <a:ext cx="9144000" cy="76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5705" y="1488481"/>
            <a:ext cx="3644485" cy="923330"/>
          </a:xfrm>
          <a:prstGeom prst="rect">
            <a:avLst/>
          </a:prstGeom>
          <a:solidFill>
            <a:schemeClr val="tx1">
              <a:alpha val="64000"/>
            </a:schemeClr>
          </a:solidFill>
          <a:ln w="38100" cmpd="sng">
            <a:solidFill>
              <a:srgbClr val="3A87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Consistent with the top level, the next sub-book also is uniquely identified by its button’s color.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3078487" y="1950146"/>
            <a:ext cx="1187218" cy="2550524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34389" y="5241840"/>
            <a:ext cx="3644485" cy="1477328"/>
          </a:xfrm>
          <a:prstGeom prst="rect">
            <a:avLst/>
          </a:prstGeom>
          <a:solidFill>
            <a:schemeClr val="tx1">
              <a:alpha val="64000"/>
            </a:schemeClr>
          </a:solidFill>
          <a:ln w="38100" cmpd="sng">
            <a:solidFill>
              <a:srgbClr val="3A87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Another corresponding border appears within the other, indicating how many books are open. The background color also darkens further.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96635" y="5563712"/>
            <a:ext cx="3837754" cy="416792"/>
          </a:xfrm>
          <a:prstGeom prst="straightConnector1">
            <a:avLst/>
          </a:prstGeom>
          <a:ln w="38100" cmpd="sng">
            <a:solidFill>
              <a:srgbClr val="3A8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6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17" y="509253"/>
            <a:ext cx="8476189" cy="337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Arial"/>
                <a:cs typeface="Arial"/>
              </a:rPr>
              <a:t>LIMITATIONS</a:t>
            </a:r>
          </a:p>
          <a:p>
            <a:r>
              <a:rPr lang="en-US" sz="2400" dirty="0" smtClean="0">
                <a:latin typeface="Arial"/>
                <a:cs typeface="Arial"/>
              </a:rPr>
              <a:t>Clearly, this system can only accommodate a depth of perhaps 10, before the left border grows too wide or the background grows too dark.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The colors, which should all be unique within a single path of sub-books, should match each other so as not to distract the user with their ugliness. With colored images, perhaps subtler colors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64730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295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Kaemmer</dc:creator>
  <cp:lastModifiedBy>Graham Kaemmer</cp:lastModifiedBy>
  <cp:revision>6</cp:revision>
  <dcterms:created xsi:type="dcterms:W3CDTF">2016-04-13T19:28:04Z</dcterms:created>
  <dcterms:modified xsi:type="dcterms:W3CDTF">2016-04-13T20:42:55Z</dcterms:modified>
</cp:coreProperties>
</file>