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961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112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3195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834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278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7110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6956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4850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287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259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784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435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965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306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8251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4646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1168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28CE69-A3E9-408C-A331-AD9D033C3C62}" type="datetimeFigureOut">
              <a:rPr lang="el-GR" smtClean="0"/>
              <a:t>31/3/2024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212E-921A-4BB3-AD0B-AD7C22D8406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9204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hyperlink" Target="https://gkalakonis.github.io/muse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4" y="271523"/>
            <a:ext cx="3893619" cy="2006164"/>
          </a:xfrm>
          <a:prstGeom prst="roundRect">
            <a:avLst>
              <a:gd name="adj" fmla="val 134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>
              <a:schemeClr val="accent1">
                <a:alpha val="48000"/>
              </a:schemeClr>
            </a:glow>
            <a:outerShdw blurRad="50800" dist="50800" dir="5400000" sx="109000" sy="109000" algn="ctr" rotWithShape="0">
              <a:srgbClr val="000000">
                <a:alpha val="0"/>
              </a:srgbClr>
            </a:outerShdw>
            <a:reflection stA="0" endPos="28000" dist="254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543154" y="1302597"/>
            <a:ext cx="715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Μάθημα : Προγραμματισμός Διαδικτύου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194" y="3117273"/>
            <a:ext cx="955101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300" b="1" dirty="0"/>
              <a:t>Θέμα εργασίας </a:t>
            </a:r>
            <a:r>
              <a:rPr lang="el-GR" sz="2300" dirty="0"/>
              <a:t>: Εφαρμογή υποστήριξης αρχαιολογικού μουσείου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194" y="3932508"/>
            <a:ext cx="49012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300" b="1" dirty="0"/>
              <a:t>Ομάδα 23</a:t>
            </a:r>
          </a:p>
          <a:p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427194" y="4482887"/>
            <a:ext cx="11563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Γεώργιος </a:t>
            </a:r>
            <a:r>
              <a:rPr lang="el-GR" dirty="0" err="1"/>
              <a:t>Καλακώνης</a:t>
            </a:r>
            <a:r>
              <a:rPr lang="en-US" dirty="0"/>
              <a:t> 1083846</a:t>
            </a:r>
            <a:endParaRPr lang="el-GR" dirty="0"/>
          </a:p>
          <a:p>
            <a:r>
              <a:rPr lang="el-GR" dirty="0"/>
              <a:t>Θεόφιλος </a:t>
            </a:r>
            <a:r>
              <a:rPr lang="el-GR" dirty="0" err="1"/>
              <a:t>Δανδάκης</a:t>
            </a:r>
            <a:r>
              <a:rPr lang="en-US" dirty="0"/>
              <a:t> </a:t>
            </a:r>
            <a:r>
              <a:rPr lang="el-GR" dirty="0"/>
              <a:t> </a:t>
            </a:r>
            <a:r>
              <a:rPr lang="en-US" dirty="0"/>
              <a:t>1083718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6636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9A678B-9211-2BB7-AEFE-53D0021B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el-GR" sz="2800" dirty="0"/>
              <a:t>ΣΤΟΧΟΣ ΕΡΓΑΣΙΑΣ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3437DD-A9A2-BC96-B5C2-F13EA2FF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sz="2000" dirty="0"/>
              <a:t>Στόχος: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000" dirty="0"/>
              <a:t>Υλοποίηση εφαρμογής υποστήριξης αρχαιολογικού μουσείου εστιάζοντας στην διαχείριση των εκδηλώσεων του μουσείου</a:t>
            </a:r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r>
              <a:rPr lang="el-GR" dirty="0"/>
              <a:t>Ποιους θα εξυπηρετεί: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Επισκέπτες του μουσείου</a:t>
            </a:r>
          </a:p>
        </p:txBody>
      </p:sp>
    </p:spTree>
    <p:extLst>
      <p:ext uri="{BB962C8B-B14F-4D97-AF65-F5344CB8AC3E}">
        <p14:creationId xmlns:p14="http://schemas.microsoft.com/office/powerpoint/2010/main" val="341865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F0F33F-E7ED-44E7-8420-BF2A5D1C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586458"/>
            <a:ext cx="9404723" cy="822464"/>
          </a:xfrm>
        </p:spPr>
        <p:txBody>
          <a:bodyPr/>
          <a:lstStyle/>
          <a:p>
            <a:r>
              <a:rPr lang="en-US" sz="2800" dirty="0"/>
              <a:t>   </a:t>
            </a:r>
            <a:r>
              <a:rPr lang="el-GR" sz="2800" dirty="0"/>
              <a:t>ΜΙΚΡΟΚΟΣΜΟΣ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25FA8-96C1-9F84-C524-32D20E97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Περιγραφή απαιτήσεων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Προγραμματισμός εκδηλώσεων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Παρουσίαση εκδηλώσεων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Κράτηση εισιτήριων για τις εκδηλώσεις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Ιστορικό εκδηλώσεων από την πλευρά του χρήστη</a:t>
            </a:r>
            <a:endParaRPr lang="en-US" dirty="0"/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Παραδοχές: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σύστημα ηλεκτρονικών πληρωμών για τα εισιτήρια δεν θα ενσωματωθεί στα πλαίσια της εργασίας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54960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EBE7-2C3F-3540-3FB1-F8057EA5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64" y="322090"/>
            <a:ext cx="9447190" cy="461681"/>
          </a:xfrm>
        </p:spPr>
        <p:txBody>
          <a:bodyPr/>
          <a:lstStyle/>
          <a:p>
            <a:r>
              <a:rPr lang="en-US" sz="2800" dirty="0"/>
              <a:t>Entity-Relationship-Diagram ERD </a:t>
            </a:r>
          </a:p>
        </p:txBody>
      </p:sp>
      <p:sp>
        <p:nvSpPr>
          <p:cNvPr id="9" name="Θέση περιεχομένου 8">
            <a:extLst>
              <a:ext uri="{FF2B5EF4-FFF2-40B4-BE49-F238E27FC236}">
                <a16:creationId xmlns:a16="http://schemas.microsoft.com/office/drawing/2014/main" id="{8ADFF8E5-50AE-959C-7A5B-287C5996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CA47475B-2F0A-81B1-C8B4-3EABBE61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599"/>
            <a:ext cx="11925336" cy="57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A1343B-D2D0-4257-90A7-F7F72946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3" y="595131"/>
            <a:ext cx="9404723" cy="1400530"/>
          </a:xfrm>
        </p:spPr>
        <p:txBody>
          <a:bodyPr/>
          <a:lstStyle/>
          <a:p>
            <a:r>
              <a:rPr lang="el-GR" sz="2800" dirty="0"/>
              <a:t>Σελίδες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D366DB-3F03-28B1-DBC2-1940FFFB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1453243"/>
            <a:ext cx="10342324" cy="50945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Home</a:t>
            </a:r>
            <a:endParaRPr lang="el-G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Exhibitions</a:t>
            </a:r>
            <a:endParaRPr lang="el-G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Events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Visit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Contact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Sign in/Register</a:t>
            </a:r>
          </a:p>
        </p:txBody>
      </p:sp>
    </p:spTree>
    <p:extLst>
      <p:ext uri="{BB962C8B-B14F-4D97-AF65-F5344CB8AC3E}">
        <p14:creationId xmlns:p14="http://schemas.microsoft.com/office/powerpoint/2010/main" val="404053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F0A4D1-84F8-FF59-E95C-4A3D909D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80" y="489388"/>
            <a:ext cx="3673963" cy="1400530"/>
          </a:xfrm>
        </p:spPr>
        <p:txBody>
          <a:bodyPr/>
          <a:lstStyle/>
          <a:p>
            <a:r>
              <a:rPr lang="el-GR" sz="2800" dirty="0">
                <a:hlinkClick r:id="rId2"/>
              </a:rPr>
              <a:t>ΙΣΤΟΣΕΛΙΔΑ </a:t>
            </a:r>
            <a:endParaRPr lang="el-GR" sz="28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Πρόσθετο 3">
                <a:extLst>
                  <a:ext uri="{FF2B5EF4-FFF2-40B4-BE49-F238E27FC236}">
                    <a16:creationId xmlns:a16="http://schemas.microsoft.com/office/drawing/2014/main" id="{301CB0B3-5CA4-814E-2D7C-B352D881A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693828"/>
                  </p:ext>
                </p:extLst>
              </p:nvPr>
            </p:nvGraphicFramePr>
            <p:xfrm>
              <a:off x="824204" y="1225112"/>
              <a:ext cx="9448800" cy="541828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Πρόσθετο 3">
                <a:extLst>
                  <a:ext uri="{FF2B5EF4-FFF2-40B4-BE49-F238E27FC236}">
                    <a16:creationId xmlns:a16="http://schemas.microsoft.com/office/drawing/2014/main" id="{301CB0B3-5CA4-814E-2D7C-B352D881A6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204" y="1225112"/>
                <a:ext cx="9448800" cy="54182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54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Τίτλος 3">
            <a:extLst>
              <a:ext uri="{FF2B5EF4-FFF2-40B4-BE49-F238E27FC236}">
                <a16:creationId xmlns:a16="http://schemas.microsoft.com/office/drawing/2014/main" id="{5F3DF3EB-D957-A8BE-4BCA-391A8D4B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Σας </a:t>
            </a:r>
            <a:r>
              <a:rPr lang="en-US" sz="54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ευχ</a:t>
            </a:r>
            <a:r>
              <a:rPr lang="en-US" sz="5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αριστούμε για τον χρόνο σας.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1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553D1363-CEB3-40A5-84D4-ED6463585E58}">
  <we:reference id="wa104295828" version="1.9.0.0" store="el-GR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gkalakonis.github.io/museum/&quot;,&quot;values&quot;:{},&quot;data&quot;:{&quot;uri&quot;:&quot;gkalakonis.github.io/museum/&quot;},&quot;secure&quot;:false}],&quot;name&quot;:&quot;gkalakonis.github.io/museum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99</Words>
  <Application>Microsoft Office PowerPoint</Application>
  <PresentationFormat>Ευρεία οθόνη</PresentationFormat>
  <Paragraphs>31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Ιόν</vt:lpstr>
      <vt:lpstr>Παρουσίαση του PowerPoint</vt:lpstr>
      <vt:lpstr>ΣΤΟΧΟΣ ΕΡΓΑΣΙΑΣ</vt:lpstr>
      <vt:lpstr>   ΜΙΚΡΟΚΟΣΜΟΣ</vt:lpstr>
      <vt:lpstr>Entity-Relationship-Diagram ERD </vt:lpstr>
      <vt:lpstr>Σελίδες</vt:lpstr>
      <vt:lpstr>ΙΣΤΟΣΕΛΙΔΑ </vt:lpstr>
      <vt:lpstr>Σας ευχαριστούμε για τον χρόνο σας.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ΚΑΛΑΚΩΝΗΣ ΓΕΩΡΓΙΟΣ</dc:creator>
  <cp:lastModifiedBy>ΚΑΛΑΚΩΝΗΣ ΓΕΩΡΓΙΟΣ</cp:lastModifiedBy>
  <cp:revision>21</cp:revision>
  <dcterms:created xsi:type="dcterms:W3CDTF">2021-01-09T20:32:43Z</dcterms:created>
  <dcterms:modified xsi:type="dcterms:W3CDTF">2024-03-31T12:17:19Z</dcterms:modified>
</cp:coreProperties>
</file>