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9" r:id="rId2"/>
    <p:sldId id="260" r:id="rId3"/>
    <p:sldId id="275" r:id="rId4"/>
    <p:sldId id="262" r:id="rId5"/>
    <p:sldId id="263" r:id="rId6"/>
    <p:sldId id="268" r:id="rId7"/>
    <p:sldId id="269" r:id="rId8"/>
    <p:sldId id="270" r:id="rId9"/>
    <p:sldId id="271" r:id="rId10"/>
    <p:sldId id="272" r:id="rId11"/>
    <p:sldId id="264" r:id="rId12"/>
    <p:sldId id="276" r:id="rId13"/>
    <p:sldId id="277" r:id="rId14"/>
    <p:sldId id="278" r:id="rId15"/>
    <p:sldId id="279" r:id="rId16"/>
    <p:sldId id="280" r:id="rId17"/>
    <p:sldId id="273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8B7F0-5E43-431F-BDE1-32DE1BB2359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0726B-1EF9-4954-9406-ADF10ADF0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4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F50C-4D57-4689-B1EA-297043265C1B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61FE-2CA9-4B19-959C-17C7F8D1DA5F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BEE7-20AB-47A9-89CA-98BC1BBE52A4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DD6-9D06-4BF0-878A-8B880DEB7DE8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D341-E087-443F-BA9B-20814FC5BC96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46F-FEB4-4FFA-8699-52E4C5746C02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2A53-0058-49C7-9F87-C0462F24585B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0869-D36E-42C8-BFEC-D126EA7A0815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E70-9EB8-4599-8810-D3B846B63903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F06E-CD1B-4301-991F-BAB9ABF46E5D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40E3-E52F-4B1B-9B7D-4BF87E01C946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044-AFDA-4274-A4D6-399EA0B91BF2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84C-73BF-4B2E-AE72-88BE9A487F2E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C1-6E0E-4103-B6A0-D379B42A0FB4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D344-F9A9-4A77-B454-7250E224E1C7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00BB-C2EB-492F-8A60-A3A5E51FD0AB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F75B-F450-4598-9E5A-C3C594F17E8F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kalidas/Python/tree/master/MCS_project_sem_III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569" y="526093"/>
            <a:ext cx="6361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Chanakya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 Society’s</a:t>
            </a:r>
          </a:p>
          <a:p>
            <a:r>
              <a:rPr lang="en-US" sz="40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Indira College of Commerce &amp; Science, </a:t>
            </a:r>
            <a:r>
              <a:rPr lang="en-US" sz="4000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Wakad</a:t>
            </a:r>
            <a:r>
              <a:rPr lang="en-US" sz="40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Pune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35640" y="2274501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8670" y="2762888"/>
            <a:ext cx="76546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Monotype Corsiva" panose="03010101010201010101" pitchFamily="66" charset="0"/>
              </a:rPr>
              <a:t>“Efficient clustering algorithm</a:t>
            </a:r>
          </a:p>
          <a:p>
            <a:r>
              <a:rPr lang="en-US" sz="5400" dirty="0">
                <a:latin typeface="Monotype Corsiva" panose="03010101010201010101" pitchFamily="66" charset="0"/>
              </a:rPr>
              <a:t>to segregate tests</a:t>
            </a:r>
          </a:p>
          <a:p>
            <a:r>
              <a:rPr lang="en-US" sz="5400" dirty="0">
                <a:latin typeface="Monotype Corsiva" panose="03010101010201010101" pitchFamily="66" charset="0"/>
              </a:rPr>
              <a:t>on their execution behavior”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0492" y="5348212"/>
            <a:ext cx="212429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Ganesh Londhe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M.Sc.(CS)-II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458" y="292222"/>
            <a:ext cx="2539683" cy="19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0569" y="250397"/>
            <a:ext cx="6620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UML Diagrams – Component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906038" y="-1297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906038" y="3274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68463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68463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68463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021BFD-51E1-4065-933D-FBC70470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569" y="1104899"/>
            <a:ext cx="9511431" cy="574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8044" y="179977"/>
            <a:ext cx="426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Output – (124,383)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7A7CE2-C659-43BE-A514-F4BD9414E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68" y="1172422"/>
            <a:ext cx="9511431" cy="56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8044" y="179977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Output – (48,295)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B53400-CF35-4218-8040-2C24012E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69" y="1143000"/>
            <a:ext cx="9550817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1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8044" y="179977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Output – (48,295)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2031EB-8BE9-4938-BA69-6E40574CE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44" y="1210055"/>
            <a:ext cx="9523956" cy="56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5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8044" y="179977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Output – (48,295)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81A24E-48D8-4D64-A589-5DC5C90CA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44" y="1210056"/>
            <a:ext cx="9523956" cy="5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4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8044" y="141371"/>
            <a:ext cx="8746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+mj-lt"/>
                <a:cs typeface="Times New Roman" panose="02020603050405020304" pitchFamily="18" charset="0"/>
              </a:rPr>
              <a:t>Future Enhancements and References</a:t>
            </a:r>
            <a:endParaRPr lang="en-US" sz="36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8356" y="1603332"/>
            <a:ext cx="112678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Prediction of the test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Daily, weekly, monthly and yearly report can be</a:t>
            </a:r>
          </a:p>
          <a:p>
            <a:r>
              <a:rPr lang="en-IN" sz="3600" dirty="0">
                <a:cs typeface="Times New Roman" panose="02020603050405020304" pitchFamily="18" charset="0"/>
              </a:rPr>
              <a:t>   generated</a:t>
            </a:r>
          </a:p>
          <a:p>
            <a:endParaRPr lang="en-IN" sz="3600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Python.com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Youtube.com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Scikit-learn.com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Wikipedia.com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Youtube.com/</a:t>
            </a:r>
            <a:r>
              <a:rPr lang="en-IN" sz="3600" dirty="0" err="1">
                <a:cs typeface="Times New Roman" panose="02020603050405020304" pitchFamily="18" charset="0"/>
              </a:rPr>
              <a:t>sentdex</a:t>
            </a:r>
            <a:endParaRPr lang="en-IN" sz="3600" dirty="0"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2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8044" y="141371"/>
            <a:ext cx="6532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Where to get more info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8356" y="1603332"/>
            <a:ext cx="950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github.com/gkalidas/Python/tree/master/</a:t>
            </a:r>
            <a:r>
              <a:rPr lang="en-US" sz="2400" dirty="0" err="1">
                <a:hlinkClick r:id="rId2"/>
              </a:rPr>
              <a:t>MCS_project_sem_III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9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458" y="292222"/>
            <a:ext cx="2539683" cy="1955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1A8CC-A938-4B50-A8DE-459B193DC536}"/>
              </a:ext>
            </a:extLst>
          </p:cNvPr>
          <p:cNvSpPr txBox="1"/>
          <p:nvPr/>
        </p:nvSpPr>
        <p:spPr>
          <a:xfrm>
            <a:off x="5027612" y="838200"/>
            <a:ext cx="5029200" cy="5293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90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458" y="292222"/>
            <a:ext cx="2539683" cy="1955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E487AD-47AB-43C1-B773-720D7726DFBC}"/>
              </a:ext>
            </a:extLst>
          </p:cNvPr>
          <p:cNvSpPr txBox="1"/>
          <p:nvPr/>
        </p:nvSpPr>
        <p:spPr>
          <a:xfrm>
            <a:off x="2247741" y="2668747"/>
            <a:ext cx="967740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76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8356" y="307797"/>
            <a:ext cx="26500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cs typeface="Times New Roman" panose="02020603050405020304" pitchFamily="18" charset="0"/>
              </a:rPr>
              <a:t>AGENDA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8356" y="1603332"/>
            <a:ext cx="59795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What is this project about?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Why this project is needed?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H/W &amp; S/W Requirements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UML Diagrams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Output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Future Enhancements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References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0569" y="370789"/>
            <a:ext cx="6128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this project about?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8356" y="1603332"/>
            <a:ext cx="46121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 err="1">
                <a:cs typeface="Times New Roman" panose="02020603050405020304" pitchFamily="18" charset="0"/>
              </a:rPr>
              <a:t>Regretion</a:t>
            </a:r>
            <a:r>
              <a:rPr lang="en-IN" sz="3600" dirty="0">
                <a:cs typeface="Times New Roman" panose="02020603050405020304" pitchFamily="18" charset="0"/>
              </a:rPr>
              <a:t>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600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Automation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600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Machine Learning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0569" y="293121"/>
            <a:ext cx="620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Why this project needed ?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55726" y="1352811"/>
            <a:ext cx="570540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Related to my work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Existing system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Limitations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Manual work</a:t>
            </a:r>
          </a:p>
          <a:p>
            <a:pPr lvl="0"/>
            <a:endParaRPr lang="en-IN" sz="2400" dirty="0"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I’m Curious about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Artificial </a:t>
            </a:r>
            <a:r>
              <a:rPr lang="en-IN" sz="2400" dirty="0" err="1">
                <a:cs typeface="Times New Roman" panose="02020603050405020304" pitchFamily="18" charset="0"/>
              </a:rPr>
              <a:t>Intellegence</a:t>
            </a:r>
            <a:endParaRPr lang="en-IN" sz="2400" dirty="0"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Data Science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Machine Learning</a:t>
            </a:r>
          </a:p>
          <a:p>
            <a:pPr lvl="0"/>
            <a:endParaRPr lang="en-IN" sz="2400" dirty="0"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Next generation’s job opportunities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AI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Bio-technology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Nano-technology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0569" y="155334"/>
            <a:ext cx="5811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H/W &amp; S/W Requirements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68044" y="1578279"/>
            <a:ext cx="80166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u="sng" dirty="0">
                <a:cs typeface="Times New Roman" panose="02020603050405020304" pitchFamily="18" charset="0"/>
              </a:rPr>
              <a:t>Hardware Requirements : 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b="1" dirty="0">
                <a:cs typeface="Times New Roman" panose="02020603050405020304" pitchFamily="18" charset="0"/>
              </a:rPr>
              <a:t> 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cs typeface="Times New Roman" panose="02020603050405020304" pitchFamily="18" charset="0"/>
              </a:rPr>
              <a:t>8 GB RAM 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400" dirty="0">
                <a:cs typeface="Times New Roman" panose="02020603050405020304" pitchFamily="18" charset="0"/>
              </a:rPr>
              <a:t>Intel 4</a:t>
            </a:r>
            <a:r>
              <a:rPr lang="en-IN" sz="2400" baseline="30000" dirty="0">
                <a:cs typeface="Times New Roman" panose="02020603050405020304" pitchFamily="18" charset="0"/>
              </a:rPr>
              <a:t>th</a:t>
            </a:r>
            <a:r>
              <a:rPr lang="en-IN" sz="2400" dirty="0">
                <a:cs typeface="Times New Roman" panose="02020603050405020304" pitchFamily="18" charset="0"/>
              </a:rPr>
              <a:t> generation or above processor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400" dirty="0"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u="sng" dirty="0">
                <a:cs typeface="Times New Roman" panose="02020603050405020304" pitchFamily="18" charset="0"/>
              </a:rPr>
              <a:t>Software Requirements :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cs typeface="Times New Roman" panose="02020603050405020304" pitchFamily="18" charset="0"/>
              </a:rPr>
              <a:t>Windows/Linux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u="sng" dirty="0">
                <a:cs typeface="Times New Roman" panose="02020603050405020304" pitchFamily="18" charset="0"/>
              </a:rPr>
              <a:t>Tools: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cs typeface="Times New Roman" panose="02020603050405020304" pitchFamily="18" charset="0"/>
              </a:rPr>
              <a:t>Jupitor</a:t>
            </a:r>
            <a:r>
              <a:rPr lang="en-US" sz="2400" dirty="0">
                <a:cs typeface="Times New Roman" panose="02020603050405020304" pitchFamily="18" charset="0"/>
              </a:rPr>
              <a:t> notebook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400" dirty="0">
                <a:cs typeface="Times New Roman" panose="02020603050405020304" pitchFamily="18" charset="0"/>
              </a:rPr>
              <a:t>matplotlib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u="sng" dirty="0">
                <a:cs typeface="Times New Roman" panose="02020603050405020304" pitchFamily="18" charset="0"/>
              </a:rPr>
              <a:t>Technology: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cs typeface="Times New Roman" panose="02020603050405020304" pitchFamily="18" charset="0"/>
              </a:rPr>
              <a:t>Python 3.6 or grater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9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1959" y="2225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6629EE-CFEA-46F1-AF9A-FF5A3AC1E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18" y="0"/>
            <a:ext cx="5681382" cy="6858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5CB7F8B-5B0B-4B66-8C96-AB4EB3A151F3}"/>
              </a:ext>
            </a:extLst>
          </p:cNvPr>
          <p:cNvSpPr txBox="1"/>
          <p:nvPr/>
        </p:nvSpPr>
        <p:spPr>
          <a:xfrm>
            <a:off x="2680569" y="381000"/>
            <a:ext cx="33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UML Diagrams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AD4EF5-1C20-491F-BABD-104B3ADA3520}"/>
              </a:ext>
            </a:extLst>
          </p:cNvPr>
          <p:cNvSpPr txBox="1"/>
          <p:nvPr/>
        </p:nvSpPr>
        <p:spPr>
          <a:xfrm>
            <a:off x="2711740" y="1161181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05531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7524" y="1242448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b="1" dirty="0"/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1839" y="2369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" name="Flowchart: Process 50"/>
          <p:cNvSpPr>
            <a:spLocks noChangeArrowheads="1"/>
          </p:cNvSpPr>
          <p:nvPr/>
        </p:nvSpPr>
        <p:spPr bwMode="auto">
          <a:xfrm>
            <a:off x="6427937" y="4308632"/>
            <a:ext cx="981075" cy="371475"/>
          </a:xfrm>
          <a:prstGeom prst="flowChartProcess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Response</a:t>
            </a:r>
          </a:p>
        </p:txBody>
      </p:sp>
      <p:sp>
        <p:nvSpPr>
          <p:cNvPr id="52" name="Flowchart: Process 51"/>
          <p:cNvSpPr>
            <a:spLocks noChangeArrowheads="1"/>
          </p:cNvSpPr>
          <p:nvPr/>
        </p:nvSpPr>
        <p:spPr bwMode="auto">
          <a:xfrm>
            <a:off x="3949530" y="2585424"/>
            <a:ext cx="1485900" cy="62865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User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3" name="Flowchart: Process 52"/>
          <p:cNvSpPr>
            <a:spLocks noChangeArrowheads="1"/>
          </p:cNvSpPr>
          <p:nvPr/>
        </p:nvSpPr>
        <p:spPr bwMode="auto">
          <a:xfrm>
            <a:off x="8235780" y="2585424"/>
            <a:ext cx="1485900" cy="62865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System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Flowchart: Process 53"/>
          <p:cNvSpPr>
            <a:spLocks noChangeArrowheads="1"/>
          </p:cNvSpPr>
          <p:nvPr/>
        </p:nvSpPr>
        <p:spPr bwMode="auto">
          <a:xfrm>
            <a:off x="5654505" y="5261949"/>
            <a:ext cx="1485900" cy="62865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Database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>
            <a:off x="5435430" y="2890224"/>
            <a:ext cx="2800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>
            <a:off x="5511630" y="2775924"/>
            <a:ext cx="2590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Arrow Connector 56"/>
          <p:cNvCxnSpPr>
            <a:cxnSpLocks noChangeShapeType="1"/>
          </p:cNvCxnSpPr>
          <p:nvPr/>
        </p:nvCxnSpPr>
        <p:spPr bwMode="auto">
          <a:xfrm flipH="1">
            <a:off x="5511630" y="2986109"/>
            <a:ext cx="2590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 flipH="1">
            <a:off x="7149930" y="3214074"/>
            <a:ext cx="1085850" cy="2047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58"/>
          <p:cNvCxnSpPr>
            <a:cxnSpLocks noChangeShapeType="1"/>
          </p:cNvCxnSpPr>
          <p:nvPr/>
        </p:nvCxnSpPr>
        <p:spPr bwMode="auto">
          <a:xfrm flipH="1">
            <a:off x="7302330" y="3385524"/>
            <a:ext cx="933450" cy="1781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 flipV="1">
            <a:off x="7121355" y="3309324"/>
            <a:ext cx="914400" cy="1714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Flowchart: Process 60"/>
          <p:cNvSpPr>
            <a:spLocks noChangeArrowheads="1"/>
          </p:cNvSpPr>
          <p:nvPr/>
        </p:nvSpPr>
        <p:spPr bwMode="auto">
          <a:xfrm>
            <a:off x="7816680" y="4358979"/>
            <a:ext cx="981075" cy="476250"/>
          </a:xfrm>
          <a:prstGeom prst="flowChartProcess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Request for previous data</a:t>
            </a: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325925" y="2228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325925" y="6800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200040" y="269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1532" y="3096507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Calculate and show results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96040" y="3488900"/>
            <a:ext cx="96532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4.Save results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11630" y="2517177"/>
            <a:ext cx="2653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Start the Application        2.Enter values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  <a:noFill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485706-7749-4EAD-BCC9-B3B0D23F5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9" y="1137262"/>
            <a:ext cx="12191999" cy="57337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9B0826-5C9D-49F5-BE81-B91DBD7291A4}"/>
              </a:ext>
            </a:extLst>
          </p:cNvPr>
          <p:cNvSpPr txBox="1"/>
          <p:nvPr/>
        </p:nvSpPr>
        <p:spPr>
          <a:xfrm>
            <a:off x="2680569" y="381000"/>
            <a:ext cx="6882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UML Diagrams -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2586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9" grpId="0"/>
      <p:bldP spid="51" grpId="0" animBg="1"/>
      <p:bldP spid="52" grpId="0" animBg="1"/>
      <p:bldP spid="53" grpId="0" animBg="1"/>
      <p:bldP spid="54" grpId="0" animBg="1"/>
      <p:bldP spid="61" grpId="0" animBg="1"/>
      <p:bldP spid="13" grpId="0"/>
      <p:bldP spid="15" grpId="0"/>
      <p:bldP spid="17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61"/>
          <p:cNvSpPr>
            <a:spLocks noChangeArrowheads="1"/>
          </p:cNvSpPr>
          <p:nvPr/>
        </p:nvSpPr>
        <p:spPr bwMode="auto">
          <a:xfrm>
            <a:off x="3984178" y="-3526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" name="Rectangle 66"/>
          <p:cNvSpPr>
            <a:spLocks noChangeArrowheads="1"/>
          </p:cNvSpPr>
          <p:nvPr/>
        </p:nvSpPr>
        <p:spPr bwMode="auto">
          <a:xfrm>
            <a:off x="3984178" y="1045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77"/>
          <p:cNvSpPr>
            <a:spLocks noChangeArrowheads="1"/>
          </p:cNvSpPr>
          <p:nvPr/>
        </p:nvSpPr>
        <p:spPr bwMode="auto">
          <a:xfrm>
            <a:off x="3984178" y="-164803"/>
            <a:ext cx="24878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78"/>
          <p:cNvSpPr>
            <a:spLocks noChangeArrowheads="1"/>
          </p:cNvSpPr>
          <p:nvPr/>
        </p:nvSpPr>
        <p:spPr bwMode="auto">
          <a:xfrm>
            <a:off x="4441378" y="104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08A810C-9E52-4F4A-99C0-51B63CEC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60" y="-1"/>
            <a:ext cx="6360540" cy="68579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E6E3457-B41B-4611-8E42-2DE399AB2251}"/>
              </a:ext>
            </a:extLst>
          </p:cNvPr>
          <p:cNvSpPr txBox="1"/>
          <p:nvPr/>
        </p:nvSpPr>
        <p:spPr>
          <a:xfrm>
            <a:off x="2680569" y="381000"/>
            <a:ext cx="33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UML Diagrams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8DE04E-B376-4B4C-8CF3-D10426BEB1AB}"/>
              </a:ext>
            </a:extLst>
          </p:cNvPr>
          <p:cNvSpPr txBox="1"/>
          <p:nvPr/>
        </p:nvSpPr>
        <p:spPr>
          <a:xfrm>
            <a:off x="2668044" y="1094052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92842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0569" y="381000"/>
            <a:ext cx="33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UML Diagrams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0EC402-AFB5-4DD3-AD75-3DAADD0D6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17" y="0"/>
            <a:ext cx="6407183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7B69F6-2586-4CE6-8682-72AD438822E5}"/>
              </a:ext>
            </a:extLst>
          </p:cNvPr>
          <p:cNvSpPr txBox="1"/>
          <p:nvPr/>
        </p:nvSpPr>
        <p:spPr>
          <a:xfrm>
            <a:off x="2540563" y="1186707"/>
            <a:ext cx="340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40607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</TotalTime>
  <Words>263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Monotype Corsiva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</dc:creator>
  <cp:lastModifiedBy>Londhe, Ganesh</cp:lastModifiedBy>
  <cp:revision>26</cp:revision>
  <dcterms:created xsi:type="dcterms:W3CDTF">2014-12-12T05:02:57Z</dcterms:created>
  <dcterms:modified xsi:type="dcterms:W3CDTF">2019-06-03T06:58:45Z</dcterms:modified>
</cp:coreProperties>
</file>