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1"/>
  </p:sldMasterIdLst>
  <p:notesMasterIdLst>
    <p:notesMasterId r:id="rId22"/>
  </p:notesMasterIdLst>
  <p:sldIdLst>
    <p:sldId id="256" r:id="rId2"/>
    <p:sldId id="321" r:id="rId3"/>
    <p:sldId id="257" r:id="rId4"/>
    <p:sldId id="318" r:id="rId5"/>
    <p:sldId id="306" r:id="rId6"/>
    <p:sldId id="259" r:id="rId7"/>
    <p:sldId id="324" r:id="rId8"/>
    <p:sldId id="329" r:id="rId9"/>
    <p:sldId id="319" r:id="rId10"/>
    <p:sldId id="326" r:id="rId11"/>
    <p:sldId id="327" r:id="rId12"/>
    <p:sldId id="328" r:id="rId13"/>
    <p:sldId id="325" r:id="rId14"/>
    <p:sldId id="268" r:id="rId15"/>
    <p:sldId id="320" r:id="rId16"/>
    <p:sldId id="322" r:id="rId17"/>
    <p:sldId id="323" r:id="rId18"/>
    <p:sldId id="303" r:id="rId19"/>
    <p:sldId id="311" r:id="rId20"/>
    <p:sldId id="331" r:id="rId21"/>
  </p:sldIdLst>
  <p:sldSz cx="12188825" cy="6858000"/>
  <p:notesSz cx="7315200" cy="9601200"/>
  <p:defaultTextStyle>
    <a:defPPr>
      <a:defRPr lang="en-US"/>
    </a:defPPr>
    <a:lvl1pPr marL="0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3388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86775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30163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73551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16938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60326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03713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47102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92">
          <p15:clr>
            <a:srgbClr val="A4A3A4"/>
          </p15:clr>
        </p15:guide>
        <p15:guide id="2" orient="horz" pos="4282">
          <p15:clr>
            <a:srgbClr val="A4A3A4"/>
          </p15:clr>
        </p15:guide>
        <p15:guide id="3" orient="horz" pos="3048">
          <p15:clr>
            <a:srgbClr val="A4A3A4"/>
          </p15:clr>
        </p15:guide>
        <p15:guide id="4" orient="horz" pos="68">
          <p15:clr>
            <a:srgbClr val="A4A3A4"/>
          </p15:clr>
        </p15:guide>
        <p15:guide id="5" orient="horz" pos="2212">
          <p15:clr>
            <a:srgbClr val="A4A3A4"/>
          </p15:clr>
        </p15:guide>
        <p15:guide id="6" orient="horz" pos="318">
          <p15:clr>
            <a:srgbClr val="A4A3A4"/>
          </p15:clr>
        </p15:guide>
        <p15:guide id="7" pos="7376">
          <p15:clr>
            <a:srgbClr val="A4A3A4"/>
          </p15:clr>
        </p15:guide>
        <p15:guide id="8" pos="7613">
          <p15:clr>
            <a:srgbClr val="A4A3A4"/>
          </p15:clr>
        </p15:guide>
        <p15:guide id="9" pos="3841">
          <p15:clr>
            <a:srgbClr val="A4A3A4"/>
          </p15:clr>
        </p15:guide>
        <p15:guide id="10" pos="303">
          <p15:clr>
            <a:srgbClr val="A4A3A4"/>
          </p15:clr>
        </p15:guide>
        <p15:guide id="11" orient="horz" pos="2160">
          <p15:clr>
            <a:srgbClr val="A4A3A4"/>
          </p15:clr>
        </p15:guide>
        <p15:guide id="1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6233" autoAdjust="0"/>
  </p:normalViewPr>
  <p:slideViewPr>
    <p:cSldViewPr>
      <p:cViewPr>
        <p:scale>
          <a:sx n="66" d="100"/>
          <a:sy n="66" d="100"/>
        </p:scale>
        <p:origin x="972" y="966"/>
      </p:cViewPr>
      <p:guideLst>
        <p:guide orient="horz" pos="1092"/>
        <p:guide orient="horz" pos="4282"/>
        <p:guide orient="horz" pos="3048"/>
        <p:guide orient="horz" pos="68"/>
        <p:guide orient="horz" pos="2212"/>
        <p:guide orient="horz" pos="318"/>
        <p:guide pos="7376"/>
        <p:guide pos="7613"/>
        <p:guide pos="3841"/>
        <p:guide pos="303"/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04108-0192-4A9F-9F26-4B789C2F2C7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29DBB-4148-45AA-B504-CCF49D957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09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79"/>
          <a:stretch/>
        </p:blipFill>
        <p:spPr>
          <a:xfrm rot="10800000">
            <a:off x="-1" y="-857"/>
            <a:ext cx="609441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27590" y="2889534"/>
            <a:ext cx="5415809" cy="1077218"/>
          </a:xfrm>
        </p:spPr>
        <p:txBody>
          <a:bodyPr wrap="square" tIns="91440" anchor="ctr" anchorCtr="0">
            <a:spAutoFit/>
          </a:bodyPr>
          <a:lstStyle>
            <a:lvl1pPr>
              <a:lnSpc>
                <a:spcPct val="80000"/>
              </a:lnSpc>
              <a:defRPr sz="3999" b="0" cap="all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27591" y="5448376"/>
            <a:ext cx="5423533" cy="276999"/>
          </a:xfrm>
        </p:spPr>
        <p:txBody>
          <a:bodyPr wrap="square" anchor="b">
            <a:spAutoFit/>
          </a:bodyPr>
          <a:lstStyle>
            <a:lvl1pPr marL="0" indent="0" algn="l">
              <a:spcBef>
                <a:spcPts val="0"/>
              </a:spcBef>
              <a:buNone/>
              <a:defRPr sz="1999" b="0">
                <a:solidFill>
                  <a:schemeClr val="bg1"/>
                </a:solidFill>
                <a:effectLst/>
                <a:latin typeface="+mn-lt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Presenter’s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27591" y="5759942"/>
            <a:ext cx="5423533" cy="221599"/>
          </a:xfrm>
        </p:spPr>
        <p:txBody>
          <a:bodyPr>
            <a:sp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effectLst/>
                <a:latin typeface="+mn-lt"/>
              </a:defRPr>
            </a:lvl1pPr>
            <a:lvl2pPr marL="455476" indent="0">
              <a:buNone/>
              <a:defRPr>
                <a:solidFill>
                  <a:schemeClr val="bg1"/>
                </a:solidFill>
              </a:defRPr>
            </a:lvl2pPr>
            <a:lvl3pPr marL="914126" indent="0">
              <a:buNone/>
              <a:defRPr>
                <a:solidFill>
                  <a:schemeClr val="bg1"/>
                </a:solidFill>
              </a:defRPr>
            </a:lvl3pPr>
            <a:lvl4pPr marL="1371189" indent="0">
              <a:buNone/>
              <a:defRPr>
                <a:solidFill>
                  <a:schemeClr val="bg1"/>
                </a:solidFill>
              </a:defRPr>
            </a:lvl4pPr>
            <a:lvl5pPr marL="1828251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Presenter’s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27591" y="6247690"/>
            <a:ext cx="5423533" cy="193899"/>
          </a:xfrm>
        </p:spPr>
        <p:txBody>
          <a:bodyPr>
            <a:spAutoFit/>
          </a:bodyPr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  <a:effectLst/>
                <a:latin typeface="+mn-lt"/>
              </a:defRPr>
            </a:lvl1pPr>
            <a:lvl2pPr marL="455476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2pPr>
            <a:lvl3pPr marL="914126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3pPr>
            <a:lvl4pPr marL="1371189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4pPr>
            <a:lvl5pPr marL="1828251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5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13" name="Rectangle 12"/>
          <p:cNvSpPr/>
          <p:nvPr/>
        </p:nvSpPr>
        <p:spPr bwMode="gray">
          <a:xfrm>
            <a:off x="6066988" y="0"/>
            <a:ext cx="548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930" y="2733717"/>
            <a:ext cx="3579378" cy="139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95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430418" y="1222376"/>
            <a:ext cx="5301379" cy="2359153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6468455" y="1222376"/>
            <a:ext cx="5301379" cy="2359153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6468455" y="3808384"/>
            <a:ext cx="5301379" cy="2359153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430418" y="3808384"/>
            <a:ext cx="5301379" cy="2359153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34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Over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431645" y="1222375"/>
            <a:ext cx="11338190" cy="2369054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431645" y="3808382"/>
            <a:ext cx="11338190" cy="2369054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263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-third/Two-thi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49455" y="1222375"/>
            <a:ext cx="7120379" cy="4956048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400" baseline="0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33602" y="1222375"/>
            <a:ext cx="3865341" cy="4956048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400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17365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609387" y="1220583"/>
            <a:ext cx="7149021" cy="4956048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31644" y="1220583"/>
            <a:ext cx="3865388" cy="4956048"/>
          </a:xfrm>
        </p:spPr>
        <p:txBody>
          <a:bodyPr>
            <a:normAutofit/>
          </a:bodyPr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400" baseline="0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411373" y="347471"/>
            <a:ext cx="10256896" cy="347472"/>
          </a:xfrm>
        </p:spPr>
        <p:txBody>
          <a:bodyPr vert="horz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3550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8992" y="1220583"/>
            <a:ext cx="11350843" cy="4979800"/>
          </a:xfrm>
        </p:spPr>
        <p:txBody>
          <a:bodyPr anchor="ctr"/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373" y="347472"/>
            <a:ext cx="10256896" cy="344710"/>
          </a:xfrm>
        </p:spPr>
        <p:txBody>
          <a:bodyPr vert="horz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89146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130607" y="1024137"/>
            <a:ext cx="6058219" cy="548064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047" y="1024137"/>
            <a:ext cx="6079649" cy="548064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411373" y="347472"/>
            <a:ext cx="10256896" cy="344710"/>
          </a:xfrm>
        </p:spPr>
        <p:txBody>
          <a:bodyPr vert="horz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-9545" y="4853735"/>
            <a:ext cx="12198372" cy="814248"/>
          </a:xfrm>
          <a:solidFill>
            <a:srgbClr val="000000">
              <a:alpha val="89804"/>
            </a:srgb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87396" y="5028290"/>
            <a:ext cx="5312873" cy="465138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23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497082" y="5015593"/>
            <a:ext cx="5324379" cy="490537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23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084619" y="1024137"/>
            <a:ext cx="45707" cy="5480643"/>
          </a:xfrm>
          <a:solidFill>
            <a:schemeClr val="tx2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1" hasCustomPrompt="1"/>
          </p:nvPr>
        </p:nvSpPr>
        <p:spPr>
          <a:xfrm rot="5400000">
            <a:off x="6073077" y="-5091612"/>
            <a:ext cx="45719" cy="12185778"/>
          </a:xfrm>
          <a:solidFill>
            <a:schemeClr val="tx2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933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-9546" y="1024128"/>
            <a:ext cx="4041197" cy="54806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8157174" y="1024128"/>
            <a:ext cx="4031652" cy="54806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077792" y="1024128"/>
            <a:ext cx="4033242" cy="54806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411373" y="347472"/>
            <a:ext cx="10256896" cy="344710"/>
          </a:xfrm>
        </p:spPr>
        <p:txBody>
          <a:bodyPr vert="horz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6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-9545" y="4849813"/>
            <a:ext cx="12198372" cy="814248"/>
          </a:xfrm>
          <a:solidFill>
            <a:srgbClr val="000000">
              <a:alpha val="89804"/>
            </a:srgb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74218" y="5024368"/>
            <a:ext cx="3673671" cy="465138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sz="2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253601" y="5011671"/>
            <a:ext cx="3681626" cy="490537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sz="2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31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8336163" y="5015637"/>
            <a:ext cx="3673672" cy="482600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sz="2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031651" y="1024128"/>
            <a:ext cx="45707" cy="5480652"/>
          </a:xfrm>
          <a:solidFill>
            <a:schemeClr val="tx2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8111033" y="1024128"/>
            <a:ext cx="47854" cy="5480652"/>
          </a:xfrm>
          <a:solidFill>
            <a:schemeClr val="tx2">
              <a:lumMod val="75000"/>
            </a:schemeClr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1" hasCustomPrompt="1"/>
          </p:nvPr>
        </p:nvSpPr>
        <p:spPr>
          <a:xfrm rot="5400000">
            <a:off x="6073077" y="-5091621"/>
            <a:ext cx="45719" cy="12185778"/>
          </a:xfrm>
          <a:solidFill>
            <a:schemeClr val="tx2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561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9545" y="1"/>
            <a:ext cx="12198372" cy="6858000"/>
          </a:xfrm>
        </p:spPr>
        <p:txBody>
          <a:bodyPr anchor="ctr"/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-9545" y="5033360"/>
            <a:ext cx="12198372" cy="902866"/>
          </a:xfrm>
          <a:solidFill>
            <a:srgbClr val="000000">
              <a:alpha val="90000"/>
            </a:srgb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Text Placeholder 2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93116" y="5239527"/>
            <a:ext cx="11602597" cy="490537"/>
          </a:xfrm>
        </p:spPr>
        <p:txBody>
          <a:bodyPr anchor="ctr">
            <a:normAutofit/>
          </a:bodyPr>
          <a:lstStyle>
            <a:lvl1pPr marL="0" indent="0" algn="ctr">
              <a:lnSpc>
                <a:spcPct val="90000"/>
              </a:lnSpc>
              <a:buNone/>
              <a:defRPr sz="3199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26110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Ful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117266" y="1"/>
            <a:ext cx="6071559" cy="6857999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" y="1"/>
            <a:ext cx="6071558" cy="6858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-9545" y="4853735"/>
            <a:ext cx="12198372" cy="814248"/>
          </a:xfrm>
          <a:solidFill>
            <a:srgbClr val="000000">
              <a:alpha val="89804"/>
            </a:srgb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87396" y="5028290"/>
            <a:ext cx="5312873" cy="465138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23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497082" y="5015593"/>
            <a:ext cx="5324379" cy="490537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23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071560" y="0"/>
            <a:ext cx="45707" cy="6858000"/>
          </a:xfrm>
          <a:solidFill>
            <a:schemeClr val="tx2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322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Ful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-9546" y="0"/>
            <a:ext cx="4041197" cy="6858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8157174" y="0"/>
            <a:ext cx="4031652" cy="6858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077792" y="0"/>
            <a:ext cx="4033242" cy="6858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-9545" y="4849813"/>
            <a:ext cx="12198372" cy="814248"/>
          </a:xfrm>
          <a:solidFill>
            <a:srgbClr val="000000">
              <a:alpha val="89804"/>
            </a:srgb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74218" y="5024368"/>
            <a:ext cx="3673671" cy="465138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sz="2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253601" y="5011671"/>
            <a:ext cx="3681626" cy="490537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sz="2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31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8336163" y="5015637"/>
            <a:ext cx="3673672" cy="482600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sz="2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031650" y="0"/>
            <a:ext cx="45708" cy="6858000"/>
          </a:xfrm>
          <a:solidFill>
            <a:schemeClr val="tx2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8111033" y="0"/>
            <a:ext cx="45708" cy="6858000"/>
          </a:xfrm>
          <a:solidFill>
            <a:schemeClr val="tx2">
              <a:lumMod val="75000"/>
            </a:schemeClr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048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7465" y="1222375"/>
            <a:ext cx="11468945" cy="4956048"/>
          </a:xfrm>
        </p:spPr>
        <p:txBody>
          <a:bodyPr>
            <a:normAutofit/>
          </a:bodyPr>
          <a:lstStyle>
            <a:lvl1pPr marL="273500" indent="-273500">
              <a:lnSpc>
                <a:spcPct val="90000"/>
              </a:lnSpc>
              <a:spcBef>
                <a:spcPts val="2138"/>
              </a:spcBef>
              <a:buClr>
                <a:schemeClr val="tx1"/>
              </a:buClr>
              <a:defRPr sz="2199" b="0">
                <a:solidFill>
                  <a:schemeClr val="tx1"/>
                </a:solidFill>
                <a:latin typeface="+mn-lt"/>
              </a:defRPr>
            </a:lvl1pPr>
            <a:lvl2pPr marL="812951" indent="-271612">
              <a:lnSpc>
                <a:spcPct val="90000"/>
              </a:lnSpc>
              <a:spcBef>
                <a:spcPts val="0"/>
              </a:spcBef>
              <a:spcAft>
                <a:spcPts val="238"/>
              </a:spcAft>
              <a:defRPr sz="1999" b="0">
                <a:solidFill>
                  <a:schemeClr val="tx1"/>
                </a:solidFill>
                <a:latin typeface="+mn-lt"/>
              </a:defRPr>
            </a:lvl2pPr>
            <a:lvl3pPr marL="1358062" indent="-271612">
              <a:lnSpc>
                <a:spcPct val="90000"/>
              </a:lnSpc>
              <a:spcBef>
                <a:spcPts val="0"/>
              </a:spcBef>
              <a:spcAft>
                <a:spcPts val="238"/>
              </a:spcAft>
              <a:defRPr sz="1799" b="0">
                <a:solidFill>
                  <a:schemeClr val="tx1"/>
                </a:solidFill>
                <a:latin typeface="+mn-lt"/>
              </a:defRPr>
            </a:lvl3pPr>
            <a:lvl4pPr marL="1901381" indent="-271612">
              <a:lnSpc>
                <a:spcPct val="90000"/>
              </a:lnSpc>
              <a:defRPr sz="1600" b="0">
                <a:solidFill>
                  <a:schemeClr val="tx1"/>
                </a:solidFill>
                <a:latin typeface="+mn-lt"/>
              </a:defRPr>
            </a:lvl4pPr>
            <a:lvl5pPr marL="2440716" indent="-271612">
              <a:lnSpc>
                <a:spcPct val="90000"/>
              </a:lnSpc>
              <a:defRPr sz="14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11373" y="347472"/>
            <a:ext cx="10256896" cy="344710"/>
          </a:xfrm>
        </p:spPr>
        <p:txBody>
          <a:bodyPr vert="horz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8197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Number Divi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-1"/>
            <a:ext cx="12183891" cy="6858000"/>
          </a:xfrm>
          <a:prstGeom prst="rect">
            <a:avLst/>
          </a:prstGeom>
        </p:spPr>
      </p:pic>
      <p:sp>
        <p:nvSpPr>
          <p:cNvPr id="8" name="Rectangle 6"/>
          <p:cNvSpPr txBox="1">
            <a:spLocks noChangeArrowheads="1"/>
          </p:cNvSpPr>
          <p:nvPr/>
        </p:nvSpPr>
        <p:spPr bwMode="gray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 bwMode="gray">
          <a:xfrm>
            <a:off x="1482185" y="2780115"/>
            <a:ext cx="10706640" cy="1308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 bwMode="gray">
          <a:xfrm>
            <a:off x="437364" y="2590309"/>
            <a:ext cx="1691484" cy="1687739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b="0" dirty="0">
              <a:solidFill>
                <a:schemeClr val="bg1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815538" y="3122194"/>
            <a:ext cx="916429" cy="914400"/>
          </a:xfrm>
        </p:spPr>
        <p:txBody>
          <a:bodyPr anchor="ctr"/>
          <a:lstStyle>
            <a:lvl1pPr marL="0" indent="0" algn="ctr">
              <a:buNone/>
              <a:defRPr sz="9597" b="0">
                <a:solidFill>
                  <a:schemeClr val="bg1"/>
                </a:solidFill>
                <a:latin typeface="+mn-lt"/>
              </a:defRPr>
            </a:lvl1pPr>
            <a:lvl5pPr marL="1828251" indent="0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517161" y="3233279"/>
            <a:ext cx="9317029" cy="517065"/>
          </a:xfrm>
        </p:spPr>
        <p:txBody>
          <a:bodyPr wrap="square" anchor="ctr" anchorCtr="0">
            <a:spAutoFit/>
          </a:bodyPr>
          <a:lstStyle>
            <a:lvl1pPr>
              <a:lnSpc>
                <a:spcPct val="80000"/>
              </a:lnSpc>
              <a:defRPr sz="4199" b="0" i="0" cap="all" baseline="0">
                <a:solidFill>
                  <a:schemeClr val="tx1"/>
                </a:solidFill>
                <a:effectLst/>
                <a:latin typeface="+mn-lt"/>
                <a:ea typeface="DIN Pro Black" charset="0"/>
                <a:cs typeface="DIN Pro Black" charset="0"/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3" y="312673"/>
            <a:ext cx="860427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673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Half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25"/>
          <a:stretch/>
        </p:blipFill>
        <p:spPr>
          <a:xfrm>
            <a:off x="2467" y="-1"/>
            <a:ext cx="6064521" cy="6858000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6121838" y="0"/>
            <a:ext cx="6066987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27853" y="2738406"/>
            <a:ext cx="5415809" cy="1077218"/>
          </a:xfrm>
        </p:spPr>
        <p:txBody>
          <a:bodyPr wrap="square" tIns="91440" anchor="ctr" anchorCtr="0">
            <a:spAutoFit/>
          </a:bodyPr>
          <a:lstStyle>
            <a:lvl1pPr>
              <a:lnSpc>
                <a:spcPct val="80000"/>
              </a:lnSpc>
              <a:defRPr sz="3999" b="0" cap="all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27854" y="5450091"/>
            <a:ext cx="5423533" cy="276999"/>
          </a:xfrm>
        </p:spPr>
        <p:txBody>
          <a:bodyPr wrap="square" anchor="b">
            <a:spAutoFit/>
          </a:bodyPr>
          <a:lstStyle>
            <a:lvl1pPr marL="0" indent="0" algn="l">
              <a:spcBef>
                <a:spcPts val="0"/>
              </a:spcBef>
              <a:buNone/>
              <a:defRPr sz="1999" b="0">
                <a:solidFill>
                  <a:schemeClr val="bg1"/>
                </a:solidFill>
                <a:effectLst/>
                <a:latin typeface="+mn-lt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Presenter’s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27854" y="5761657"/>
            <a:ext cx="5423533" cy="221599"/>
          </a:xfrm>
        </p:spPr>
        <p:txBody>
          <a:bodyPr>
            <a:sp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effectLst/>
                <a:latin typeface="+mn-lt"/>
              </a:defRPr>
            </a:lvl1pPr>
            <a:lvl2pPr marL="455476" indent="0">
              <a:buNone/>
              <a:defRPr>
                <a:solidFill>
                  <a:schemeClr val="bg1"/>
                </a:solidFill>
              </a:defRPr>
            </a:lvl2pPr>
            <a:lvl3pPr marL="914126" indent="0">
              <a:buNone/>
              <a:defRPr>
                <a:solidFill>
                  <a:schemeClr val="bg1"/>
                </a:solidFill>
              </a:defRPr>
            </a:lvl3pPr>
            <a:lvl4pPr marL="1371189" indent="0">
              <a:buNone/>
              <a:defRPr>
                <a:solidFill>
                  <a:schemeClr val="bg1"/>
                </a:solidFill>
              </a:defRPr>
            </a:lvl4pPr>
            <a:lvl5pPr marL="1828251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Presenter’s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27854" y="6249405"/>
            <a:ext cx="5423533" cy="193899"/>
          </a:xfrm>
        </p:spPr>
        <p:txBody>
          <a:bodyPr>
            <a:spAutoFit/>
          </a:bodyPr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  <a:effectLst/>
                <a:latin typeface="+mn-lt"/>
              </a:defRPr>
            </a:lvl1pPr>
            <a:lvl2pPr marL="455476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2pPr>
            <a:lvl3pPr marL="914126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3pPr>
            <a:lvl4pPr marL="1371189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4pPr>
            <a:lvl5pPr marL="1828251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5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12" name="Rectangle 11"/>
          <p:cNvSpPr/>
          <p:nvPr/>
        </p:nvSpPr>
        <p:spPr bwMode="gray">
          <a:xfrm>
            <a:off x="6066988" y="0"/>
            <a:ext cx="548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53" y="422412"/>
            <a:ext cx="1538458" cy="59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04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Full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88825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1" y="3474002"/>
            <a:ext cx="6104214" cy="2774398"/>
          </a:xfrm>
          <a:solidFill>
            <a:srgbClr val="000000">
              <a:alpha val="70000"/>
            </a:srgbClr>
          </a:solidFill>
        </p:spPr>
        <p:txBody>
          <a:bodyPr/>
          <a:lstStyle>
            <a:lvl1pPr marL="0" indent="0">
              <a:buNone/>
              <a:defRPr/>
            </a:lvl1pPr>
            <a:lvl2pPr marL="541339" indent="0">
              <a:buNone/>
              <a:defRPr/>
            </a:lvl2pPr>
            <a:lvl3pPr marL="1086450" indent="0">
              <a:buNone/>
              <a:defRPr/>
            </a:lvl3pPr>
            <a:lvl4pPr marL="1629674" indent="0">
              <a:buNone/>
              <a:defRPr/>
            </a:lvl4pPr>
            <a:lvl5pPr marL="2172899" indent="0">
              <a:buNone/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56840" y="3759913"/>
            <a:ext cx="5684836" cy="886397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80000"/>
              </a:lnSpc>
              <a:defRPr sz="3599" b="0" i="0" cap="all" baseline="0">
                <a:solidFill>
                  <a:schemeClr val="bg1"/>
                </a:solidFill>
                <a:effectLst/>
                <a:latin typeface="+mj-lt"/>
                <a:ea typeface="DIN Pro Black" charset="0"/>
                <a:cs typeface="DIN Pro Black" charset="0"/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56840" y="5001757"/>
            <a:ext cx="5684836" cy="246221"/>
          </a:xfrm>
        </p:spPr>
        <p:txBody>
          <a:bodyPr wrap="square" anchor="b">
            <a:sp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800"/>
              </a:spcAft>
              <a:buNone/>
              <a:defRPr sz="1999" b="0">
                <a:solidFill>
                  <a:schemeClr val="bg1"/>
                </a:solidFill>
                <a:effectLst/>
                <a:latin typeface="+mn-lt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Presenter’s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6840" y="5282544"/>
            <a:ext cx="5684836" cy="221599"/>
          </a:xfrm>
        </p:spPr>
        <p:txBody>
          <a:bodyPr wrap="square" anchor="t">
            <a:sp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effectLst/>
                <a:latin typeface="+mn-lt"/>
              </a:defRPr>
            </a:lvl1pPr>
            <a:lvl2pPr marL="455476" indent="0">
              <a:buNone/>
              <a:defRPr>
                <a:solidFill>
                  <a:schemeClr val="bg1"/>
                </a:solidFill>
              </a:defRPr>
            </a:lvl2pPr>
            <a:lvl3pPr marL="914126" indent="0">
              <a:buNone/>
              <a:defRPr>
                <a:solidFill>
                  <a:schemeClr val="bg1"/>
                </a:solidFill>
              </a:defRPr>
            </a:lvl3pPr>
            <a:lvl4pPr marL="1371189" indent="0">
              <a:buNone/>
              <a:defRPr>
                <a:solidFill>
                  <a:schemeClr val="bg1"/>
                </a:solidFill>
              </a:defRPr>
            </a:lvl4pPr>
            <a:lvl5pPr marL="1828251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Presenter’s 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56840" y="5793138"/>
            <a:ext cx="2242061" cy="193899"/>
          </a:xfrm>
        </p:spPr>
        <p:txBody>
          <a:bodyPr wrap="square">
            <a:spAutoFit/>
          </a:bodyPr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  <a:effectLst/>
                <a:latin typeface="+mn-lt"/>
              </a:defRPr>
            </a:lvl1pPr>
            <a:lvl2pPr marL="455476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2pPr>
            <a:lvl3pPr marL="914126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3pPr>
            <a:lvl4pPr marL="1371189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4pPr>
            <a:lvl5pPr marL="1828251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5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2301622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196" y="2493034"/>
            <a:ext cx="4818433" cy="187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906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ccent Color Slide Options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8771" y="1505406"/>
            <a:ext cx="10471293" cy="384720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2496" dirty="0">
                <a:solidFill>
                  <a:schemeClr val="bg1"/>
                </a:solidFill>
              </a:rPr>
              <a:t>Accent Color</a:t>
            </a:r>
            <a:br>
              <a:rPr lang="en-US" sz="12496" dirty="0">
                <a:solidFill>
                  <a:schemeClr val="bg1"/>
                </a:solidFill>
              </a:rPr>
            </a:br>
            <a:r>
              <a:rPr lang="en-US" sz="12496" dirty="0">
                <a:solidFill>
                  <a:schemeClr val="bg1"/>
                </a:solidFill>
              </a:rPr>
              <a:t>Slide Options</a:t>
            </a:r>
          </a:p>
        </p:txBody>
      </p:sp>
    </p:spTree>
    <p:extLst>
      <p:ext uri="{BB962C8B-B14F-4D97-AF65-F5344CB8AC3E}">
        <p14:creationId xmlns:p14="http://schemas.microsoft.com/office/powerpoint/2010/main" val="218636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Block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23"/>
          <a:stretch/>
        </p:blipFill>
        <p:spPr>
          <a:xfrm>
            <a:off x="0" y="-1"/>
            <a:ext cx="4261554" cy="6858000"/>
          </a:xfrm>
          <a:prstGeom prst="rect">
            <a:avLst/>
          </a:prstGeom>
        </p:spPr>
      </p:pic>
      <p:sp>
        <p:nvSpPr>
          <p:cNvPr id="1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89651" y="777240"/>
            <a:ext cx="7080733" cy="5477256"/>
          </a:xfrm>
        </p:spPr>
        <p:txBody>
          <a:bodyPr anchor="ctr">
            <a:normAutofit/>
          </a:bodyPr>
          <a:lstStyle>
            <a:lvl1pPr>
              <a:buClr>
                <a:schemeClr val="tx1"/>
              </a:buClr>
              <a:defRPr sz="2199"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</a:schemeClr>
              </a:buClr>
              <a:defRPr sz="1999"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</a:schemeClr>
              </a:buClr>
              <a:defRPr sz="1799"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</a:schemeClr>
              </a:buClr>
              <a:defRPr sz="1600" baseline="0"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</a:schemeClr>
              </a:buClr>
              <a:defRPr sz="1400">
                <a:solidFill>
                  <a:schemeClr val="tx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429656" y="2984469"/>
            <a:ext cx="3272700" cy="886397"/>
          </a:xfrm>
        </p:spPr>
        <p:txBody>
          <a:bodyPr anchor="ctr">
            <a:spAutoFit/>
          </a:bodyPr>
          <a:lstStyle>
            <a:lvl1pPr>
              <a:lnSpc>
                <a:spcPct val="80000"/>
              </a:lnSpc>
              <a:defRPr sz="3599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4" y="312672"/>
            <a:ext cx="856457" cy="33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19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-1"/>
            <a:ext cx="12183891" cy="6858000"/>
          </a:xfrm>
          <a:prstGeom prst="rect">
            <a:avLst/>
          </a:prstGeom>
        </p:spPr>
      </p:pic>
      <p:sp>
        <p:nvSpPr>
          <p:cNvPr id="22" name="Title 21"/>
          <p:cNvSpPr>
            <a:spLocks noGrp="1"/>
          </p:cNvSpPr>
          <p:nvPr>
            <p:ph type="title" hasCustomPrompt="1"/>
          </p:nvPr>
        </p:nvSpPr>
        <p:spPr bwMode="gray">
          <a:xfrm>
            <a:off x="383948" y="3133536"/>
            <a:ext cx="10183763" cy="590931"/>
          </a:xfrm>
        </p:spPr>
        <p:txBody>
          <a:bodyPr>
            <a:spAutoFit/>
          </a:bodyPr>
          <a:lstStyle>
            <a:lvl1pPr algn="l">
              <a:lnSpc>
                <a:spcPct val="80000"/>
              </a:lnSpc>
              <a:defRPr sz="4799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gray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3" y="312673"/>
            <a:ext cx="860427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2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Number Divi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-1"/>
            <a:ext cx="12183891" cy="6858000"/>
          </a:xfrm>
          <a:prstGeom prst="rect">
            <a:avLst/>
          </a:prstGeom>
        </p:spPr>
      </p:pic>
      <p:sp>
        <p:nvSpPr>
          <p:cNvPr id="8" name="Rectangle 6"/>
          <p:cNvSpPr txBox="1">
            <a:spLocks noChangeArrowheads="1"/>
          </p:cNvSpPr>
          <p:nvPr/>
        </p:nvSpPr>
        <p:spPr bwMode="gray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 bwMode="gray">
          <a:xfrm>
            <a:off x="1482185" y="2780115"/>
            <a:ext cx="10706640" cy="1308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 bwMode="gray">
          <a:xfrm>
            <a:off x="437364" y="2590309"/>
            <a:ext cx="1691484" cy="1687739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b="0" dirty="0">
              <a:solidFill>
                <a:schemeClr val="bg1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815538" y="3122194"/>
            <a:ext cx="916429" cy="914400"/>
          </a:xfrm>
        </p:spPr>
        <p:txBody>
          <a:bodyPr anchor="ctr"/>
          <a:lstStyle>
            <a:lvl1pPr marL="0" indent="0" algn="ctr">
              <a:buNone/>
              <a:defRPr sz="9597" b="0">
                <a:solidFill>
                  <a:schemeClr val="bg1"/>
                </a:solidFill>
                <a:latin typeface="+mn-lt"/>
              </a:defRPr>
            </a:lvl1pPr>
            <a:lvl5pPr marL="1828251" indent="0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517161" y="3233279"/>
            <a:ext cx="9317029" cy="517065"/>
          </a:xfrm>
        </p:spPr>
        <p:txBody>
          <a:bodyPr wrap="square" anchor="ctr" anchorCtr="0">
            <a:spAutoFit/>
          </a:bodyPr>
          <a:lstStyle>
            <a:lvl1pPr>
              <a:lnSpc>
                <a:spcPct val="80000"/>
              </a:lnSpc>
              <a:defRPr sz="4199" b="0" i="0" cap="all" baseline="0">
                <a:solidFill>
                  <a:schemeClr val="tx1"/>
                </a:solidFill>
                <a:effectLst/>
                <a:latin typeface="+mn-lt"/>
                <a:ea typeface="DIN Pro Black" charset="0"/>
                <a:cs typeface="DIN Pro Black" charset="0"/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3" y="312673"/>
            <a:ext cx="860427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226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Blue Block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23"/>
          <a:stretch/>
        </p:blipFill>
        <p:spPr>
          <a:xfrm>
            <a:off x="0" y="-1"/>
            <a:ext cx="4261554" cy="6858000"/>
          </a:xfrm>
          <a:prstGeom prst="rect">
            <a:avLst/>
          </a:prstGeom>
        </p:spPr>
      </p:pic>
      <p:sp>
        <p:nvSpPr>
          <p:cNvPr id="1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89651" y="777240"/>
            <a:ext cx="7080733" cy="5477256"/>
          </a:xfrm>
        </p:spPr>
        <p:txBody>
          <a:bodyPr anchor="ctr">
            <a:normAutofit/>
          </a:bodyPr>
          <a:lstStyle>
            <a:lvl1pPr>
              <a:buClr>
                <a:schemeClr val="tx1"/>
              </a:buClr>
              <a:defRPr sz="2199"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</a:schemeClr>
              </a:buClr>
              <a:defRPr sz="1999"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</a:schemeClr>
              </a:buClr>
              <a:defRPr sz="1799"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</a:schemeClr>
              </a:buClr>
              <a:defRPr sz="1600" baseline="0"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</a:schemeClr>
              </a:buClr>
              <a:defRPr sz="1400">
                <a:solidFill>
                  <a:schemeClr val="tx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429656" y="2984469"/>
            <a:ext cx="3272700" cy="886397"/>
          </a:xfrm>
        </p:spPr>
        <p:txBody>
          <a:bodyPr anchor="ctr">
            <a:spAutoFit/>
          </a:bodyPr>
          <a:lstStyle>
            <a:lvl1pPr>
              <a:lnSpc>
                <a:spcPct val="80000"/>
              </a:lnSpc>
              <a:defRPr sz="3599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4" y="312672"/>
            <a:ext cx="856457" cy="33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62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Blu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-1"/>
            <a:ext cx="12183891" cy="6858000"/>
          </a:xfrm>
          <a:prstGeom prst="rect">
            <a:avLst/>
          </a:prstGeom>
        </p:spPr>
      </p:pic>
      <p:sp>
        <p:nvSpPr>
          <p:cNvPr id="22" name="Title 21"/>
          <p:cNvSpPr>
            <a:spLocks noGrp="1"/>
          </p:cNvSpPr>
          <p:nvPr>
            <p:ph type="title" hasCustomPrompt="1"/>
          </p:nvPr>
        </p:nvSpPr>
        <p:spPr bwMode="gray">
          <a:xfrm>
            <a:off x="383948" y="3133536"/>
            <a:ext cx="10183763" cy="590931"/>
          </a:xfrm>
          <a:noFill/>
        </p:spPr>
        <p:txBody>
          <a:bodyPr>
            <a:spAutoFit/>
          </a:bodyPr>
          <a:lstStyle>
            <a:lvl1pPr algn="l">
              <a:lnSpc>
                <a:spcPct val="80000"/>
              </a:lnSpc>
              <a:defRPr sz="4799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gray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3" y="312673"/>
            <a:ext cx="860427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8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" t="650"/>
          <a:stretch/>
        </p:blipFill>
        <p:spPr>
          <a:xfrm rot="10800000">
            <a:off x="1" y="1"/>
            <a:ext cx="2586240" cy="68579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" t="650"/>
          <a:stretch/>
        </p:blipFill>
        <p:spPr>
          <a:xfrm>
            <a:off x="9600117" y="1"/>
            <a:ext cx="2586240" cy="6857999"/>
          </a:xfrm>
          <a:prstGeom prst="rect">
            <a:avLst/>
          </a:prstGeom>
        </p:spPr>
      </p:pic>
      <p:sp>
        <p:nvSpPr>
          <p:cNvPr id="6" name="Rectangle 6"/>
          <p:cNvSpPr txBox="1">
            <a:spLocks noChangeArrowheads="1"/>
          </p:cNvSpPr>
          <p:nvPr/>
        </p:nvSpPr>
        <p:spPr bwMode="gray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gray">
          <a:xfrm>
            <a:off x="2584873" y="0"/>
            <a:ext cx="701908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chemeClr val="bg1"/>
              </a:solidFill>
            </a:endParaRPr>
          </a:p>
        </p:txBody>
      </p:sp>
      <p:sp>
        <p:nvSpPr>
          <p:cNvPr id="22" name="Title 21"/>
          <p:cNvSpPr>
            <a:spLocks noGrp="1"/>
          </p:cNvSpPr>
          <p:nvPr>
            <p:ph type="title" hasCustomPrompt="1"/>
          </p:nvPr>
        </p:nvSpPr>
        <p:spPr>
          <a:xfrm>
            <a:off x="2984164" y="627503"/>
            <a:ext cx="6220500" cy="344710"/>
          </a:xfrm>
        </p:spPr>
        <p:txBody>
          <a:bodyPr wrap="square" anchor="ctr">
            <a:spAutoFit/>
          </a:bodyPr>
          <a:lstStyle>
            <a:lvl1pPr algn="l">
              <a:lnSpc>
                <a:spcPct val="80000"/>
              </a:lnSpc>
              <a:defRPr sz="2799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Click to add agenda title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984164" y="1334814"/>
            <a:ext cx="6220500" cy="5145885"/>
          </a:xfrm>
        </p:spPr>
        <p:txBody>
          <a:bodyPr anchor="t">
            <a:normAutofit/>
          </a:bodyPr>
          <a:lstStyle>
            <a:lvl1pPr marL="457063" indent="-457063">
              <a:buClr>
                <a:schemeClr val="tx1"/>
              </a:buClr>
              <a:buFont typeface="+mj-lt"/>
              <a:buAutoNum type="arabicPeriod"/>
              <a:defRPr sz="2199"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</a:schemeClr>
              </a:buClr>
              <a:defRPr sz="1999"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</a:schemeClr>
              </a:buClr>
              <a:defRPr sz="1799"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</a:schemeClr>
              </a:buClr>
              <a:defRPr sz="1600" baseline="0"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</a:schemeClr>
              </a:buClr>
              <a:defRPr sz="1400">
                <a:solidFill>
                  <a:schemeClr val="tx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600117" y="0"/>
            <a:ext cx="548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33860" y="0"/>
            <a:ext cx="548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3" y="312673"/>
            <a:ext cx="860427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Blue Number Divi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-1"/>
            <a:ext cx="12183891" cy="6858000"/>
          </a:xfrm>
          <a:prstGeom prst="rect">
            <a:avLst/>
          </a:prstGeom>
        </p:spPr>
      </p:pic>
      <p:sp>
        <p:nvSpPr>
          <p:cNvPr id="8" name="Rectangle 6"/>
          <p:cNvSpPr txBox="1">
            <a:spLocks noChangeArrowheads="1"/>
          </p:cNvSpPr>
          <p:nvPr/>
        </p:nvSpPr>
        <p:spPr bwMode="gray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 bwMode="gray">
          <a:xfrm>
            <a:off x="1482185" y="2780115"/>
            <a:ext cx="10706640" cy="1308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 bwMode="gray">
          <a:xfrm>
            <a:off x="437364" y="2590309"/>
            <a:ext cx="1691484" cy="1687739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b="0" dirty="0">
              <a:solidFill>
                <a:schemeClr val="bg1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815538" y="3122194"/>
            <a:ext cx="916429" cy="914400"/>
          </a:xfrm>
        </p:spPr>
        <p:txBody>
          <a:bodyPr anchor="ctr"/>
          <a:lstStyle>
            <a:lvl1pPr marL="0" indent="0" algn="ctr">
              <a:buNone/>
              <a:defRPr sz="9597" b="0">
                <a:solidFill>
                  <a:schemeClr val="bg1"/>
                </a:solidFill>
                <a:latin typeface="+mn-lt"/>
              </a:defRPr>
            </a:lvl1pPr>
            <a:lvl5pPr marL="1828251" indent="0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517161" y="3233279"/>
            <a:ext cx="9317029" cy="517065"/>
          </a:xfrm>
        </p:spPr>
        <p:txBody>
          <a:bodyPr wrap="square" anchor="ctr" anchorCtr="0">
            <a:spAutoFit/>
          </a:bodyPr>
          <a:lstStyle>
            <a:lvl1pPr>
              <a:lnSpc>
                <a:spcPct val="80000"/>
              </a:lnSpc>
              <a:defRPr sz="4199" b="0" i="0" cap="all" baseline="0">
                <a:solidFill>
                  <a:schemeClr val="tx1"/>
                </a:solidFill>
                <a:effectLst/>
                <a:latin typeface="+mn-lt"/>
                <a:ea typeface="DIN Pro Black" charset="0"/>
                <a:cs typeface="DIN Pro Black" charset="0"/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3" y="312673"/>
            <a:ext cx="860427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62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range Block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23"/>
          <a:stretch/>
        </p:blipFill>
        <p:spPr>
          <a:xfrm>
            <a:off x="0" y="-1"/>
            <a:ext cx="4261554" cy="6858000"/>
          </a:xfrm>
          <a:prstGeom prst="rect">
            <a:avLst/>
          </a:prstGeom>
        </p:spPr>
      </p:pic>
      <p:sp>
        <p:nvSpPr>
          <p:cNvPr id="1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89651" y="777240"/>
            <a:ext cx="7080733" cy="5477256"/>
          </a:xfrm>
        </p:spPr>
        <p:txBody>
          <a:bodyPr anchor="ctr">
            <a:normAutofit/>
          </a:bodyPr>
          <a:lstStyle>
            <a:lvl1pPr>
              <a:buClr>
                <a:schemeClr val="tx1"/>
              </a:buClr>
              <a:defRPr sz="2199"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</a:schemeClr>
              </a:buClr>
              <a:defRPr sz="1999"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</a:schemeClr>
              </a:buClr>
              <a:defRPr sz="1799"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</a:schemeClr>
              </a:buClr>
              <a:defRPr sz="1600" baseline="0"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</a:schemeClr>
              </a:buClr>
              <a:defRPr sz="1400">
                <a:solidFill>
                  <a:schemeClr val="tx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429656" y="2984469"/>
            <a:ext cx="3272700" cy="886397"/>
          </a:xfrm>
        </p:spPr>
        <p:txBody>
          <a:bodyPr anchor="ctr">
            <a:spAutoFit/>
          </a:bodyPr>
          <a:lstStyle>
            <a:lvl1pPr>
              <a:lnSpc>
                <a:spcPct val="80000"/>
              </a:lnSpc>
              <a:defRPr sz="3599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4" y="312672"/>
            <a:ext cx="856457" cy="33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59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rang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-1"/>
            <a:ext cx="12183891" cy="6858000"/>
          </a:xfrm>
          <a:prstGeom prst="rect">
            <a:avLst/>
          </a:prstGeom>
        </p:spPr>
      </p:pic>
      <p:sp>
        <p:nvSpPr>
          <p:cNvPr id="22" name="Title 21"/>
          <p:cNvSpPr>
            <a:spLocks noGrp="1"/>
          </p:cNvSpPr>
          <p:nvPr>
            <p:ph type="title" hasCustomPrompt="1"/>
          </p:nvPr>
        </p:nvSpPr>
        <p:spPr bwMode="gray">
          <a:xfrm>
            <a:off x="383948" y="3133536"/>
            <a:ext cx="10183763" cy="590931"/>
          </a:xfrm>
        </p:spPr>
        <p:txBody>
          <a:bodyPr>
            <a:spAutoFit/>
          </a:bodyPr>
          <a:lstStyle>
            <a:lvl1pPr algn="l">
              <a:lnSpc>
                <a:spcPct val="80000"/>
              </a:lnSpc>
              <a:defRPr sz="4799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gray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3" y="312673"/>
            <a:ext cx="860427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4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range Number Divi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-1"/>
            <a:ext cx="12183891" cy="6858000"/>
          </a:xfrm>
          <a:prstGeom prst="rect">
            <a:avLst/>
          </a:prstGeom>
        </p:spPr>
      </p:pic>
      <p:sp>
        <p:nvSpPr>
          <p:cNvPr id="8" name="Rectangle 6"/>
          <p:cNvSpPr txBox="1">
            <a:spLocks noChangeArrowheads="1"/>
          </p:cNvSpPr>
          <p:nvPr/>
        </p:nvSpPr>
        <p:spPr bwMode="gray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 bwMode="gray">
          <a:xfrm>
            <a:off x="1482185" y="2780115"/>
            <a:ext cx="10706640" cy="1308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 bwMode="gray">
          <a:xfrm>
            <a:off x="437364" y="2590309"/>
            <a:ext cx="1691484" cy="1687739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b="0" dirty="0">
              <a:solidFill>
                <a:schemeClr val="bg1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815538" y="3122194"/>
            <a:ext cx="916429" cy="914400"/>
          </a:xfrm>
        </p:spPr>
        <p:txBody>
          <a:bodyPr anchor="ctr"/>
          <a:lstStyle>
            <a:lvl1pPr marL="0" indent="0" algn="ctr">
              <a:buNone/>
              <a:defRPr sz="9597" b="0">
                <a:solidFill>
                  <a:schemeClr val="bg1"/>
                </a:solidFill>
                <a:latin typeface="+mn-lt"/>
              </a:defRPr>
            </a:lvl1pPr>
            <a:lvl5pPr marL="1828251" indent="0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517161" y="3233279"/>
            <a:ext cx="9317029" cy="517065"/>
          </a:xfrm>
        </p:spPr>
        <p:txBody>
          <a:bodyPr wrap="square" anchor="ctr" anchorCtr="0">
            <a:spAutoFit/>
          </a:bodyPr>
          <a:lstStyle>
            <a:lvl1pPr>
              <a:lnSpc>
                <a:spcPct val="80000"/>
              </a:lnSpc>
              <a:defRPr sz="4199" b="0" i="0" cap="all" baseline="0">
                <a:solidFill>
                  <a:schemeClr val="tx1"/>
                </a:solidFill>
                <a:effectLst/>
                <a:latin typeface="+mn-lt"/>
                <a:ea typeface="DIN Pro Black" charset="0"/>
                <a:cs typeface="DIN Pro Black" charset="0"/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3" y="312673"/>
            <a:ext cx="860427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027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old Block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23"/>
          <a:stretch/>
        </p:blipFill>
        <p:spPr>
          <a:xfrm>
            <a:off x="0" y="-1"/>
            <a:ext cx="4261554" cy="6858000"/>
          </a:xfrm>
          <a:prstGeom prst="rect">
            <a:avLst/>
          </a:prstGeom>
        </p:spPr>
      </p:pic>
      <p:sp>
        <p:nvSpPr>
          <p:cNvPr id="1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89651" y="777240"/>
            <a:ext cx="7080733" cy="5477256"/>
          </a:xfrm>
        </p:spPr>
        <p:txBody>
          <a:bodyPr anchor="ctr">
            <a:normAutofit/>
          </a:bodyPr>
          <a:lstStyle>
            <a:lvl1pPr>
              <a:buClr>
                <a:schemeClr val="tx1"/>
              </a:buClr>
              <a:defRPr sz="2199"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</a:schemeClr>
              </a:buClr>
              <a:defRPr sz="1999"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</a:schemeClr>
              </a:buClr>
              <a:defRPr sz="1799"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</a:schemeClr>
              </a:buClr>
              <a:defRPr sz="1600" baseline="0"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</a:schemeClr>
              </a:buClr>
              <a:defRPr sz="1400">
                <a:solidFill>
                  <a:schemeClr val="tx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429656" y="2984469"/>
            <a:ext cx="3272700" cy="886397"/>
          </a:xfrm>
        </p:spPr>
        <p:txBody>
          <a:bodyPr anchor="ctr">
            <a:spAutoFit/>
          </a:bodyPr>
          <a:lstStyle>
            <a:lvl1pPr>
              <a:lnSpc>
                <a:spcPct val="80000"/>
              </a:lnSpc>
              <a:defRPr sz="3599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4" y="312672"/>
            <a:ext cx="856457" cy="33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35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old Accent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-1"/>
            <a:ext cx="12183891" cy="6858000"/>
          </a:xfrm>
          <a:prstGeom prst="rect">
            <a:avLst/>
          </a:prstGeom>
        </p:spPr>
      </p:pic>
      <p:sp>
        <p:nvSpPr>
          <p:cNvPr id="22" name="Title 21"/>
          <p:cNvSpPr>
            <a:spLocks noGrp="1"/>
          </p:cNvSpPr>
          <p:nvPr>
            <p:ph type="title" hasCustomPrompt="1"/>
          </p:nvPr>
        </p:nvSpPr>
        <p:spPr bwMode="gray">
          <a:xfrm>
            <a:off x="383948" y="3133536"/>
            <a:ext cx="10183763" cy="590931"/>
          </a:xfrm>
        </p:spPr>
        <p:txBody>
          <a:bodyPr>
            <a:spAutoFit/>
          </a:bodyPr>
          <a:lstStyle>
            <a:lvl1pPr algn="l">
              <a:lnSpc>
                <a:spcPct val="80000"/>
              </a:lnSpc>
              <a:defRPr sz="4799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gray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3" y="312673"/>
            <a:ext cx="860427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5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old Number Divi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-1"/>
            <a:ext cx="12183891" cy="6858000"/>
          </a:xfrm>
          <a:prstGeom prst="rect">
            <a:avLst/>
          </a:prstGeom>
        </p:spPr>
      </p:pic>
      <p:sp>
        <p:nvSpPr>
          <p:cNvPr id="8" name="Rectangle 6"/>
          <p:cNvSpPr txBox="1">
            <a:spLocks noChangeArrowheads="1"/>
          </p:cNvSpPr>
          <p:nvPr/>
        </p:nvSpPr>
        <p:spPr bwMode="gray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 bwMode="gray">
          <a:xfrm>
            <a:off x="1482185" y="2780115"/>
            <a:ext cx="10706640" cy="1308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 bwMode="gray">
          <a:xfrm>
            <a:off x="437364" y="2590309"/>
            <a:ext cx="1691484" cy="1687739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b="0" dirty="0">
              <a:solidFill>
                <a:schemeClr val="bg1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815538" y="3122194"/>
            <a:ext cx="916429" cy="914400"/>
          </a:xfrm>
        </p:spPr>
        <p:txBody>
          <a:bodyPr anchor="ctr"/>
          <a:lstStyle>
            <a:lvl1pPr marL="0" indent="0" algn="ctr">
              <a:buNone/>
              <a:defRPr sz="9597" b="0">
                <a:solidFill>
                  <a:schemeClr val="bg1"/>
                </a:solidFill>
                <a:latin typeface="+mn-lt"/>
              </a:defRPr>
            </a:lvl1pPr>
            <a:lvl5pPr marL="1828251" indent="0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517161" y="3233279"/>
            <a:ext cx="9317029" cy="517065"/>
          </a:xfrm>
        </p:spPr>
        <p:txBody>
          <a:bodyPr wrap="square" anchor="ctr" anchorCtr="0">
            <a:spAutoFit/>
          </a:bodyPr>
          <a:lstStyle>
            <a:lvl1pPr>
              <a:lnSpc>
                <a:spcPct val="80000"/>
              </a:lnSpc>
              <a:defRPr sz="4199" b="0" i="0" cap="all" baseline="0">
                <a:solidFill>
                  <a:schemeClr val="tx1"/>
                </a:solidFill>
                <a:effectLst/>
                <a:latin typeface="+mn-lt"/>
                <a:ea typeface="DIN Pro Black" charset="0"/>
                <a:cs typeface="DIN Pro Black" charset="0"/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3" y="312673"/>
            <a:ext cx="860427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27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Background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 txBox="1">
            <a:spLocks noChangeArrowheads="1"/>
          </p:cNvSpPr>
          <p:nvPr/>
        </p:nvSpPr>
        <p:spPr bwMode="gray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3" y="312673"/>
            <a:ext cx="860427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93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DO NOT DELE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557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88057" y="182880"/>
            <a:ext cx="10597896" cy="457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88058" y="934532"/>
            <a:ext cx="11484864" cy="411390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88059" y="1380744"/>
            <a:ext cx="11484864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474362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-1"/>
            <a:ext cx="12183891" cy="6858000"/>
          </a:xfrm>
          <a:prstGeom prst="rect">
            <a:avLst/>
          </a:prstGeom>
        </p:spPr>
      </p:pic>
      <p:sp>
        <p:nvSpPr>
          <p:cNvPr id="22" name="Title 21"/>
          <p:cNvSpPr>
            <a:spLocks noGrp="1"/>
          </p:cNvSpPr>
          <p:nvPr>
            <p:ph type="title" hasCustomPrompt="1"/>
          </p:nvPr>
        </p:nvSpPr>
        <p:spPr bwMode="gray">
          <a:xfrm>
            <a:off x="386842" y="3133536"/>
            <a:ext cx="10183523" cy="590931"/>
          </a:xfrm>
        </p:spPr>
        <p:txBody>
          <a:bodyPr wrap="square" anchor="ctr">
            <a:spAutoFit/>
          </a:bodyPr>
          <a:lstStyle>
            <a:lvl1pPr algn="l">
              <a:lnSpc>
                <a:spcPct val="80000"/>
              </a:lnSpc>
              <a:defRPr sz="4799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gray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3" y="312673"/>
            <a:ext cx="860427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9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542" y="1380744"/>
            <a:ext cx="11596629" cy="5029200"/>
          </a:xfrm>
        </p:spPr>
        <p:txBody>
          <a:bodyPr>
            <a:noAutofit/>
          </a:bodyPr>
          <a:lstStyle>
            <a:lvl1pPr marL="230188" indent="-230188">
              <a:spcBef>
                <a:spcPts val="1800"/>
              </a:spcBef>
              <a:buClr>
                <a:schemeClr val="bg2"/>
              </a:buClr>
              <a:defRPr sz="2200">
                <a:solidFill>
                  <a:schemeClr val="bg2"/>
                </a:solidFill>
              </a:defRPr>
            </a:lvl1pPr>
            <a:lvl2pPr marL="684213" indent="-228600">
              <a:spcBef>
                <a:spcPts val="0"/>
              </a:spcBef>
              <a:spcAft>
                <a:spcPts val="200"/>
              </a:spcAft>
              <a:defRPr sz="2000">
                <a:solidFill>
                  <a:srgbClr val="4C4D4F"/>
                </a:solidFill>
                <a:latin typeface="Arial Narrow" pitchFamily="34" charset="0"/>
              </a:defRPr>
            </a:lvl2pPr>
            <a:lvl3pPr marL="1143000" indent="-228600">
              <a:spcBef>
                <a:spcPts val="0"/>
              </a:spcBef>
              <a:spcAft>
                <a:spcPts val="200"/>
              </a:spcAft>
              <a:defRPr sz="1800">
                <a:solidFill>
                  <a:srgbClr val="4C4D4F"/>
                </a:solidFill>
                <a:latin typeface="Arial Narrow" pitchFamily="34" charset="0"/>
              </a:defRPr>
            </a:lvl3pPr>
            <a:lvl4pPr marL="1428750" indent="-228600">
              <a:defRPr sz="1400">
                <a:solidFill>
                  <a:srgbClr val="4C4D4F"/>
                </a:solidFill>
              </a:defRPr>
            </a:lvl4pPr>
            <a:lvl5pPr marL="1827213" indent="-228600">
              <a:defRPr sz="1400">
                <a:solidFill>
                  <a:srgbClr val="4C4D4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92608" y="932688"/>
            <a:ext cx="11591573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44119958"/>
      </p:ext>
    </p:extLst>
  </p:cSld>
  <p:clrMapOvr>
    <a:masterClrMapping/>
  </p:clrMapOvr>
  <p:transition>
    <p:wipe dir="r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587601" y="4257052"/>
            <a:ext cx="11003972" cy="338328"/>
          </a:xfrm>
        </p:spPr>
        <p:txBody>
          <a:bodyPr/>
          <a:lstStyle>
            <a:lvl1pPr marL="0" indent="0" algn="r">
              <a:buNone/>
              <a:defRPr sz="28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588282" y="3064727"/>
            <a:ext cx="11003972" cy="457200"/>
          </a:xfrm>
        </p:spPr>
        <p:txBody>
          <a:bodyPr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274988"/>
      </p:ext>
    </p:extLst>
  </p:cSld>
  <p:clrMapOvr>
    <a:masterClrMapping/>
  </p:clrMapOvr>
  <p:transition>
    <p:wipe dir="r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542" y="1380744"/>
            <a:ext cx="11596629" cy="5029200"/>
          </a:xfrm>
        </p:spPr>
        <p:txBody>
          <a:bodyPr>
            <a:noAutofit/>
          </a:bodyPr>
          <a:lstStyle>
            <a:lvl1pPr marL="230188" indent="-230188">
              <a:spcBef>
                <a:spcPts val="1800"/>
              </a:spcBef>
              <a:buClr>
                <a:schemeClr val="bg2"/>
              </a:buClr>
              <a:defRPr sz="2200">
                <a:solidFill>
                  <a:schemeClr val="bg2"/>
                </a:solidFill>
              </a:defRPr>
            </a:lvl1pPr>
            <a:lvl2pPr marL="684213" indent="-228600">
              <a:spcBef>
                <a:spcPts val="0"/>
              </a:spcBef>
              <a:spcAft>
                <a:spcPts val="200"/>
              </a:spcAft>
              <a:defRPr sz="2000">
                <a:solidFill>
                  <a:srgbClr val="4C4D4F"/>
                </a:solidFill>
                <a:latin typeface="Arial Narrow" pitchFamily="34" charset="0"/>
              </a:defRPr>
            </a:lvl2pPr>
            <a:lvl3pPr marL="1143000" indent="-228600">
              <a:spcBef>
                <a:spcPts val="0"/>
              </a:spcBef>
              <a:spcAft>
                <a:spcPts val="200"/>
              </a:spcAft>
              <a:defRPr sz="1800">
                <a:solidFill>
                  <a:srgbClr val="4C4D4F"/>
                </a:solidFill>
                <a:latin typeface="Arial Narrow" pitchFamily="34" charset="0"/>
              </a:defRPr>
            </a:lvl3pPr>
            <a:lvl4pPr marL="1428750" indent="-228600">
              <a:defRPr sz="1400">
                <a:solidFill>
                  <a:srgbClr val="4C4D4F"/>
                </a:solidFill>
              </a:defRPr>
            </a:lvl4pPr>
            <a:lvl5pPr marL="1827213" indent="-228600">
              <a:defRPr sz="1400">
                <a:solidFill>
                  <a:srgbClr val="4C4D4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92608" y="932688"/>
            <a:ext cx="11591573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15155206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Color Block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36"/>
          <a:stretch/>
        </p:blipFill>
        <p:spPr>
          <a:xfrm>
            <a:off x="0" y="-1"/>
            <a:ext cx="4235581" cy="6858000"/>
          </a:xfrm>
          <a:prstGeom prst="rect">
            <a:avLst/>
          </a:prstGeom>
        </p:spPr>
      </p:pic>
      <p:sp>
        <p:nvSpPr>
          <p:cNvPr id="1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93415" y="772358"/>
            <a:ext cx="7080733" cy="5477522"/>
          </a:xfrm>
        </p:spPr>
        <p:txBody>
          <a:bodyPr anchor="ctr">
            <a:normAutofit/>
          </a:bodyPr>
          <a:lstStyle>
            <a:lvl1pPr>
              <a:buClr>
                <a:schemeClr val="tx1"/>
              </a:buClr>
              <a:defRPr sz="2199"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</a:schemeClr>
              </a:buClr>
              <a:defRPr sz="1999"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</a:schemeClr>
              </a:buClr>
              <a:defRPr sz="1799"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</a:schemeClr>
              </a:buClr>
              <a:defRPr sz="1600" baseline="0"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</a:schemeClr>
              </a:buClr>
              <a:defRPr sz="1400">
                <a:solidFill>
                  <a:schemeClr val="tx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430434" y="2984945"/>
            <a:ext cx="3270447" cy="886397"/>
          </a:xfrm>
        </p:spPr>
        <p:txBody>
          <a:bodyPr wrap="square" anchor="ctr">
            <a:spAutoFit/>
          </a:bodyPr>
          <a:lstStyle>
            <a:lvl1pPr>
              <a:lnSpc>
                <a:spcPct val="80000"/>
              </a:lnSpc>
              <a:defRPr sz="3599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4" y="312672"/>
            <a:ext cx="856457" cy="33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2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91574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gray">
          <a:xfrm>
            <a:off x="0" y="6400800"/>
            <a:ext cx="1218882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99" dirty="0">
              <a:solidFill>
                <a:schemeClr val="bg1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72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33602" y="1222375"/>
            <a:ext cx="5428944" cy="4956048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400" baseline="0"/>
            </a:lvl5pPr>
            <a:lvl6pPr>
              <a:defRPr sz="2199"/>
            </a:lvl6pPr>
            <a:lvl7pPr>
              <a:defRPr sz="2199"/>
            </a:lvl7pPr>
            <a:lvl8pPr>
              <a:defRPr sz="2199"/>
            </a:lvl8pPr>
            <a:lvl9pPr>
              <a:defRPr sz="2199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19497" y="1222375"/>
            <a:ext cx="5430122" cy="4956048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400"/>
            </a:lvl5pPr>
            <a:lvl6pPr>
              <a:defRPr sz="2199"/>
            </a:lvl6pPr>
            <a:lvl7pPr>
              <a:defRPr sz="2199"/>
            </a:lvl7pPr>
            <a:lvl8pPr>
              <a:defRPr sz="2199"/>
            </a:lvl8pPr>
            <a:lvl9pPr>
              <a:defRPr sz="2199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7229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33602" y="1222375"/>
            <a:ext cx="3525900" cy="4956048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400" baseline="0"/>
            </a:lvl5pPr>
            <a:lvl6pPr>
              <a:defRPr sz="1899"/>
            </a:lvl6pPr>
            <a:lvl7pPr>
              <a:defRPr sz="1899"/>
            </a:lvl7pPr>
            <a:lvl8pPr>
              <a:defRPr sz="1899"/>
            </a:lvl8pPr>
            <a:lvl9pPr>
              <a:defRPr sz="1899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5" hasCustomPrompt="1"/>
          </p:nvPr>
        </p:nvSpPr>
        <p:spPr>
          <a:xfrm>
            <a:off x="4333807" y="1222375"/>
            <a:ext cx="3530860" cy="4956048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6" hasCustomPrompt="1"/>
          </p:nvPr>
        </p:nvSpPr>
        <p:spPr>
          <a:xfrm>
            <a:off x="8238974" y="1222375"/>
            <a:ext cx="3530860" cy="4956048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4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737"/>
          <a:stretch/>
        </p:blipFill>
        <p:spPr>
          <a:xfrm flipV="1">
            <a:off x="0" y="6496906"/>
            <a:ext cx="12188825" cy="36109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834" y="350933"/>
            <a:ext cx="10256896" cy="34471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841" y="1222375"/>
            <a:ext cx="11456102" cy="495604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11305951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4" y="312672"/>
            <a:ext cx="856457" cy="33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0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91" r:id="rId20"/>
    <p:sldLayoutId id="2147483692" r:id="rId21"/>
    <p:sldLayoutId id="2147483693" r:id="rId22"/>
    <p:sldLayoutId id="2147483694" r:id="rId23"/>
    <p:sldLayoutId id="2147483695" r:id="rId24"/>
    <p:sldLayoutId id="2147483696" r:id="rId25"/>
    <p:sldLayoutId id="2147483697" r:id="rId26"/>
    <p:sldLayoutId id="2147483698" r:id="rId27"/>
    <p:sldLayoutId id="2147483699" r:id="rId28"/>
    <p:sldLayoutId id="2147483700" r:id="rId29"/>
    <p:sldLayoutId id="2147483701" r:id="rId30"/>
    <p:sldLayoutId id="2147483702" r:id="rId31"/>
    <p:sldLayoutId id="2147483703" r:id="rId32"/>
    <p:sldLayoutId id="2147483704" r:id="rId33"/>
    <p:sldLayoutId id="2147483705" r:id="rId34"/>
    <p:sldLayoutId id="2147483706" r:id="rId35"/>
    <p:sldLayoutId id="2147483707" r:id="rId36"/>
    <p:sldLayoutId id="2147483708" r:id="rId37"/>
    <p:sldLayoutId id="2147483709" r:id="rId38"/>
    <p:sldLayoutId id="2147483710" r:id="rId39"/>
    <p:sldLayoutId id="2147483712" r:id="rId40"/>
    <p:sldLayoutId id="2147483723" r:id="rId41"/>
    <p:sldLayoutId id="2147483728" r:id="rId42"/>
  </p:sldLayoutIdLst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1086449" rtl="0" eaLnBrk="1" latinLnBrk="0" hangingPunct="1">
        <a:lnSpc>
          <a:spcPct val="80000"/>
        </a:lnSpc>
        <a:spcBef>
          <a:spcPct val="0"/>
        </a:spcBef>
        <a:buNone/>
        <a:defRPr sz="2799" b="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3500" indent="-273500" algn="l" defTabSz="1086449" rtl="0" eaLnBrk="1" latinLnBrk="0" hangingPunct="1">
        <a:lnSpc>
          <a:spcPct val="90000"/>
        </a:lnSpc>
        <a:spcBef>
          <a:spcPts val="2138"/>
        </a:spcBef>
        <a:buClr>
          <a:schemeClr val="tx1"/>
        </a:buClr>
        <a:buFont typeface="Arial" pitchFamily="34" charset="0"/>
        <a:buChar char="•"/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812951" indent="-271612" algn="l" defTabSz="1086449" rtl="0" eaLnBrk="1" latinLnBrk="0" hangingPunct="1">
        <a:lnSpc>
          <a:spcPct val="90000"/>
        </a:lnSpc>
        <a:spcBef>
          <a:spcPts val="0"/>
        </a:spcBef>
        <a:spcAft>
          <a:spcPts val="238"/>
        </a:spcAft>
        <a:buFont typeface="Arial" pitchFamily="34" charset="0"/>
        <a:buChar char="–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358062" indent="-271612" algn="l" defTabSz="1290159" rtl="0" eaLnBrk="1" latinLnBrk="0" hangingPunct="1">
        <a:lnSpc>
          <a:spcPct val="90000"/>
        </a:lnSpc>
        <a:spcBef>
          <a:spcPts val="0"/>
        </a:spcBef>
        <a:spcAft>
          <a:spcPts val="238"/>
        </a:spcAft>
        <a:buFont typeface="Arial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901286" indent="-271612" algn="l" defTabSz="1086449" rtl="0" eaLnBrk="1" latinLnBrk="0" hangingPunct="1">
        <a:lnSpc>
          <a:spcPct val="90000"/>
        </a:lnSpc>
        <a:spcBef>
          <a:spcPts val="0"/>
        </a:spcBef>
        <a:spcAft>
          <a:spcPts val="238"/>
        </a:spcAft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444511" indent="-271612" algn="l" defTabSz="1086449" rtl="0" eaLnBrk="1" latinLnBrk="0" hangingPunct="1">
        <a:lnSpc>
          <a:spcPct val="90000"/>
        </a:lnSpc>
        <a:spcBef>
          <a:spcPts val="0"/>
        </a:spcBef>
        <a:spcAft>
          <a:spcPts val="238"/>
        </a:spcAft>
        <a:buFont typeface="Arial" pitchFamily="34" charset="0"/>
        <a:buChar char="»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87735" indent="-271612" algn="l" defTabSz="1086449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530960" indent="-271612" algn="l" defTabSz="1086449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074185" indent="-271612" algn="l" defTabSz="1086449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617410" indent="-271612" algn="l" defTabSz="1086449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6449" rtl="0" eaLnBrk="1" latinLnBrk="0" hangingPunct="1"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543225" algn="l" defTabSz="1086449" rtl="0" eaLnBrk="1" latinLnBrk="0" hangingPunct="1">
        <a:defRPr sz="2199" kern="1200">
          <a:solidFill>
            <a:schemeClr val="tx1"/>
          </a:solidFill>
          <a:latin typeface="+mn-lt"/>
          <a:ea typeface="+mn-ea"/>
          <a:cs typeface="+mn-cs"/>
        </a:defRPr>
      </a:lvl2pPr>
      <a:lvl3pPr marL="1086449" algn="l" defTabSz="1086449" rtl="0" eaLnBrk="1" latinLnBrk="0" hangingPunct="1">
        <a:defRPr sz="2199" kern="1200">
          <a:solidFill>
            <a:schemeClr val="tx1"/>
          </a:solidFill>
          <a:latin typeface="+mn-lt"/>
          <a:ea typeface="+mn-ea"/>
          <a:cs typeface="+mn-cs"/>
        </a:defRPr>
      </a:lvl3pPr>
      <a:lvl4pPr marL="1629674" algn="l" defTabSz="1086449" rtl="0" eaLnBrk="1" latinLnBrk="0" hangingPunct="1">
        <a:defRPr sz="2199" kern="1200">
          <a:solidFill>
            <a:schemeClr val="tx1"/>
          </a:solidFill>
          <a:latin typeface="+mn-lt"/>
          <a:ea typeface="+mn-ea"/>
          <a:cs typeface="+mn-cs"/>
        </a:defRPr>
      </a:lvl4pPr>
      <a:lvl5pPr marL="2172899" algn="l" defTabSz="1086449" rtl="0" eaLnBrk="1" latinLnBrk="0" hangingPunct="1">
        <a:defRPr sz="2199" kern="1200">
          <a:solidFill>
            <a:schemeClr val="tx1"/>
          </a:solidFill>
          <a:latin typeface="+mn-lt"/>
          <a:ea typeface="+mn-ea"/>
          <a:cs typeface="+mn-cs"/>
        </a:defRPr>
      </a:lvl5pPr>
      <a:lvl6pPr marL="2716123" algn="l" defTabSz="1086449" rtl="0" eaLnBrk="1" latinLnBrk="0" hangingPunct="1">
        <a:defRPr sz="2199" kern="1200">
          <a:solidFill>
            <a:schemeClr val="tx1"/>
          </a:solidFill>
          <a:latin typeface="+mn-lt"/>
          <a:ea typeface="+mn-ea"/>
          <a:cs typeface="+mn-cs"/>
        </a:defRPr>
      </a:lvl6pPr>
      <a:lvl7pPr marL="3259348" algn="l" defTabSz="1086449" rtl="0" eaLnBrk="1" latinLnBrk="0" hangingPunct="1">
        <a:defRPr sz="2199" kern="1200">
          <a:solidFill>
            <a:schemeClr val="tx1"/>
          </a:solidFill>
          <a:latin typeface="+mn-lt"/>
          <a:ea typeface="+mn-ea"/>
          <a:cs typeface="+mn-cs"/>
        </a:defRPr>
      </a:lvl7pPr>
      <a:lvl8pPr marL="3802572" algn="l" defTabSz="1086449" rtl="0" eaLnBrk="1" latinLnBrk="0" hangingPunct="1">
        <a:defRPr sz="2199" kern="1200">
          <a:solidFill>
            <a:schemeClr val="tx1"/>
          </a:solidFill>
          <a:latin typeface="+mn-lt"/>
          <a:ea typeface="+mn-ea"/>
          <a:cs typeface="+mn-cs"/>
        </a:defRPr>
      </a:lvl8pPr>
      <a:lvl9pPr marL="4345798" algn="l" defTabSz="1086449" rtl="0" eaLnBrk="1" latinLnBrk="0" hangingPunct="1">
        <a:defRPr sz="21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64">
          <p15:clr>
            <a:srgbClr val="F26B43"/>
          </p15:clr>
        </p15:guide>
        <p15:guide id="4" pos="74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gkalidas/Python/tree/master/MCS_project_sem_III" TargetMode="External"/><Relationship Id="rId1" Type="http://schemas.openxmlformats.org/officeDocument/2006/relationships/slideLayout" Target="../slideLayouts/slideLayout4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9734" y="740253"/>
            <a:ext cx="5415809" cy="2061590"/>
          </a:xfrm>
        </p:spPr>
        <p:txBody>
          <a:bodyPr/>
          <a:lstStyle/>
          <a:p>
            <a:pPr algn="ctr"/>
            <a:r>
              <a:rPr lang="en-US" dirty="0"/>
              <a:t>Indira college of commerce and science, </a:t>
            </a:r>
            <a:r>
              <a:rPr lang="en-US" dirty="0" err="1"/>
              <a:t>Wakad</a:t>
            </a:r>
            <a:r>
              <a:rPr lang="en-US" dirty="0"/>
              <a:t>, Pune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3656012" y="4934627"/>
            <a:ext cx="2009221" cy="553741"/>
          </a:xfrm>
        </p:spPr>
        <p:txBody>
          <a:bodyPr/>
          <a:lstStyle/>
          <a:p>
            <a:r>
              <a:rPr lang="en-US" dirty="0"/>
              <a:t>Ganesh Londhe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56012" y="5488368"/>
            <a:ext cx="1171021" cy="443198"/>
          </a:xfrm>
        </p:spPr>
        <p:txBody>
          <a:bodyPr/>
          <a:lstStyle/>
          <a:p>
            <a:r>
              <a:rPr lang="en-IN" dirty="0"/>
              <a:t>M.Sc.(CS) -II</a:t>
            </a:r>
            <a:br>
              <a:rPr lang="en-IN" dirty="0"/>
            </a:br>
            <a:r>
              <a:rPr lang="en-IN" dirty="0"/>
              <a:t>11490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819BA4-749F-4CD0-B47D-C07637D0EF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2" y="2203032"/>
            <a:ext cx="2533809" cy="22614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2F8DCD-AD7A-4FFA-A067-A29036394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212" y="2249164"/>
            <a:ext cx="2539683" cy="1955556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60799C6-B9C7-4BAF-8E88-608B7E1D2D2F}"/>
              </a:ext>
            </a:extLst>
          </p:cNvPr>
          <p:cNvSpPr txBox="1">
            <a:spLocks/>
          </p:cNvSpPr>
          <p:nvPr/>
        </p:nvSpPr>
        <p:spPr bwMode="gray">
          <a:xfrm>
            <a:off x="1646791" y="3207401"/>
            <a:ext cx="2009221" cy="2215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086449" rtl="0" eaLnBrk="1" latinLnBrk="0" hangingPunct="1">
              <a:lnSpc>
                <a:spcPct val="90000"/>
              </a:lnSpc>
              <a:spcBef>
                <a:spcPts val="2138"/>
              </a:spcBef>
              <a:buClr>
                <a:schemeClr val="tx1"/>
              </a:buClr>
              <a:buFont typeface="Arial" pitchFamily="34" charset="0"/>
              <a:buNone/>
              <a:defRPr sz="16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5476" indent="0" algn="l" defTabSz="1086449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38"/>
              </a:spcAft>
              <a:buFont typeface="Arial" pitchFamily="34" charset="0"/>
              <a:buNone/>
              <a:defRPr sz="1999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1290159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38"/>
              </a:spcAft>
              <a:buFont typeface="Arial" pitchFamily="34" charset="0"/>
              <a:buNone/>
              <a:defRPr sz="1799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1086449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38"/>
              </a:spcAft>
              <a:buFont typeface="Arial" pitchFamily="34" charset="0"/>
              <a:buNone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1086449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38"/>
              </a:spcAft>
              <a:buFont typeface="Arial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987735" indent="-271612" algn="l" defTabSz="108644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0960" indent="-271612" algn="l" defTabSz="108644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74185" indent="-271612" algn="l" defTabSz="108644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17410" indent="-271612" algn="l" defTabSz="108644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Project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58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Diagrams - sequence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BA216B-24E9-49CD-9D2B-7781C23CD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412" y="0"/>
            <a:ext cx="5410292" cy="6477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BC62B0-C8B1-47D2-9375-50D43E0B4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4825" y="182880"/>
            <a:ext cx="1524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30091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Diagrams - 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F42CC7-E781-4911-91E1-F71BFF070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612" y="0"/>
            <a:ext cx="4262176" cy="6477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84327F-40EE-4C55-8707-9AB2A6667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3712" y="182880"/>
            <a:ext cx="1524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549569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Diagrams - component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E652B7-BA7D-475C-8C38-F29E4D511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870" y="533400"/>
            <a:ext cx="8904083" cy="5943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AD3A60-D1D5-4D89-A3F2-0F97637D2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4012" y="190500"/>
            <a:ext cx="1524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22901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– (124,382)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7FCAC2-4F05-456D-83B7-3539B2FE25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8059" y="762000"/>
            <a:ext cx="11484864" cy="564794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D66CE0-A90C-472A-B511-EE13C56DE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2" y="762000"/>
            <a:ext cx="11357018" cy="56479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8DA8A3-2028-4DA4-9177-21C6EE6FF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4012" y="66675"/>
            <a:ext cx="1524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287933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– (48,295)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7FCAC2-4F05-456D-83B7-3539B2FE25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5252" y="762000"/>
            <a:ext cx="11685223" cy="5715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842649-9C18-4BB6-B6D4-A4B23BE0A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57" y="762000"/>
            <a:ext cx="11645515" cy="5715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3CE992-BB88-4D8A-93E9-D70C0CF0E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4012" y="66675"/>
            <a:ext cx="1524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78838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7FCAC2-4F05-456D-83B7-3539B2FE25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8058" y="762000"/>
            <a:ext cx="11612709" cy="564794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417446-1B2F-4690-8C07-C17792F73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57" y="761999"/>
            <a:ext cx="11612709" cy="56479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24A81D-E275-4AB0-AD4F-EC217A5EE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4012" y="66675"/>
            <a:ext cx="1524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69925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– (48,295)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7FCAC2-4F05-456D-83B7-3539B2FE25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8059" y="762000"/>
            <a:ext cx="11484864" cy="564794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6F91A-B617-48FF-8230-7D8DF4EC8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31" y="762000"/>
            <a:ext cx="11484864" cy="56479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BFAD1A-CA7F-4769-9F4A-16DC014F6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4012" y="66675"/>
            <a:ext cx="1524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490665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Prediction of the test</a:t>
            </a:r>
          </a:p>
          <a:p>
            <a:r>
              <a:rPr lang="en-US" dirty="0">
                <a:solidFill>
                  <a:schemeClr val="tx1"/>
                </a:solidFill>
              </a:rPr>
              <a:t>Daily, weekly, monthly and yearly report can be generated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Python.com</a:t>
            </a:r>
          </a:p>
          <a:p>
            <a:r>
              <a:rPr lang="en-US" dirty="0">
                <a:solidFill>
                  <a:schemeClr val="tx1"/>
                </a:solidFill>
              </a:rPr>
              <a:t>youtube.com/</a:t>
            </a:r>
            <a:r>
              <a:rPr lang="en-US" dirty="0" err="1">
                <a:solidFill>
                  <a:schemeClr val="tx1"/>
                </a:solidFill>
              </a:rPr>
              <a:t>sentdex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Lynda.com</a:t>
            </a:r>
          </a:p>
          <a:p>
            <a:r>
              <a:rPr lang="en-US" dirty="0">
                <a:solidFill>
                  <a:schemeClr val="tx1"/>
                </a:solidFill>
              </a:rPr>
              <a:t>Wikipedia.com</a:t>
            </a:r>
          </a:p>
          <a:p>
            <a:r>
              <a:rPr lang="en-US" dirty="0">
                <a:solidFill>
                  <a:schemeClr val="tx1"/>
                </a:solidFill>
              </a:rPr>
              <a:t>Scikit-learn.com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 &amp; references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57946-C05C-4861-BD89-2F3FC218C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4012" y="66675"/>
            <a:ext cx="1524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4883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github.com/gkalidas/Python/tree/master/</a:t>
            </a:r>
            <a:r>
              <a:rPr lang="en-US" dirty="0" err="1">
                <a:hlinkClick r:id="rId2"/>
              </a:rPr>
              <a:t>MCS_project_sem_III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get more info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36C232-F856-4BFC-B2A6-911636121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4012" y="66675"/>
            <a:ext cx="1524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56870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97048C-BED7-4289-A53B-75E70691BDEF}"/>
              </a:ext>
            </a:extLst>
          </p:cNvPr>
          <p:cNvSpPr txBox="1"/>
          <p:nvPr/>
        </p:nvSpPr>
        <p:spPr>
          <a:xfrm>
            <a:off x="5027612" y="838200"/>
            <a:ext cx="5029200" cy="52937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4400" dirty="0"/>
              <a:t>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406E4F-3F25-4A23-9336-6CD7588AD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4012" y="66675"/>
            <a:ext cx="1524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1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9734" y="494096"/>
            <a:ext cx="5415809" cy="2553904"/>
          </a:xfrm>
        </p:spPr>
        <p:txBody>
          <a:bodyPr/>
          <a:lstStyle/>
          <a:p>
            <a:pPr algn="ctr"/>
            <a:r>
              <a:rPr lang="en-US" dirty="0"/>
              <a:t>Efficient clustering algorithm to segregate tests on their execution behavior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3656012" y="4934627"/>
            <a:ext cx="2009221" cy="553741"/>
          </a:xfrm>
        </p:spPr>
        <p:txBody>
          <a:bodyPr/>
          <a:lstStyle/>
          <a:p>
            <a:r>
              <a:rPr lang="en-US" dirty="0"/>
              <a:t>Ganesh Londhe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56012" y="5488368"/>
            <a:ext cx="1171021" cy="443198"/>
          </a:xfrm>
        </p:spPr>
        <p:txBody>
          <a:bodyPr/>
          <a:lstStyle/>
          <a:p>
            <a:r>
              <a:rPr lang="en-IN" dirty="0"/>
              <a:t>Intern R&amp;D</a:t>
            </a:r>
            <a:br>
              <a:rPr lang="en-IN" dirty="0"/>
            </a:br>
            <a:r>
              <a:rPr lang="en-IN" dirty="0"/>
              <a:t>GS &amp;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58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3C7AE06-0A61-471F-9E8E-DE04A2E3E712}"/>
              </a:ext>
            </a:extLst>
          </p:cNvPr>
          <p:cNvSpPr txBox="1"/>
          <p:nvPr/>
        </p:nvSpPr>
        <p:spPr>
          <a:xfrm>
            <a:off x="1065212" y="1905000"/>
            <a:ext cx="9677400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400" dirty="0"/>
              <a:t>Thank You!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F3A918-0D1C-4BC9-BA30-7A7B84611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4012" y="66675"/>
            <a:ext cx="1524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78842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What is this project about?</a:t>
            </a:r>
          </a:p>
          <a:p>
            <a:r>
              <a:rPr lang="en-US" dirty="0"/>
              <a:t>Why this project is needed?</a:t>
            </a:r>
          </a:p>
          <a:p>
            <a:r>
              <a:rPr lang="en-US" dirty="0"/>
              <a:t>H/W &amp; S/W Requirements</a:t>
            </a:r>
          </a:p>
          <a:p>
            <a:r>
              <a:rPr lang="en-US" dirty="0"/>
              <a:t>UML Diagrams</a:t>
            </a:r>
          </a:p>
          <a:p>
            <a:r>
              <a:rPr lang="en-US" dirty="0"/>
              <a:t>Output</a:t>
            </a:r>
          </a:p>
          <a:p>
            <a:r>
              <a:rPr lang="en-US" dirty="0"/>
              <a:t>Future Enhancements</a:t>
            </a:r>
          </a:p>
          <a:p>
            <a:r>
              <a:rPr lang="en-US" dirty="0"/>
              <a:t>References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A3B4CE-0B75-4B88-805D-D16E41F2D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5180" y="297180"/>
            <a:ext cx="1524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862979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project about?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Regretion</a:t>
            </a:r>
            <a:r>
              <a:rPr lang="en-US" dirty="0"/>
              <a:t> tests</a:t>
            </a:r>
          </a:p>
          <a:p>
            <a:r>
              <a:rPr lang="en-US" dirty="0"/>
              <a:t>Automation</a:t>
            </a:r>
          </a:p>
          <a:p>
            <a:r>
              <a:rPr lang="en-US" dirty="0"/>
              <a:t>Machine Learning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B63AFF-42FF-4BCE-9D06-718ADA044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0212" y="182880"/>
            <a:ext cx="1524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00275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the Numbers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51412" y="1223187"/>
            <a:ext cx="3048000" cy="13234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4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IN" sz="3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Project</a:t>
            </a:r>
            <a:r>
              <a:rPr lang="en-US" sz="3200" b="0" cap="none" spc="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4058" y="1223187"/>
            <a:ext cx="4267200" cy="13234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3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Product</a:t>
            </a:r>
            <a:endParaRPr lang="en-US" sz="3200" b="0" cap="none" spc="0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48052" y="3200400"/>
            <a:ext cx="3048000" cy="13234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sz="4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3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months</a:t>
            </a:r>
            <a:r>
              <a:rPr lang="en-US" sz="3200" b="0" cap="none" spc="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51412" y="3254187"/>
            <a:ext cx="3048000" cy="13234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48295</a:t>
            </a:r>
            <a:endParaRPr lang="en-US" sz="4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3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Useful Tests</a:t>
            </a:r>
            <a:endParaRPr lang="en-US" sz="3200" b="0" cap="none" spc="0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548052" y="1212301"/>
            <a:ext cx="3048000" cy="13234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Versions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013FE4-B2BE-4885-9D5A-B790AFA62E11}"/>
              </a:ext>
            </a:extLst>
          </p:cNvPr>
          <p:cNvSpPr/>
          <p:nvPr/>
        </p:nvSpPr>
        <p:spPr>
          <a:xfrm>
            <a:off x="184058" y="3254186"/>
            <a:ext cx="4267200" cy="13234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172677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5AD91C-8419-446B-8216-C37B12BEC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1612" y="180388"/>
            <a:ext cx="1524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1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project?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Related to my work</a:t>
            </a:r>
          </a:p>
          <a:p>
            <a:pPr lvl="1"/>
            <a:r>
              <a:rPr lang="en-US" dirty="0"/>
              <a:t>Existing system</a:t>
            </a:r>
          </a:p>
          <a:p>
            <a:pPr lvl="1"/>
            <a:r>
              <a:rPr lang="en-US" dirty="0"/>
              <a:t>Limitations</a:t>
            </a:r>
          </a:p>
          <a:p>
            <a:pPr lvl="1"/>
            <a:r>
              <a:rPr lang="en-US" dirty="0"/>
              <a:t>Manual</a:t>
            </a:r>
          </a:p>
          <a:p>
            <a:r>
              <a:rPr lang="en-US" dirty="0"/>
              <a:t>I’m curious about</a:t>
            </a:r>
          </a:p>
          <a:p>
            <a:pPr lvl="1"/>
            <a:r>
              <a:rPr lang="en-US" dirty="0"/>
              <a:t>Artificial Intelligence</a:t>
            </a:r>
          </a:p>
          <a:p>
            <a:pPr lvl="1"/>
            <a:r>
              <a:rPr lang="en-US" dirty="0"/>
              <a:t>Data Science</a:t>
            </a:r>
          </a:p>
          <a:p>
            <a:pPr lvl="1"/>
            <a:r>
              <a:rPr lang="en-US" dirty="0"/>
              <a:t>Machine Learning</a:t>
            </a:r>
          </a:p>
          <a:p>
            <a:r>
              <a:rPr lang="en-US" dirty="0"/>
              <a:t>Next generation job opportunities</a:t>
            </a:r>
          </a:p>
          <a:p>
            <a:pPr lvl="1"/>
            <a:r>
              <a:rPr lang="en-US" dirty="0"/>
              <a:t>Artificial Intelligence</a:t>
            </a:r>
          </a:p>
          <a:p>
            <a:pPr lvl="1"/>
            <a:r>
              <a:rPr lang="en-US" dirty="0"/>
              <a:t>Bio-technology</a:t>
            </a:r>
          </a:p>
          <a:p>
            <a:pPr lvl="1"/>
            <a:r>
              <a:rPr lang="en-US" dirty="0"/>
              <a:t>Nano-technology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942303-DED5-4C4D-92F4-94BC39675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0212" y="182880"/>
            <a:ext cx="1524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44124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H/W &amp; S/W Requirements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Hardware:</a:t>
            </a:r>
          </a:p>
          <a:p>
            <a:pPr lvl="1"/>
            <a:r>
              <a:rPr lang="en-US" dirty="0"/>
              <a:t>8 GB RAM</a:t>
            </a:r>
          </a:p>
          <a:p>
            <a:pPr lvl="1"/>
            <a:r>
              <a:rPr lang="en-US" dirty="0"/>
              <a:t>Intel 4</a:t>
            </a:r>
            <a:r>
              <a:rPr lang="en-US" baseline="30000" dirty="0"/>
              <a:t>th</a:t>
            </a:r>
            <a:r>
              <a:rPr lang="en-US" dirty="0"/>
              <a:t> generation processor</a:t>
            </a:r>
          </a:p>
          <a:p>
            <a:r>
              <a:rPr lang="en-US" dirty="0"/>
              <a:t>Operating System:</a:t>
            </a:r>
          </a:p>
          <a:p>
            <a:pPr lvl="1"/>
            <a:r>
              <a:rPr lang="en-US" dirty="0"/>
              <a:t>Windows/</a:t>
            </a:r>
            <a:r>
              <a:rPr lang="en-US" dirty="0" err="1"/>
              <a:t>Linu</a:t>
            </a:r>
            <a:endParaRPr lang="en-US" dirty="0"/>
          </a:p>
          <a:p>
            <a:r>
              <a:rPr lang="en-US" dirty="0"/>
              <a:t>Tools:</a:t>
            </a:r>
          </a:p>
          <a:p>
            <a:pPr lvl="1"/>
            <a:r>
              <a:rPr lang="en-US" dirty="0" err="1"/>
              <a:t>Jupitor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matplotlib</a:t>
            </a:r>
          </a:p>
          <a:p>
            <a:r>
              <a:rPr lang="en-US" dirty="0"/>
              <a:t>Languages:</a:t>
            </a:r>
          </a:p>
          <a:p>
            <a:pPr lvl="1"/>
            <a:r>
              <a:rPr lang="en-US" dirty="0"/>
              <a:t>Python 3.6 or greater</a:t>
            </a:r>
          </a:p>
          <a:p>
            <a:pPr marL="541339" lvl="1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A0052D-062D-4C3C-B3D4-0B1B34BB2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5655" y="182880"/>
            <a:ext cx="1524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527007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Diagrams – use case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17319B-C4F1-4B47-AFEB-98069FB67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212" y="0"/>
            <a:ext cx="4730550" cy="6477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E66BDE-CE4B-44E2-B06F-63BA3121C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4825" y="220980"/>
            <a:ext cx="1524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51986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Diagrams - collaboration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F3DE7B35-DBCD-4051-ABD0-5D655B710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81" y="762000"/>
            <a:ext cx="11609863" cy="56479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5BE06E-EA45-4C79-B4F5-1E579C176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4012" y="182880"/>
            <a:ext cx="1524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6054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PTC PPT Template">
  <a:themeElements>
    <a:clrScheme name="PTC 2016">
      <a:dk1>
        <a:srgbClr val="3D4647"/>
      </a:dk1>
      <a:lt1>
        <a:srgbClr val="FFFFFF"/>
      </a:lt1>
      <a:dk2>
        <a:srgbClr val="C8C9C7"/>
      </a:dk2>
      <a:lt2>
        <a:srgbClr val="6CC04A"/>
      </a:lt2>
      <a:accent1>
        <a:srgbClr val="236192"/>
      </a:accent1>
      <a:accent2>
        <a:srgbClr val="00ACC8"/>
      </a:accent2>
      <a:accent3>
        <a:srgbClr val="F38B00"/>
      </a:accent3>
      <a:accent4>
        <a:srgbClr val="007A3E"/>
      </a:accent4>
      <a:accent5>
        <a:srgbClr val="F1B434"/>
      </a:accent5>
      <a:accent6>
        <a:srgbClr val="912F46"/>
      </a:accent6>
      <a:hlink>
        <a:srgbClr val="8A204B"/>
      </a:hlink>
      <a:folHlink>
        <a:srgbClr val="833177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TC PPT Template" id="{5281375E-A3E8-4A11-86FE-396579024A83}" vid="{3E38EDBE-89E6-401A-A759-7E9510EC0A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6195</TotalTime>
  <Words>256</Words>
  <Application>Microsoft Office PowerPoint</Application>
  <PresentationFormat>Custom</PresentationFormat>
  <Paragraphs>78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MS PGothic</vt:lpstr>
      <vt:lpstr>Arial</vt:lpstr>
      <vt:lpstr>Arial Narrow</vt:lpstr>
      <vt:lpstr>Calibri</vt:lpstr>
      <vt:lpstr>Century Gothic</vt:lpstr>
      <vt:lpstr>Consolas</vt:lpstr>
      <vt:lpstr>DIN Pro Black</vt:lpstr>
      <vt:lpstr>PTC PPT Template</vt:lpstr>
      <vt:lpstr>Indira college of commerce and science, Wakad, Pune</vt:lpstr>
      <vt:lpstr>Efficient clustering algorithm to segregate tests on their execution behavior</vt:lpstr>
      <vt:lpstr>Agenda</vt:lpstr>
      <vt:lpstr>What is this project about?</vt:lpstr>
      <vt:lpstr>BY the Numbers</vt:lpstr>
      <vt:lpstr>Why this project?</vt:lpstr>
      <vt:lpstr>H/W &amp; S/W Requirements</vt:lpstr>
      <vt:lpstr>UML Diagrams – use case</vt:lpstr>
      <vt:lpstr>UML Diagrams - collaboration</vt:lpstr>
      <vt:lpstr>UML Diagrams - sequence</vt:lpstr>
      <vt:lpstr>UML Diagrams - class</vt:lpstr>
      <vt:lpstr>UML Diagrams - component</vt:lpstr>
      <vt:lpstr>Output – (124,382)</vt:lpstr>
      <vt:lpstr>Output – (48,295)</vt:lpstr>
      <vt:lpstr>Output</vt:lpstr>
      <vt:lpstr>Output – (48,295)</vt:lpstr>
      <vt:lpstr>Future Enhancements &amp; references</vt:lpstr>
      <vt:lpstr>Where to get more info</vt:lpstr>
      <vt:lpstr>PowerPoint Presentation</vt:lpstr>
      <vt:lpstr>PowerPoint Presentation</vt:lpstr>
    </vt:vector>
  </TitlesOfParts>
  <Company>PTC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 designers – Sharing Info</dc:title>
  <dc:creator>Amit, Asaf</dc:creator>
  <cp:lastModifiedBy>Londhe, Ganesh</cp:lastModifiedBy>
  <cp:revision>161</cp:revision>
  <dcterms:created xsi:type="dcterms:W3CDTF">2014-01-05T17:05:51Z</dcterms:created>
  <dcterms:modified xsi:type="dcterms:W3CDTF">2019-05-29T10:12:13Z</dcterms:modified>
</cp:coreProperties>
</file>