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2"/>
  </p:notesMasterIdLst>
  <p:sldIdLst>
    <p:sldId id="256" r:id="rId2"/>
    <p:sldId id="257" r:id="rId3"/>
    <p:sldId id="306" r:id="rId4"/>
    <p:sldId id="259" r:id="rId5"/>
    <p:sldId id="318" r:id="rId6"/>
    <p:sldId id="268" r:id="rId7"/>
    <p:sldId id="319" r:id="rId8"/>
    <p:sldId id="320" r:id="rId9"/>
    <p:sldId id="271" r:id="rId10"/>
    <p:sldId id="311" r:id="rId11"/>
    <p:sldId id="305" r:id="rId12"/>
    <p:sldId id="286" r:id="rId13"/>
    <p:sldId id="287" r:id="rId14"/>
    <p:sldId id="293" r:id="rId15"/>
    <p:sldId id="294" r:id="rId16"/>
    <p:sldId id="300" r:id="rId17"/>
    <p:sldId id="302" r:id="rId18"/>
    <p:sldId id="299" r:id="rId19"/>
    <p:sldId id="303" r:id="rId20"/>
    <p:sldId id="262" r:id="rId21"/>
  </p:sldIdLst>
  <p:sldSz cx="12188825" cy="6858000"/>
  <p:notesSz cx="7315200" cy="96012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>
          <p15:clr>
            <a:srgbClr val="A4A3A4"/>
          </p15:clr>
        </p15:guide>
        <p15:guide id="2" orient="horz" pos="4282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68">
          <p15:clr>
            <a:srgbClr val="A4A3A4"/>
          </p15:clr>
        </p15:guide>
        <p15:guide id="5" orient="horz" pos="2212">
          <p15:clr>
            <a:srgbClr val="A4A3A4"/>
          </p15:clr>
        </p15:guide>
        <p15:guide id="6" orient="horz" pos="318">
          <p15:clr>
            <a:srgbClr val="A4A3A4"/>
          </p15:clr>
        </p15:guide>
        <p15:guide id="7" pos="7376">
          <p15:clr>
            <a:srgbClr val="A4A3A4"/>
          </p15:clr>
        </p15:guide>
        <p15:guide id="8" pos="7613">
          <p15:clr>
            <a:srgbClr val="A4A3A4"/>
          </p15:clr>
        </p15:guide>
        <p15:guide id="9" pos="3841">
          <p15:clr>
            <a:srgbClr val="A4A3A4"/>
          </p15:clr>
        </p15:guide>
        <p15:guide id="10" pos="303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107" d="100"/>
          <a:sy n="107" d="100"/>
        </p:scale>
        <p:origin x="138" y="180"/>
      </p:cViewPr>
      <p:guideLst>
        <p:guide orient="horz" pos="1092"/>
        <p:guide orient="horz" pos="4282"/>
        <p:guide orient="horz" pos="3048"/>
        <p:guide orient="horz" pos="68"/>
        <p:guide orient="horz" pos="2212"/>
        <p:guide orient="horz" pos="318"/>
        <p:guide pos="7376"/>
        <p:guide pos="7613"/>
        <p:guide pos="3841"/>
        <p:guide pos="303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4108-0192-4A9F-9F26-4B789C2F2C7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9DBB-4148-45AA-B504-CCF49D9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60E50-3C27-4815-BEC2-F2EE66228B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410A4-7C6D-4CC3-AF28-14B7F2E532B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4BDEA-73D0-42B1-A4FA-036A0892992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42580-AE5A-4693-B639-FD9ACECD0E6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4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590" y="2889534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591" y="5448376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591" y="5759942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591" y="6247690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2733717"/>
            <a:ext cx="3579378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5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418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68455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68455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418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645" y="1222375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645" y="3808382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9455" y="1222375"/>
            <a:ext cx="7120379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602" y="1222375"/>
            <a:ext cx="3865341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3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09387" y="1220583"/>
            <a:ext cx="7149021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644" y="1220583"/>
            <a:ext cx="3865388" cy="4956048"/>
          </a:xfrm>
        </p:spPr>
        <p:txBody>
          <a:bodyPr>
            <a:normAutofit/>
          </a:bodyPr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1"/>
            <a:ext cx="10256896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5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992" y="1220583"/>
            <a:ext cx="11350843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4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0607" y="1024137"/>
            <a:ext cx="605821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7964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4619" y="1024137"/>
            <a:ext cx="45707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12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1024128"/>
            <a:ext cx="4041197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1024128"/>
            <a:ext cx="403165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1024128"/>
            <a:ext cx="403324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1" y="1024128"/>
            <a:ext cx="45707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1024128"/>
            <a:ext cx="47854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21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5" y="1"/>
            <a:ext cx="12198372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5033360"/>
            <a:ext cx="12198372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16" y="5239527"/>
            <a:ext cx="11602597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1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66" y="1"/>
            <a:ext cx="60715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155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1560" y="0"/>
            <a:ext cx="45707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0"/>
            <a:ext cx="4041197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0"/>
            <a:ext cx="403165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0"/>
            <a:ext cx="403324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0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465" y="1222375"/>
            <a:ext cx="11468945" cy="4956048"/>
          </a:xfrm>
        </p:spPr>
        <p:txBody>
          <a:bodyPr>
            <a:normAutofit/>
          </a:bodyPr>
          <a:lstStyle>
            <a:lvl1pPr marL="273500" indent="-273500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defRPr sz="2199" b="0">
                <a:solidFill>
                  <a:schemeClr val="tx1"/>
                </a:solidFill>
                <a:latin typeface="+mn-lt"/>
              </a:defRPr>
            </a:lvl1pPr>
            <a:lvl2pPr marL="812951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999" b="0">
                <a:solidFill>
                  <a:schemeClr val="tx1"/>
                </a:solidFill>
                <a:latin typeface="+mn-lt"/>
              </a:defRPr>
            </a:lvl2pPr>
            <a:lvl3pPr marL="1358062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799" b="0">
                <a:solidFill>
                  <a:schemeClr val="tx1"/>
                </a:solidFill>
                <a:latin typeface="+mn-lt"/>
              </a:defRPr>
            </a:lvl3pPr>
            <a:lvl4pPr marL="1901381" indent="-2716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0716" indent="-271612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1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452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1838" y="0"/>
            <a:ext cx="606698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853" y="2738406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854" y="5450091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854" y="5761657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854" y="6249405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" y="422412"/>
            <a:ext cx="1538458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421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339" indent="0">
              <a:buNone/>
              <a:defRPr/>
            </a:lvl2pPr>
            <a:lvl3pPr marL="1086450" indent="0">
              <a:buNone/>
              <a:defRPr/>
            </a:lvl3pPr>
            <a:lvl4pPr marL="1629674" indent="0">
              <a:buNone/>
              <a:defRPr/>
            </a:lvl4pPr>
            <a:lvl5pPr marL="2172899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840" y="3759913"/>
            <a:ext cx="5684836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599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840" y="5001757"/>
            <a:ext cx="5684836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840" y="5282544"/>
            <a:ext cx="5684836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840" y="5793138"/>
            <a:ext cx="2242061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30162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6" y="2493034"/>
            <a:ext cx="4818433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771" y="1505406"/>
            <a:ext cx="10471293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496" dirty="0">
                <a:solidFill>
                  <a:schemeClr val="bg1"/>
                </a:solidFill>
              </a:rPr>
              <a:t>Accent Color</a:t>
            </a:r>
            <a:br>
              <a:rPr lang="en-US" sz="12496" dirty="0">
                <a:solidFill>
                  <a:schemeClr val="bg1"/>
                </a:solidFill>
              </a:rPr>
            </a:br>
            <a:r>
              <a:rPr lang="en-US" sz="12496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2186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1"/>
            <a:ext cx="258624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0117" y="1"/>
            <a:ext cx="2586240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4873" y="0"/>
            <a:ext cx="7019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164" y="627503"/>
            <a:ext cx="622050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799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164" y="1334814"/>
            <a:ext cx="6220500" cy="5145885"/>
          </a:xfrm>
        </p:spPr>
        <p:txBody>
          <a:bodyPr anchor="t">
            <a:normAutofit/>
          </a:bodyPr>
          <a:lstStyle>
            <a:lvl1pPr marL="457063" indent="-457063">
              <a:buClr>
                <a:schemeClr val="tx1"/>
              </a:buClr>
              <a:buFont typeface="+mj-lt"/>
              <a:buAutoNum type="arabicPeriod"/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117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860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8057" y="182880"/>
            <a:ext cx="10597896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88058" y="934532"/>
            <a:ext cx="11484864" cy="41139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43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842" y="3133536"/>
            <a:ext cx="10183523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1995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CD0228-0629-407F-9BA9-CC8B2DE96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093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87601" y="4257052"/>
            <a:ext cx="11003972" cy="338328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88282" y="3064727"/>
            <a:ext cx="11003972" cy="457200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4988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322448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1552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5581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3415" y="772358"/>
            <a:ext cx="7080733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434" y="2984945"/>
            <a:ext cx="3270447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5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602" y="1222375"/>
            <a:ext cx="5428944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497" y="1222375"/>
            <a:ext cx="5430122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2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602" y="1222375"/>
            <a:ext cx="3525900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3807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38974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6"/>
            <a:ext cx="12188825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34" y="350933"/>
            <a:ext cx="10256896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841" y="1222375"/>
            <a:ext cx="11456102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5951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2" r:id="rId40"/>
    <p:sldLayoutId id="2147483716" r:id="rId41"/>
    <p:sldLayoutId id="2147483723" r:id="rId42"/>
    <p:sldLayoutId id="2147483727" r:id="rId43"/>
    <p:sldLayoutId id="2147483728" r:id="rId4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449" rtl="0" eaLnBrk="1" latinLnBrk="0" hangingPunct="1">
        <a:lnSpc>
          <a:spcPct val="80000"/>
        </a:lnSpc>
        <a:spcBef>
          <a:spcPct val="0"/>
        </a:spcBef>
        <a:buNone/>
        <a:defRPr sz="2799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00" indent="-273500" algn="l" defTabSz="1086449" rtl="0" eaLnBrk="1" latinLnBrk="0" hangingPunct="1">
        <a:lnSpc>
          <a:spcPct val="90000"/>
        </a:lnSpc>
        <a:spcBef>
          <a:spcPts val="2138"/>
        </a:spcBef>
        <a:buClr>
          <a:schemeClr val="tx1"/>
        </a:buClr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95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358062" indent="-271612" algn="l" defTabSz="129015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1286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451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773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096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7418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1741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225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644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29674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289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6123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5934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2572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4579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j/0797/hood0797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494096"/>
            <a:ext cx="5415809" cy="2553904"/>
          </a:xfrm>
        </p:spPr>
        <p:txBody>
          <a:bodyPr/>
          <a:lstStyle/>
          <a:p>
            <a:pPr algn="ctr"/>
            <a:r>
              <a:rPr lang="en-US" dirty="0"/>
              <a:t>Efficient clustering algorithm to segregate tests on their execution behavior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65612" y="5211369"/>
            <a:ext cx="1399621" cy="276999"/>
          </a:xfrm>
        </p:spPr>
        <p:txBody>
          <a:bodyPr/>
          <a:lstStyle/>
          <a:p>
            <a:r>
              <a:rPr lang="en-US" dirty="0"/>
              <a:t>Ganesh 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5612" y="5525287"/>
            <a:ext cx="1171021" cy="443198"/>
          </a:xfrm>
        </p:spPr>
        <p:txBody>
          <a:bodyPr/>
          <a:lstStyle/>
          <a:p>
            <a:r>
              <a:rPr lang="en-IN" dirty="0"/>
              <a:t>Intern R&amp;D</a:t>
            </a:r>
            <a:br>
              <a:rPr lang="en-IN" dirty="0"/>
            </a:br>
            <a:r>
              <a:rPr lang="en-IN" dirty="0"/>
              <a:t>GS &amp;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all works together</a:t>
            </a:r>
          </a:p>
        </p:txBody>
      </p:sp>
    </p:spTree>
    <p:extLst>
      <p:ext uri="{BB962C8B-B14F-4D97-AF65-F5344CB8AC3E}">
        <p14:creationId xmlns:p14="http://schemas.microsoft.com/office/powerpoint/2010/main" val="41052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your Header File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Fetch a header file to your project</a:t>
            </a:r>
          </a:p>
          <a:p>
            <a:r>
              <a:rPr lang="en-US" altLang="en-US" dirty="0"/>
              <a:t>Update the makefile</a:t>
            </a:r>
          </a:p>
          <a:p>
            <a:pPr lvl="1"/>
            <a:r>
              <a:rPr lang="en-US" altLang="en-US" dirty="0"/>
              <a:t>The include search path will be modified – to first look at your project files</a:t>
            </a:r>
          </a:p>
          <a:p>
            <a:r>
              <a:rPr lang="en-US" altLang="en-US" dirty="0"/>
              <a:t>Whenever you write an #include inside a header file, make sure you use &lt;&gt; (and not “” )</a:t>
            </a:r>
          </a:p>
          <a:p>
            <a:pPr marL="0" indent="0">
              <a:buNone/>
            </a:pPr>
            <a:r>
              <a:rPr lang="en-US" altLang="en-US" dirty="0"/>
              <a:t>(Self learning) – why?</a:t>
            </a:r>
          </a:p>
          <a:p>
            <a:pPr marL="0" indent="0">
              <a:buNone/>
            </a:pPr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showIncludes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compiler flag to research this</a:t>
            </a:r>
          </a:p>
        </p:txBody>
      </p:sp>
    </p:spTree>
    <p:extLst>
      <p:ext uri="{BB962C8B-B14F-4D97-AF65-F5344CB8AC3E}">
        <p14:creationId xmlns:p14="http://schemas.microsoft.com/office/powerpoint/2010/main" val="46201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Summary- compilation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compile all the source file in one directory at once</a:t>
            </a:r>
          </a:p>
          <a:p>
            <a:endParaRPr lang="en-US" altLang="en-US" dirty="0"/>
          </a:p>
          <a:p>
            <a:r>
              <a:rPr lang="en-US" altLang="en-US" dirty="0"/>
              <a:t>‘gmk’ tweaks the include search path so the project files override the system files</a:t>
            </a:r>
          </a:p>
          <a:p>
            <a:endParaRPr lang="en-US" altLang="en-US" dirty="0"/>
          </a:p>
          <a:p>
            <a:r>
              <a:rPr lang="en-US" altLang="en-US" dirty="0"/>
              <a:t>Always do “</a:t>
            </a:r>
            <a:r>
              <a:rPr lang="en-US" altLang="en-US" dirty="0" err="1"/>
              <a:t>Update&amp;Make</a:t>
            </a:r>
            <a:r>
              <a:rPr lang="en-US" altLang="en-US" dirty="0"/>
              <a:t>” after fetching a file (either .c or .h)</a:t>
            </a:r>
          </a:p>
        </p:txBody>
      </p:sp>
    </p:spTree>
    <p:extLst>
      <p:ext uri="{BB962C8B-B14F-4D97-AF65-F5344CB8AC3E}">
        <p14:creationId xmlns:p14="http://schemas.microsoft.com/office/powerpoint/2010/main" val="99995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linker treats .OBJ and .LIB </a:t>
            </a:r>
            <a:r>
              <a:rPr lang="en-US" altLang="en-US" sz="2800" dirty="0" err="1"/>
              <a:t>differentlY</a:t>
            </a:r>
            <a:r>
              <a:rPr lang="en-US" altLang="en-US" dirty="0" err="1">
                <a:solidFill>
                  <a:srgbClr val="FFFFFF"/>
                </a:solidFill>
              </a:rPr>
              <a:t>of</a:t>
            </a:r>
            <a:r>
              <a:rPr lang="en-US" altLang="en-US" dirty="0">
                <a:solidFill>
                  <a:srgbClr val="FFFFFF"/>
                </a:solidFill>
              </a:rPr>
              <a:t> libraries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06834" y="914400"/>
            <a:ext cx="11516880" cy="990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236192"/>
              </a:buClr>
              <a:buNone/>
            </a:pP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f:\tmp\LL\shipsrcp20\spg\system_1\x86e_win64\libs\lightning\uitk_integ\obj\uitk_integ.lib f:\tmp\LL\shipsrcp20\spg\system_1\x86e_win64\proe\solvertools\objmd\solvertools_md.lib </a:t>
            </a:r>
            <a:r>
              <a:rPr lang="en-US" sz="1600" b="1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d:\home\aamit\proj\hrztestp20\x86e_win64\proe\geomtools\objmd\g_uv2dcntr_mt.obj </a:t>
            </a: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f:\tmp\LL\shipsrcp20\spg\system_1\x86e_win64\proe\geomtools\objmd\geomtools_md.lib f:\tmp\LL\shipsrcp20\spg\system_1\x86e_win64\proe\unitmgr\objmd\unitmgr_md.lib</a:t>
            </a:r>
            <a:endParaRPr lang="en-US" altLang="en-US" sz="1600" dirty="0">
              <a:solidFill>
                <a:srgbClr val="23619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1776" y="2209800"/>
            <a:ext cx="1063563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linker won't include any stuff from an OBJ inside a library unless there's a reference to at least one symbol from that OBJ.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named OBJs on the linker command line fly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class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always included in the executable.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OBJs from LIB files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 standby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only included in the executable if referenced.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http://www.microsoft.com/msj/0797/hood0797.aspx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2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2532" y="1380744"/>
            <a:ext cx="11481873" cy="4258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main() { display(); 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f1.c   : void display() {printf(“from f1\n”);}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f2.c   : void display() {printf(“from f2\n”);}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lib /</a:t>
            </a:r>
            <a:r>
              <a:rPr lang="en-US" altLang="en-US" sz="24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out:mylib.lib</a:t>
            </a: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f1.obj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link /out:f1.exe main.obj mylib.lib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link /out:f2.exe main.obj f2.obj mylib.lib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2665412" y="4876800"/>
            <a:ext cx="2057400" cy="533400"/>
          </a:xfrm>
          <a:prstGeom prst="borderCallout1">
            <a:avLst>
              <a:gd name="adj1" fmla="val -95850"/>
              <a:gd name="adj2" fmla="val 145770"/>
              <a:gd name="adj3" fmla="val 8362"/>
              <a:gd name="adj4" fmla="val 9679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Class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305451" y="4876800"/>
            <a:ext cx="2057400" cy="533400"/>
          </a:xfrm>
          <a:prstGeom prst="borderCallout1">
            <a:avLst>
              <a:gd name="adj1" fmla="val -94248"/>
              <a:gd name="adj2" fmla="val 11606"/>
              <a:gd name="adj3" fmla="val -1251"/>
              <a:gd name="adj4" fmla="val 4985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7872" y="5715000"/>
            <a:ext cx="8849880" cy="528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Compare 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/verbose output</a:t>
            </a:r>
          </a:p>
        </p:txBody>
      </p:sp>
    </p:spTree>
    <p:extLst>
      <p:ext uri="{BB962C8B-B14F-4D97-AF65-F5344CB8AC3E}">
        <p14:creationId xmlns:p14="http://schemas.microsoft.com/office/powerpoint/2010/main" val="24871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5220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“Build Archives” option, tells gmk to generate a makefile that re-packages all the libraries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makefile generated by ‘gmk’, calls ‘lib’ to generate library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combining your objects and the system’s objects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It could be used all the time. It is presumed to slow the build a bit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Always do ‘Build Archives’ at least once for your project before submission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Use Build Archives</a:t>
            </a:r>
          </a:p>
        </p:txBody>
      </p:sp>
    </p:spTree>
    <p:extLst>
      <p:ext uri="{BB962C8B-B14F-4D97-AF65-F5344CB8AC3E}">
        <p14:creationId xmlns:p14="http://schemas.microsoft.com/office/powerpoint/2010/main" val="363174018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27784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github.com/gkalidas/Python/tree/master/</a:t>
            </a:r>
            <a:r>
              <a:rPr lang="en-US" dirty="0" err="1">
                <a:hlinkClick r:id="rId2"/>
              </a:rPr>
              <a:t>MCS_project_sem_III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more info</a:t>
            </a:r>
          </a:p>
        </p:txBody>
      </p:sp>
    </p:spTree>
    <p:extLst>
      <p:ext uri="{BB962C8B-B14F-4D97-AF65-F5344CB8AC3E}">
        <p14:creationId xmlns:p14="http://schemas.microsoft.com/office/powerpoint/2010/main" val="197945687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  <a:p>
            <a:r>
              <a:rPr lang="en-US" dirty="0"/>
              <a:t>What is this project about?</a:t>
            </a:r>
          </a:p>
        </p:txBody>
      </p:sp>
    </p:spTree>
    <p:extLst>
      <p:ext uri="{BB962C8B-B14F-4D97-AF65-F5344CB8AC3E}">
        <p14:creationId xmlns:p14="http://schemas.microsoft.com/office/powerpoint/2010/main" val="412586297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914400"/>
            <a:ext cx="11484864" cy="1210056"/>
          </a:xfrm>
        </p:spPr>
        <p:txBody>
          <a:bodyPr/>
          <a:lstStyle/>
          <a:p>
            <a:r>
              <a:rPr lang="en-US" dirty="0"/>
              <a:t>A developer can make changes and run his project and see the result</a:t>
            </a: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17787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2960" y="3731514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" y="4953000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3267501"/>
            <a:ext cx="1828571" cy="1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3612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9" y="3555003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939145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15" y="3450117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37708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1" y="3944239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99" y="557399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3" idx="3"/>
            <a:endCxn id="2059" idx="1"/>
          </p:cNvCxnSpPr>
          <p:nvPr/>
        </p:nvCxnSpPr>
        <p:spPr>
          <a:xfrm>
            <a:off x="1542529" y="2961271"/>
            <a:ext cx="3127486" cy="629545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98612" y="3638297"/>
            <a:ext cx="3071403" cy="44664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8612" y="3638296"/>
            <a:ext cx="3071403" cy="1758188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34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Submission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70239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Integration Build</a:t>
            </a:r>
          </a:p>
        </p:txBody>
      </p:sp>
      <p:cxnSp>
        <p:nvCxnSpPr>
          <p:cNvPr id="34" name="Straight Arrow Connector 33"/>
          <p:cNvCxnSpPr>
            <a:stCxn id="2059" idx="1"/>
          </p:cNvCxnSpPr>
          <p:nvPr/>
        </p:nvCxnSpPr>
        <p:spPr>
          <a:xfrm flipV="1">
            <a:off x="4670015" y="2658486"/>
            <a:ext cx="2338797" cy="932330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4670015" y="3638296"/>
            <a:ext cx="1767296" cy="446642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59" idx="1"/>
            <a:endCxn id="22" idx="1"/>
          </p:cNvCxnSpPr>
          <p:nvPr/>
        </p:nvCxnSpPr>
        <p:spPr>
          <a:xfrm>
            <a:off x="4670015" y="3590816"/>
            <a:ext cx="2163184" cy="2123881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53663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System Update</a:t>
            </a:r>
          </a:p>
        </p:txBody>
      </p:sp>
      <p:pic>
        <p:nvPicPr>
          <p:cNvPr id="45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64" y="2489055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0412" y="3702782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36" y="4924268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0756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Updated $PTCSYS</a:t>
            </a:r>
          </a:p>
        </p:txBody>
      </p:sp>
    </p:spTree>
    <p:extLst>
      <p:ext uri="{BB962C8B-B14F-4D97-AF65-F5344CB8AC3E}">
        <p14:creationId xmlns:p14="http://schemas.microsoft.com/office/powerpoint/2010/main" val="173536743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1412" y="1223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IN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58" y="1223187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48052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months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1412" y="3254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48295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Tests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48052" y="1212301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13FE4-B2BE-4885-9D5A-B790AFA62E11}"/>
              </a:ext>
            </a:extLst>
          </p:cNvPr>
          <p:cNvSpPr/>
          <p:nvPr/>
        </p:nvSpPr>
        <p:spPr>
          <a:xfrm>
            <a:off x="184058" y="3254186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172677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1365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curious about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Next generation job opportunities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Bio-technology</a:t>
            </a:r>
          </a:p>
          <a:p>
            <a:pPr lvl="1"/>
            <a:r>
              <a:rPr lang="en-US" dirty="0"/>
              <a:t>Nano-technology</a:t>
            </a:r>
          </a:p>
        </p:txBody>
      </p:sp>
    </p:spTree>
    <p:extLst>
      <p:ext uri="{BB962C8B-B14F-4D97-AF65-F5344CB8AC3E}">
        <p14:creationId xmlns:p14="http://schemas.microsoft.com/office/powerpoint/2010/main" val="75114412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Automation</a:t>
            </a:r>
          </a:p>
          <a:p>
            <a:r>
              <a:rPr lang="en-US" dirty="0" err="1"/>
              <a:t>Regretion</a:t>
            </a:r>
            <a:r>
              <a:rPr lang="en-US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50760027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5252" y="762000"/>
            <a:ext cx="11685223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42649-9C18-4BB6-B6D4-A4B23BE0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2000"/>
            <a:ext cx="116455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88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(124,382)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66CE0-A90C-472A-B511-EE13C56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" y="762000"/>
            <a:ext cx="11357018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0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8" y="762000"/>
            <a:ext cx="11612709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7446-1B2F-4690-8C07-C17792F7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1999"/>
            <a:ext cx="11612709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92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Command line tools – you can invoke directly from the shell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Platform used - Windows</a:t>
            </a:r>
          </a:p>
        </p:txBody>
      </p:sp>
    </p:spTree>
    <p:extLst>
      <p:ext uri="{BB962C8B-B14F-4D97-AF65-F5344CB8AC3E}">
        <p14:creationId xmlns:p14="http://schemas.microsoft.com/office/powerpoint/2010/main" val="302862842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5956</TotalTime>
  <Words>679</Words>
  <Application>Microsoft Office PowerPoint</Application>
  <PresentationFormat>Custom</PresentationFormat>
  <Paragraphs>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Arial Narrow</vt:lpstr>
      <vt:lpstr>Calibri</vt:lpstr>
      <vt:lpstr>Century Gothic</vt:lpstr>
      <vt:lpstr>Consolas</vt:lpstr>
      <vt:lpstr>Courier New</vt:lpstr>
      <vt:lpstr>DIN Pro Black</vt:lpstr>
      <vt:lpstr>Tahoma</vt:lpstr>
      <vt:lpstr>PTC PPT Template</vt:lpstr>
      <vt:lpstr>Efficient clustering algorithm to segregate tests on their execution behavior</vt:lpstr>
      <vt:lpstr>Agenda</vt:lpstr>
      <vt:lpstr>BY the Numbers</vt:lpstr>
      <vt:lpstr>Why this project?</vt:lpstr>
      <vt:lpstr>What is this project about?</vt:lpstr>
      <vt:lpstr>Output – (48,295)</vt:lpstr>
      <vt:lpstr>Output – (124,382)</vt:lpstr>
      <vt:lpstr>Output</vt:lpstr>
      <vt:lpstr>How do we build</vt:lpstr>
      <vt:lpstr>PowerPoint Presentation</vt:lpstr>
      <vt:lpstr>How it all works together</vt:lpstr>
      <vt:lpstr>Using your Header File</vt:lpstr>
      <vt:lpstr>Summary- compilation</vt:lpstr>
      <vt:lpstr>The linker treats .OBJ and .LIB differentlYof libraries</vt:lpstr>
      <vt:lpstr>Example</vt:lpstr>
      <vt:lpstr>Gotchas</vt:lpstr>
      <vt:lpstr>Solution</vt:lpstr>
      <vt:lpstr>Supporting Slides</vt:lpstr>
      <vt:lpstr>Where to get more info</vt:lpstr>
      <vt:lpstr>Submission</vt:lpstr>
    </vt:vector>
  </TitlesOfParts>
  <Company>PTC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designers – Sharing Info</dc:title>
  <dc:creator>Amit, Asaf</dc:creator>
  <cp:lastModifiedBy>Londhe, Ganesh</cp:lastModifiedBy>
  <cp:revision>148</cp:revision>
  <dcterms:created xsi:type="dcterms:W3CDTF">2014-01-05T17:05:51Z</dcterms:created>
  <dcterms:modified xsi:type="dcterms:W3CDTF">2019-05-23T16:19:37Z</dcterms:modified>
</cp:coreProperties>
</file>