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2" r:id="rId4"/>
    <p:sldId id="263" r:id="rId5"/>
    <p:sldId id="268" r:id="rId6"/>
    <p:sldId id="269" r:id="rId7"/>
    <p:sldId id="270" r:id="rId8"/>
    <p:sldId id="271" r:id="rId9"/>
    <p:sldId id="272" r:id="rId10"/>
    <p:sldId id="264" r:id="rId11"/>
    <p:sldId id="265" r:id="rId12"/>
    <p:sldId id="266" r:id="rId13"/>
    <p:sldId id="267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8B7F0-5E43-431F-BDE1-32DE1BB2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0726B-1EF9-4954-9406-ADF10ADF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4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F50C-4D57-4689-B1EA-297043265C1B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61FE-2CA9-4B19-959C-17C7F8D1DA5F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BEE7-20AB-47A9-89CA-98BC1BBE52A4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DD6-9D06-4BF0-878A-8B880DEB7DE8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D341-E087-443F-BA9B-20814FC5BC96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46F-FEB4-4FFA-8699-52E4C5746C02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2A53-0058-49C7-9F87-C0462F24585B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0869-D36E-42C8-BFEC-D126EA7A0815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E70-9EB8-4599-8810-D3B846B63903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F06E-CD1B-4301-991F-BAB9ABF46E5D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40E3-E52F-4B1B-9B7D-4BF87E01C946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044-AFDA-4274-A4D6-399EA0B91BF2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84C-73BF-4B2E-AE72-88BE9A487F2E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C1-6E0E-4103-B6A0-D379B42A0FB4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344-F9A9-4A77-B454-7250E224E1C7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00BB-C2EB-492F-8A60-A3A5E51FD0AB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F75B-F450-4598-9E5A-C3C594F17E8F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569" y="526093"/>
            <a:ext cx="6361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Chanakya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Society’s</a:t>
            </a:r>
          </a:p>
          <a:p>
            <a:r>
              <a:rPr lang="en-US" sz="40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Indira College of Commerce &amp; Science, </a:t>
            </a:r>
            <a:r>
              <a:rPr lang="en-US" sz="4000" dirty="0" err="1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r>
              <a:rPr lang="en-US" sz="40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endParaRPr lang="en-US" sz="40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1979" y="2403530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788" y="3080638"/>
            <a:ext cx="5610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Monotype Corsiva" panose="03010101010201010101" pitchFamily="66" charset="0"/>
              </a:rPr>
              <a:t>“Pocket Fitness”</a:t>
            </a:r>
            <a:endParaRPr lang="en-US" sz="7200" dirty="0">
              <a:latin typeface="Monotype Corsiva" panose="03010101010201010101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0492" y="5348212"/>
            <a:ext cx="298671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Swapnil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Panadi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Vaibhav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Vijay Vaidya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M.Sc.(CS)-II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58" y="292222"/>
            <a:ext cx="2539683" cy="19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1375" y="259466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Pocket Fitness Layouts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90" y="2225430"/>
            <a:ext cx="2552936" cy="4231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1195" y="1465545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Screens :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46" y="2233710"/>
            <a:ext cx="2531414" cy="4215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1375" y="259466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Pocket Fitness Layouts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81195" y="1465545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Screens :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64" y="2066795"/>
            <a:ext cx="2678176" cy="4402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86" y="2066795"/>
            <a:ext cx="2608009" cy="4402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1375" y="259466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Pocket Fitness Layouts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81195" y="1465545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 :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95" y="2033012"/>
            <a:ext cx="3092378" cy="25367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57" y="2033012"/>
            <a:ext cx="2731512" cy="4490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1375" y="259466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Pocket Fitness Layouts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81195" y="1465545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 :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32" y="2225430"/>
            <a:ext cx="2693792" cy="44530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613" y="617538"/>
            <a:ext cx="8915400" cy="49371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Future Enhancement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322513" y="3322638"/>
            <a:ext cx="8915400" cy="493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References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7080" y="2555310"/>
            <a:ext cx="571663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8800" b="1" dirty="0" smtClean="0"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 You…</a:t>
            </a:r>
            <a:endParaRPr lang="en-US" sz="8800" b="1" dirty="0">
              <a:ln w="9525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58" y="292222"/>
            <a:ext cx="2539683" cy="19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46115" y="259466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Pocket Fitness?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8356" y="1603332"/>
            <a:ext cx="85250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Pocket Fitness is a weight management application, designed to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map user weight overtime &amp; give feedback as well as graphical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view of weight fluctuation.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Pocket Fitness also provides reminder functionality to alert users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daily at their preferred time.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Pocket Fitness also provides backup &amp; restore utility of the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database to the phone’s SD card.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1375" y="259466"/>
            <a:ext cx="3621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needed ?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55726" y="1352811"/>
            <a:ext cx="91149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Indians are now adopting western culture along with western diet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food, readymade food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“Tasty” food presented to us is in reality unhealthy for the body.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is a necessity as well as watching our intake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just athletes.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currently ranked as the third most obese country in the world,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awareness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obesity is a must.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1375" y="259466"/>
            <a:ext cx="5156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H/W &amp; S/W Requirements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68044" y="1578279"/>
            <a:ext cx="80166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1MB Storage Space.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x86 system image/architecture type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O.S. Éclair 2.1(API 7) to Android O.S. 4.2.2 Jelly Bean (API 17)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Luna release 4.4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 standalone tools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7675" y="259466"/>
            <a:ext cx="310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7524" y="1242448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31959" y="2225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995274" y="1399709"/>
            <a:ext cx="3209925" cy="49866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Pocket Fitness App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3461749" y="3062774"/>
            <a:ext cx="800100" cy="581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>
            <a:off x="3852274" y="3643799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flipH="1">
            <a:off x="3461749" y="3920024"/>
            <a:ext cx="390525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>
            <a:off x="3852274" y="3920024"/>
            <a:ext cx="409575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Flowchart: Terminator 80"/>
          <p:cNvSpPr>
            <a:spLocks noChangeArrowheads="1"/>
          </p:cNvSpPr>
          <p:nvPr/>
        </p:nvSpPr>
        <p:spPr bwMode="auto">
          <a:xfrm>
            <a:off x="5585824" y="2129324"/>
            <a:ext cx="2124075" cy="6762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option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Flowchart: Terminator 81"/>
          <p:cNvSpPr>
            <a:spLocks noChangeArrowheads="1"/>
          </p:cNvSpPr>
          <p:nvPr/>
        </p:nvSpPr>
        <p:spPr bwMode="auto">
          <a:xfrm>
            <a:off x="5585824" y="3062774"/>
            <a:ext cx="2124075" cy="6762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corresponding data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Flowchart: Terminator 82"/>
          <p:cNvSpPr>
            <a:spLocks noChangeArrowheads="1"/>
          </p:cNvSpPr>
          <p:nvPr/>
        </p:nvSpPr>
        <p:spPr bwMode="auto">
          <a:xfrm>
            <a:off x="5585824" y="3977174"/>
            <a:ext cx="2124075" cy="6762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and show results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Flowchart: Terminator 83"/>
          <p:cNvSpPr>
            <a:spLocks noChangeArrowheads="1"/>
          </p:cNvSpPr>
          <p:nvPr/>
        </p:nvSpPr>
        <p:spPr bwMode="auto">
          <a:xfrm>
            <a:off x="5538199" y="4986824"/>
            <a:ext cx="2124075" cy="6762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result to 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flipV="1">
            <a:off x="4366624" y="2610019"/>
            <a:ext cx="1219200" cy="8718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Arrow Connector 85"/>
          <p:cNvCxnSpPr>
            <a:cxnSpLocks noChangeShapeType="1"/>
          </p:cNvCxnSpPr>
          <p:nvPr/>
        </p:nvCxnSpPr>
        <p:spPr bwMode="auto">
          <a:xfrm>
            <a:off x="4357099" y="3468539"/>
            <a:ext cx="1200150" cy="184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Arrow Connector 86"/>
          <p:cNvCxnSpPr>
            <a:cxnSpLocks noChangeShapeType="1"/>
          </p:cNvCxnSpPr>
          <p:nvPr/>
        </p:nvCxnSpPr>
        <p:spPr bwMode="auto">
          <a:xfrm flipV="1">
            <a:off x="8586199" y="4887129"/>
            <a:ext cx="876300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</p:cNvCxnSpPr>
          <p:nvPr/>
        </p:nvCxnSpPr>
        <p:spPr bwMode="auto">
          <a:xfrm>
            <a:off x="9462499" y="4889669"/>
            <a:ext cx="0" cy="133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Flowchart: Process 88"/>
          <p:cNvSpPr>
            <a:spLocks noChangeArrowheads="1"/>
          </p:cNvSpPr>
          <p:nvPr/>
        </p:nvSpPr>
        <p:spPr bwMode="auto">
          <a:xfrm>
            <a:off x="3414124" y="4496604"/>
            <a:ext cx="942975" cy="400050"/>
          </a:xfrm>
          <a:prstGeom prst="flowChartProcess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Flowchart: Magnetic Disk 89"/>
          <p:cNvSpPr>
            <a:spLocks noChangeArrowheads="1"/>
          </p:cNvSpPr>
          <p:nvPr/>
        </p:nvSpPr>
        <p:spPr bwMode="auto">
          <a:xfrm>
            <a:off x="8910049" y="5023019"/>
            <a:ext cx="1095375" cy="1462405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91" name="Straight Arrow Connector 90"/>
          <p:cNvCxnSpPr>
            <a:cxnSpLocks noChangeShapeType="1"/>
          </p:cNvCxnSpPr>
          <p:nvPr/>
        </p:nvCxnSpPr>
        <p:spPr bwMode="auto">
          <a:xfrm flipV="1">
            <a:off x="4385674" y="3370749"/>
            <a:ext cx="1200150" cy="1098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</p:cNvCxnSpPr>
          <p:nvPr/>
        </p:nvCxnSpPr>
        <p:spPr bwMode="auto">
          <a:xfrm>
            <a:off x="4357099" y="3468539"/>
            <a:ext cx="1238250" cy="847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8843374" y="2956094"/>
            <a:ext cx="800100" cy="581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>
            <a:off x="9233899" y="3500289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/>
          <p:cNvCxnSpPr>
            <a:cxnSpLocks noChangeShapeType="1"/>
          </p:cNvCxnSpPr>
          <p:nvPr/>
        </p:nvCxnSpPr>
        <p:spPr bwMode="auto">
          <a:xfrm flipH="1">
            <a:off x="8843374" y="3776514"/>
            <a:ext cx="390525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5"/>
          <p:cNvCxnSpPr>
            <a:cxnSpLocks noChangeShapeType="1"/>
          </p:cNvCxnSpPr>
          <p:nvPr/>
        </p:nvCxnSpPr>
        <p:spPr bwMode="auto">
          <a:xfrm>
            <a:off x="9233899" y="3776514"/>
            <a:ext cx="409575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Text Box 22"/>
          <p:cNvSpPr txBox="1">
            <a:spLocks noChangeArrowheads="1"/>
          </p:cNvSpPr>
          <p:nvPr/>
        </p:nvSpPr>
        <p:spPr bwMode="auto">
          <a:xfrm>
            <a:off x="8833849" y="4058454"/>
            <a:ext cx="1066800" cy="4483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7690849" y="3468539"/>
            <a:ext cx="945515" cy="790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cxnSpLocks noChangeShapeType="1"/>
          </p:cNvCxnSpPr>
          <p:nvPr/>
        </p:nvCxnSpPr>
        <p:spPr bwMode="auto">
          <a:xfrm flipH="1">
            <a:off x="7664179" y="3487589"/>
            <a:ext cx="952500" cy="1828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/>
          <p:nvPr/>
        </p:nvCxnSpPr>
        <p:spPr>
          <a:xfrm>
            <a:off x="7662274" y="5468789"/>
            <a:ext cx="955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605249" y="4906814"/>
            <a:ext cx="12065" cy="561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9" grpId="0"/>
      <p:bldP spid="76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89" grpId="0" animBg="1"/>
      <p:bldP spid="90" grpId="0" animBg="1"/>
      <p:bldP spid="93" grpId="0" animBg="1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7675" y="259466"/>
            <a:ext cx="310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7524" y="1242448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b="1" dirty="0"/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1839" y="2369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Flowchart: Process 50"/>
          <p:cNvSpPr>
            <a:spLocks noChangeArrowheads="1"/>
          </p:cNvSpPr>
          <p:nvPr/>
        </p:nvSpPr>
        <p:spPr bwMode="auto">
          <a:xfrm>
            <a:off x="6427937" y="4308632"/>
            <a:ext cx="981075" cy="371475"/>
          </a:xfrm>
          <a:prstGeom prst="flowChartProcess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52" name="Flowchart: Process 51"/>
          <p:cNvSpPr>
            <a:spLocks noChangeArrowheads="1"/>
          </p:cNvSpPr>
          <p:nvPr/>
        </p:nvSpPr>
        <p:spPr bwMode="auto">
          <a:xfrm>
            <a:off x="3949530" y="2585424"/>
            <a:ext cx="1485900" cy="6286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User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3" name="Flowchart: Process 52"/>
          <p:cNvSpPr>
            <a:spLocks noChangeArrowheads="1"/>
          </p:cNvSpPr>
          <p:nvPr/>
        </p:nvSpPr>
        <p:spPr bwMode="auto">
          <a:xfrm>
            <a:off x="8235780" y="2585424"/>
            <a:ext cx="1485900" cy="6286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System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Flowchart: Process 53"/>
          <p:cNvSpPr>
            <a:spLocks noChangeArrowheads="1"/>
          </p:cNvSpPr>
          <p:nvPr/>
        </p:nvSpPr>
        <p:spPr bwMode="auto">
          <a:xfrm>
            <a:off x="5654505" y="5261949"/>
            <a:ext cx="1485900" cy="6286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Database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>
            <a:off x="5435430" y="2890224"/>
            <a:ext cx="2800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5511630" y="2775924"/>
            <a:ext cx="2590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flipH="1">
            <a:off x="5511630" y="2986109"/>
            <a:ext cx="2590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H="1">
            <a:off x="7149930" y="3214074"/>
            <a:ext cx="1085850" cy="2047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 flipH="1">
            <a:off x="7302330" y="3385524"/>
            <a:ext cx="933450" cy="1781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flipV="1">
            <a:off x="7121355" y="3309324"/>
            <a:ext cx="914400" cy="1714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Flowchart: Process 60"/>
          <p:cNvSpPr>
            <a:spLocks noChangeArrowheads="1"/>
          </p:cNvSpPr>
          <p:nvPr/>
        </p:nvSpPr>
        <p:spPr bwMode="auto">
          <a:xfrm>
            <a:off x="7816680" y="4358979"/>
            <a:ext cx="981075" cy="476250"/>
          </a:xfrm>
          <a:prstGeom prst="flowChartProcess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for previous data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325925" y="2228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325925" y="680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325925" y="680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1532" y="3096507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Calculate and show </a:t>
            </a:r>
            <a:r>
              <a:rPr lang="en-US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96040" y="3488900"/>
            <a:ext cx="96532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4.Save 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1630" y="2517177"/>
            <a:ext cx="2653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Start the </a:t>
            </a:r>
            <a:r>
              <a:rPr lang="en-US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       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2.Enter values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9" grpId="0"/>
      <p:bldP spid="51" grpId="0" animBg="1"/>
      <p:bldP spid="52" grpId="0" animBg="1"/>
      <p:bldP spid="53" grpId="0" animBg="1"/>
      <p:bldP spid="54" grpId="0" animBg="1"/>
      <p:bldP spid="61" grpId="0" animBg="1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7675" y="259466"/>
            <a:ext cx="310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78821" y="1242448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2" name="Flowchart: Process 61"/>
          <p:cNvSpPr>
            <a:spLocks noChangeArrowheads="1"/>
          </p:cNvSpPr>
          <p:nvPr/>
        </p:nvSpPr>
        <p:spPr bwMode="auto">
          <a:xfrm>
            <a:off x="5623930" y="1600383"/>
            <a:ext cx="90805" cy="5019675"/>
          </a:xfrm>
          <a:prstGeom prst="flowChartProcess">
            <a:avLst/>
          </a:prstGeom>
          <a:solidFill>
            <a:schemeClr val="tx1">
              <a:lumMod val="100000"/>
              <a:lumOff val="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3" name="Flowchart: Process 62"/>
          <p:cNvSpPr>
            <a:spLocks noChangeArrowheads="1"/>
          </p:cNvSpPr>
          <p:nvPr/>
        </p:nvSpPr>
        <p:spPr bwMode="auto">
          <a:xfrm>
            <a:off x="8381735" y="1603647"/>
            <a:ext cx="90805" cy="5133975"/>
          </a:xfrm>
          <a:prstGeom prst="flowChartProcess">
            <a:avLst/>
          </a:prstGeom>
          <a:solidFill>
            <a:schemeClr val="tx1">
              <a:lumMod val="100000"/>
              <a:lumOff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4" name="Flowchart: Process 63"/>
          <p:cNvSpPr>
            <a:spLocks noChangeArrowheads="1"/>
          </p:cNvSpPr>
          <p:nvPr/>
        </p:nvSpPr>
        <p:spPr bwMode="auto">
          <a:xfrm>
            <a:off x="10748380" y="1641747"/>
            <a:ext cx="90805" cy="5133975"/>
          </a:xfrm>
          <a:prstGeom prst="flowChartProcess">
            <a:avLst/>
          </a:prstGeom>
          <a:solidFill>
            <a:schemeClr val="tx1">
              <a:lumMod val="100000"/>
              <a:lumOff val="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>
            <a:off x="5714735" y="1962968"/>
            <a:ext cx="2667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8396340" y="2290717"/>
            <a:ext cx="235204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 flipH="1">
            <a:off x="5714735" y="2526213"/>
            <a:ext cx="2667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8472540" y="2920637"/>
            <a:ext cx="235204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5714735" y="3423468"/>
            <a:ext cx="2667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>
            <a:off x="8394162" y="3751217"/>
            <a:ext cx="235204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 flipH="1">
            <a:off x="8472540" y="4638947"/>
            <a:ext cx="235204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 flipH="1">
            <a:off x="5714735" y="5198293"/>
            <a:ext cx="2667000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8394162" y="5475788"/>
            <a:ext cx="235204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5714735" y="5762173"/>
            <a:ext cx="2667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>
            <a:off x="5514710" y="7106468"/>
            <a:ext cx="314325" cy="161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Arrow Connector 75"/>
          <p:cNvCxnSpPr>
            <a:cxnSpLocks noChangeShapeType="1"/>
          </p:cNvCxnSpPr>
          <p:nvPr/>
        </p:nvCxnSpPr>
        <p:spPr bwMode="auto">
          <a:xfrm flipH="1">
            <a:off x="5514710" y="7106468"/>
            <a:ext cx="247650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Flowchart: Process 76"/>
          <p:cNvSpPr>
            <a:spLocks noChangeArrowheads="1"/>
          </p:cNvSpPr>
          <p:nvPr/>
        </p:nvSpPr>
        <p:spPr bwMode="auto">
          <a:xfrm>
            <a:off x="5133710" y="1215662"/>
            <a:ext cx="942975" cy="4286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User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Flowchart: Process 77"/>
          <p:cNvSpPr>
            <a:spLocks noChangeArrowheads="1"/>
          </p:cNvSpPr>
          <p:nvPr/>
        </p:nvSpPr>
        <p:spPr bwMode="auto">
          <a:xfrm>
            <a:off x="7838810" y="1196612"/>
            <a:ext cx="1047750" cy="4286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System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Flowchart: Process 78"/>
          <p:cNvSpPr>
            <a:spLocks noChangeArrowheads="1"/>
          </p:cNvSpPr>
          <p:nvPr/>
        </p:nvSpPr>
        <p:spPr bwMode="auto">
          <a:xfrm>
            <a:off x="10315310" y="1225187"/>
            <a:ext cx="971550" cy="4286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Database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5667110" y="6632123"/>
            <a:ext cx="0" cy="14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667110" y="6879773"/>
            <a:ext cx="0" cy="10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67110" y="7051223"/>
            <a:ext cx="0" cy="10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3984178" y="-3526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66"/>
          <p:cNvSpPr>
            <a:spLocks noChangeArrowheads="1"/>
          </p:cNvSpPr>
          <p:nvPr/>
        </p:nvSpPr>
        <p:spPr bwMode="auto">
          <a:xfrm>
            <a:off x="3984178" y="1045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77"/>
          <p:cNvSpPr>
            <a:spLocks noChangeArrowheads="1"/>
          </p:cNvSpPr>
          <p:nvPr/>
        </p:nvSpPr>
        <p:spPr bwMode="auto">
          <a:xfrm>
            <a:off x="3984178" y="-164803"/>
            <a:ext cx="24878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78"/>
          <p:cNvSpPr>
            <a:spLocks noChangeArrowheads="1"/>
          </p:cNvSpPr>
          <p:nvPr/>
        </p:nvSpPr>
        <p:spPr bwMode="auto">
          <a:xfrm>
            <a:off x="4441378" y="104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286751" y="1723427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values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760076" y="2022121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details in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60625" y="2251893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and show result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860094" y="2660024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result in Database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76685" y="3149147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charts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732647" y="3464307"/>
            <a:ext cx="1853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all entries previous stores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732647" y="4351893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87322" y="4936683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as a chart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891233" y="5178857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all The Changes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251228" y="5478025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closed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2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2" grpId="0" animBg="1"/>
      <p:bldP spid="63" grpId="0" animBg="1"/>
      <p:bldP spid="64" grpId="0" animBg="1"/>
      <p:bldP spid="77" grpId="0" animBg="1"/>
      <p:bldP spid="78" grpId="0" animBg="1"/>
      <p:bldP spid="79" grpId="0" animBg="1"/>
      <p:bldP spid="98" grpId="0"/>
      <p:bldP spid="99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7675" y="259466"/>
            <a:ext cx="310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78821" y="1242448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2" name="Flowchart: Process 41"/>
          <p:cNvSpPr>
            <a:spLocks noChangeArrowheads="1"/>
          </p:cNvSpPr>
          <p:nvPr/>
        </p:nvSpPr>
        <p:spPr bwMode="auto">
          <a:xfrm>
            <a:off x="4596500" y="2457813"/>
            <a:ext cx="1590675" cy="26765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Measure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Weight: text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Height: text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OnDateSet()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OnTimeSet()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saveMeasurement()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updateMeasureValue 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4596500" y="2734038"/>
            <a:ext cx="15906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>
            <a:off x="4596500" y="3410313"/>
            <a:ext cx="15906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Flowchart: Process 44"/>
          <p:cNvSpPr>
            <a:spLocks noChangeArrowheads="1"/>
          </p:cNvSpPr>
          <p:nvPr/>
        </p:nvSpPr>
        <p:spPr bwMode="auto">
          <a:xfrm>
            <a:off x="8254100" y="2457813"/>
            <a:ext cx="1590675" cy="26765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System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Weight: text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Height: text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displayMeasurement 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displayDate()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DisplayBMI 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displayComment()</a:t>
            </a: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>
            <a:off x="8254100" y="3457938"/>
            <a:ext cx="15906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8254100" y="2734038"/>
            <a:ext cx="15906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>
            <a:off x="6187175" y="3600813"/>
            <a:ext cx="2066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Flowchart: Process 48"/>
          <p:cNvSpPr>
            <a:spLocks noChangeArrowheads="1"/>
          </p:cNvSpPr>
          <p:nvPr/>
        </p:nvSpPr>
        <p:spPr bwMode="auto">
          <a:xfrm>
            <a:off x="6253850" y="3238863"/>
            <a:ext cx="714375" cy="262255"/>
          </a:xfrm>
          <a:prstGeom prst="flowChartProcess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0" name="Flowchart: Process 49"/>
          <p:cNvSpPr>
            <a:spLocks noChangeArrowheads="1"/>
          </p:cNvSpPr>
          <p:nvPr/>
        </p:nvSpPr>
        <p:spPr bwMode="auto">
          <a:xfrm>
            <a:off x="7739750" y="3238863"/>
            <a:ext cx="361950" cy="219710"/>
          </a:xfrm>
          <a:prstGeom prst="flowChartProcess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2" grpId="0" animBg="1"/>
      <p:bldP spid="45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7675" y="259466"/>
            <a:ext cx="310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78821" y="124244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lded Corner 15"/>
          <p:cNvSpPr>
            <a:spLocks noChangeArrowheads="1"/>
          </p:cNvSpPr>
          <p:nvPr/>
        </p:nvSpPr>
        <p:spPr bwMode="auto">
          <a:xfrm>
            <a:off x="4077613" y="2301630"/>
            <a:ext cx="1009650" cy="1419225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lt1">
                  <a:lumMod val="100000"/>
                  <a:lumOff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.java</a:t>
            </a:r>
          </a:p>
        </p:txBody>
      </p:sp>
      <p:sp>
        <p:nvSpPr>
          <p:cNvPr id="17" name="Folded Corner 16"/>
          <p:cNvSpPr>
            <a:spLocks noChangeArrowheads="1"/>
          </p:cNvSpPr>
          <p:nvPr/>
        </p:nvSpPr>
        <p:spPr bwMode="auto">
          <a:xfrm>
            <a:off x="7678063" y="2225430"/>
            <a:ext cx="1066800" cy="1495425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lt1">
                  <a:lumMod val="100000"/>
                  <a:lumOff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.xml</a:t>
            </a:r>
          </a:p>
        </p:txBody>
      </p:sp>
      <p:sp>
        <p:nvSpPr>
          <p:cNvPr id="18" name="Folded Corner 17"/>
          <p:cNvSpPr>
            <a:spLocks noChangeArrowheads="1"/>
          </p:cNvSpPr>
          <p:nvPr/>
        </p:nvSpPr>
        <p:spPr bwMode="auto">
          <a:xfrm>
            <a:off x="5773063" y="4711455"/>
            <a:ext cx="1009650" cy="1457325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lt1">
                  <a:lumMod val="100000"/>
                  <a:lumOff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DVM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6858913" y="3720855"/>
            <a:ext cx="771525" cy="990600"/>
          </a:xfrm>
          <a:prstGeom prst="straightConnector1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5134888" y="3720855"/>
            <a:ext cx="581025" cy="933450"/>
          </a:xfrm>
          <a:prstGeom prst="straightConnector1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906038" y="-129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906038" y="327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68463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68463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6846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377</Words>
  <Application>Microsoft Office PowerPoint</Application>
  <PresentationFormat>Custom</PresentationFormat>
  <Paragraphs>140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</dc:creator>
  <cp:lastModifiedBy>manish patil</cp:lastModifiedBy>
  <cp:revision>20</cp:revision>
  <dcterms:created xsi:type="dcterms:W3CDTF">2014-12-12T05:02:57Z</dcterms:created>
  <dcterms:modified xsi:type="dcterms:W3CDTF">2018-05-15T07:05:08Z</dcterms:modified>
</cp:coreProperties>
</file>