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6189-1170-41CB-90B1-2F9EC1027EE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D1DB-F632-4D84-A67F-49875BCC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017758\Documents\Documents\college\Sem IV project\images\im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4481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457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Block Diagram for Project Sybase IQ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85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dhruvstaff</dc:creator>
  <cp:lastModifiedBy>manish patil</cp:lastModifiedBy>
  <cp:revision>1</cp:revision>
  <dcterms:created xsi:type="dcterms:W3CDTF">2015-04-06T09:07:43Z</dcterms:created>
  <dcterms:modified xsi:type="dcterms:W3CDTF">2018-05-15T06:27:57Z</dcterms:modified>
</cp:coreProperties>
</file>