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18"/>
  </p:notesMasterIdLst>
  <p:handoutMasterIdLst>
    <p:handoutMasterId r:id="rId19"/>
  </p:handoutMasterIdLst>
  <p:sldIdLst>
    <p:sldId id="308" r:id="rId2"/>
    <p:sldId id="310" r:id="rId3"/>
    <p:sldId id="311" r:id="rId4"/>
    <p:sldId id="324" r:id="rId5"/>
    <p:sldId id="305" r:id="rId6"/>
    <p:sldId id="323" r:id="rId7"/>
    <p:sldId id="325" r:id="rId8"/>
    <p:sldId id="326" r:id="rId9"/>
    <p:sldId id="329" r:id="rId10"/>
    <p:sldId id="328" r:id="rId11"/>
    <p:sldId id="319" r:id="rId12"/>
    <p:sldId id="330" r:id="rId13"/>
    <p:sldId id="333" r:id="rId14"/>
    <p:sldId id="334" r:id="rId15"/>
    <p:sldId id="316" r:id="rId16"/>
    <p:sldId id="335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Types" id="{32FB2BEB-3125-A740-9BAC-0B48254924AF}">
          <p14:sldIdLst>
            <p14:sldId id="308"/>
            <p14:sldId id="310"/>
            <p14:sldId id="311"/>
            <p14:sldId id="324"/>
            <p14:sldId id="305"/>
            <p14:sldId id="323"/>
            <p14:sldId id="325"/>
            <p14:sldId id="326"/>
            <p14:sldId id="329"/>
            <p14:sldId id="328"/>
            <p14:sldId id="319"/>
            <p14:sldId id="330"/>
            <p14:sldId id="333"/>
            <p14:sldId id="334"/>
            <p14:sldId id="316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31">
          <p15:clr>
            <a:srgbClr val="A4A3A4"/>
          </p15:clr>
        </p15:guide>
        <p15:guide id="2" orient="horz" pos="708">
          <p15:clr>
            <a:srgbClr val="A4A3A4"/>
          </p15:clr>
        </p15:guide>
        <p15:guide id="3" orient="horz" pos="207">
          <p15:clr>
            <a:srgbClr val="A4A3A4"/>
          </p15:clr>
        </p15:guide>
        <p15:guide id="4" pos="287">
          <p15:clr>
            <a:srgbClr val="A4A3A4"/>
          </p15:clr>
        </p15:guide>
        <p15:guide id="5" pos="5474">
          <p15:clr>
            <a:srgbClr val="A4A3A4"/>
          </p15:clr>
        </p15:guide>
        <p15:guide id="6" pos="2880">
          <p15:clr>
            <a:srgbClr val="A4A3A4"/>
          </p15:clr>
        </p15:guide>
        <p15:guide id="7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651"/>
    <a:srgbClr val="D9D9D9"/>
    <a:srgbClr val="1C3750"/>
    <a:srgbClr val="2F8394"/>
    <a:srgbClr val="E9F9FF"/>
    <a:srgbClr val="C7DBEC"/>
    <a:srgbClr val="192F4B"/>
    <a:srgbClr val="307094"/>
    <a:srgbClr val="33769A"/>
    <a:srgbClr val="304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8" autoAdjust="0"/>
    <p:restoredTop sz="98203" autoAdjust="0"/>
  </p:normalViewPr>
  <p:slideViewPr>
    <p:cSldViewPr snapToGrid="0" snapToObjects="1" showGuides="1">
      <p:cViewPr varScale="1">
        <p:scale>
          <a:sx n="146" d="100"/>
          <a:sy n="146" d="100"/>
        </p:scale>
        <p:origin x="246" y="114"/>
      </p:cViewPr>
      <p:guideLst>
        <p:guide orient="horz" pos="3031"/>
        <p:guide orient="horz" pos="708"/>
        <p:guide orient="horz" pos="207"/>
        <p:guide pos="287"/>
        <p:guide pos="5474"/>
        <p:guide pos="288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Narro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4BAF5-3B37-654E-A74F-521371AC9504}" type="datetimeFigureOut">
              <a:rPr lang="en-US" smtClean="0">
                <a:latin typeface="Arial Narrow"/>
              </a:rPr>
              <a:t>12/6/2018</a:t>
            </a:fld>
            <a:endParaRPr lang="en-US" dirty="0">
              <a:latin typeface="Arial Narro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Narro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21201-581C-3049-9BA8-DDF27C7A8A0A}" type="slidenum">
              <a:rPr lang="en-US" smtClean="0">
                <a:latin typeface="Arial Narrow"/>
              </a:rPr>
              <a:t>‹#›</a:t>
            </a:fld>
            <a:endParaRPr lang="en-US" dirty="0"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59954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Narrow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Narrow"/>
              </a:defRPr>
            </a:lvl1pPr>
          </a:lstStyle>
          <a:p>
            <a:fld id="{F2487051-C2FA-694B-8817-08E3CE5FEDD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Narrow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Narrow"/>
              </a:defRPr>
            </a:lvl1pPr>
          </a:lstStyle>
          <a:p>
            <a:fld id="{31C12B0C-0C07-E641-8F34-10A0521EE1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2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2B0C-0C07-E641-8F34-10A0521EE1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7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93659" y="1520338"/>
            <a:ext cx="5350893" cy="959193"/>
            <a:chOff x="2257013" y="1682350"/>
            <a:chExt cx="4447108" cy="797182"/>
          </a:xfrm>
        </p:grpSpPr>
        <p:pic>
          <p:nvPicPr>
            <p:cNvPr id="11" name="Picture 10" descr="Banner-02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99123" y="1682350"/>
              <a:ext cx="804998" cy="797182"/>
            </a:xfrm>
            <a:prstGeom prst="rect">
              <a:avLst/>
            </a:prstGeom>
          </p:spPr>
        </p:pic>
        <p:pic>
          <p:nvPicPr>
            <p:cNvPr id="12" name="Picture 11" descr="Banner-03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57013" y="1682350"/>
              <a:ext cx="804998" cy="79718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660952" y="1741929"/>
              <a:ext cx="3640667" cy="487600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pic>
        <p:nvPicPr>
          <p:cNvPr id="15" name="Picture 14" descr="Gears-05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65" y="265172"/>
            <a:ext cx="1120670" cy="125883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4572001" y="0"/>
            <a:ext cx="0" cy="422413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39623" y="1592263"/>
            <a:ext cx="4100512" cy="585787"/>
          </a:xfrm>
        </p:spPr>
        <p:txBody>
          <a:bodyPr>
            <a:normAutofit/>
          </a:bodyPr>
          <a:lstStyle>
            <a:lvl1pPr marL="0" indent="0" algn="ctr">
              <a:buNone/>
              <a:defRPr sz="3000" spc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Add a Powerful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020055" y="2334694"/>
            <a:ext cx="5116513" cy="1112460"/>
          </a:xfrm>
        </p:spPr>
        <p:txBody>
          <a:bodyPr>
            <a:noAutofit/>
          </a:bodyPr>
          <a:lstStyle>
            <a:lvl1pPr marL="0" indent="0" algn="ctr">
              <a:buNone/>
              <a:defRPr sz="6600" b="0" i="0"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0890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1644952" y="1660257"/>
            <a:ext cx="5829905" cy="2419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1644952" y="2815765"/>
            <a:ext cx="5829905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64609" y="1639515"/>
            <a:ext cx="6154738" cy="1131887"/>
          </a:xfrm>
        </p:spPr>
        <p:txBody>
          <a:bodyPr anchor="ctr">
            <a:noAutofit/>
          </a:bodyPr>
          <a:lstStyle>
            <a:lvl1pPr marL="0" indent="0" algn="ctr">
              <a:buNone/>
              <a:defRPr sz="8000" strike="noStrike"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2625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5625"/>
            <a:ext cx="8229600" cy="857250"/>
          </a:xfrm>
        </p:spPr>
        <p:txBody>
          <a:bodyPr/>
          <a:lstStyle>
            <a:lvl1pPr>
              <a:defRPr b="0">
                <a:latin typeface="Cambria"/>
                <a:cs typeface="Cambria"/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9633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5158633" y="3284907"/>
            <a:ext cx="337821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58633" y="3527145"/>
            <a:ext cx="3478213" cy="122415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 sz="2400" baseline="0">
                <a:solidFill>
                  <a:srgbClr val="192F4B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/>
            </a:pPr>
            <a:r>
              <a:rPr lang="en-US" dirty="0"/>
              <a:t>Add a little bit more about yourself here.</a:t>
            </a:r>
          </a:p>
          <a:p>
            <a:pPr lvl="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124450" y="1616075"/>
            <a:ext cx="3478213" cy="1550988"/>
          </a:xfrm>
        </p:spPr>
        <p:txBody>
          <a:bodyPr>
            <a:normAutofit/>
          </a:bodyPr>
          <a:lstStyle>
            <a:lvl1pPr marL="0" indent="0">
              <a:buNone/>
              <a:defRPr sz="2500" baseline="0">
                <a:solidFill>
                  <a:srgbClr val="1B365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1B3651"/>
                </a:solidFill>
                <a:latin typeface="Arial"/>
                <a:cs typeface="Arial"/>
              </a:rPr>
              <a:t>Your Name             Your Company       Your Twitter Handle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58633" y="3284907"/>
            <a:ext cx="337821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5158633" y="3284907"/>
            <a:ext cx="3378215" cy="0"/>
          </a:xfrm>
          <a:prstGeom prst="line">
            <a:avLst/>
          </a:prstGeom>
          <a:ln>
            <a:solidFill>
              <a:srgbClr val="76201E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5123691" y="856909"/>
            <a:ext cx="3478213" cy="514444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baseline="0">
                <a:solidFill>
                  <a:srgbClr val="1B3651"/>
                </a:solidFill>
                <a:latin typeface="Cambria"/>
                <a:cs typeface="Cambria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Hello!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4582"/>
            <a:ext cx="4419600" cy="51435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Arial"/>
                <a:cs typeface="Arial"/>
              </a:defRPr>
            </a:lvl1pPr>
          </a:lstStyle>
          <a:p>
            <a:r>
              <a:rPr lang="en-US" dirty="0"/>
              <a:t>Click the photo icon below to add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43169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V="1">
            <a:off x="1186031" y="1566034"/>
            <a:ext cx="11980" cy="3606438"/>
          </a:xfrm>
          <a:prstGeom prst="line">
            <a:avLst/>
          </a:prstGeom>
          <a:ln w="23495" cap="flat">
            <a:solidFill>
              <a:srgbClr val="2F839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750485" y="1566034"/>
            <a:ext cx="671896" cy="675145"/>
            <a:chOff x="340088" y="1394937"/>
            <a:chExt cx="671896" cy="911261"/>
          </a:xfrm>
        </p:grpSpPr>
        <p:sp>
          <p:nvSpPr>
            <p:cNvPr id="22" name="Right Triangle 21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646113" y="420224"/>
            <a:ext cx="5778593" cy="565894"/>
          </a:xfrm>
        </p:spPr>
        <p:txBody>
          <a:bodyPr/>
          <a:lstStyle>
            <a:lvl1pPr marL="0" indent="0">
              <a:buNone/>
              <a:defRPr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ADD AN AGENDA HERE…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9899" y="1506270"/>
            <a:ext cx="6937375" cy="3386137"/>
          </a:xfrm>
        </p:spPr>
        <p:txBody>
          <a:bodyPr>
            <a:normAutofit/>
          </a:bodyPr>
          <a:lstStyle>
            <a:lvl1pPr marL="514350" indent="-514350">
              <a:buClr>
                <a:schemeClr val="bg1"/>
              </a:buClr>
              <a:buFont typeface="Wingdings" charset="2"/>
              <a:buAutoNum type="arabicPlain"/>
              <a:defRPr sz="280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Add Section One</a:t>
            </a:r>
          </a:p>
        </p:txBody>
      </p:sp>
    </p:spTree>
    <p:extLst>
      <p:ext uri="{BB962C8B-B14F-4D97-AF65-F5344CB8AC3E}">
        <p14:creationId xmlns:p14="http://schemas.microsoft.com/office/powerpoint/2010/main" val="113009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rot="10800000">
            <a:off x="1475617" y="1681234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923142" y="1427236"/>
            <a:ext cx="5200952" cy="1947331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75618" y="1108640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664856" y="1269998"/>
            <a:ext cx="545495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24190" y="3543902"/>
            <a:ext cx="714828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98071" y="1759693"/>
            <a:ext cx="4713288" cy="1395412"/>
          </a:xfrm>
        </p:spPr>
        <p:txBody>
          <a:bodyPr>
            <a:norm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SECTION HEADER GOES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476375" y="1158901"/>
            <a:ext cx="2043339" cy="45474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161904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691057" y="603665"/>
            <a:ext cx="0" cy="338666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678962" y="603665"/>
            <a:ext cx="326572" cy="0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8415143" y="4222771"/>
            <a:ext cx="0" cy="338666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8088571" y="4561438"/>
            <a:ext cx="326572" cy="0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88" y="942975"/>
            <a:ext cx="7083425" cy="327977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Add Text, an Image, or Both</a:t>
            </a:r>
          </a:p>
        </p:txBody>
      </p:sp>
    </p:spTree>
    <p:extLst>
      <p:ext uri="{BB962C8B-B14F-4D97-AF65-F5344CB8AC3E}">
        <p14:creationId xmlns:p14="http://schemas.microsoft.com/office/powerpoint/2010/main" val="410703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s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the icon to add an image as your background. Make sure to use a high-quality photo. 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155141"/>
            <a:ext cx="9143999" cy="1003300"/>
          </a:xfrm>
          <a:solidFill>
            <a:srgbClr val="1B3651">
              <a:alpha val="80000"/>
            </a:srgbClr>
          </a:solidFill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Use an Image as a Background to Keep Things Interesting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4145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938083" y="1442177"/>
            <a:ext cx="5200952" cy="1947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 userDrawn="1"/>
        </p:nvSpPr>
        <p:spPr>
          <a:xfrm rot="10800000">
            <a:off x="1475617" y="1681234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75618" y="1108640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solidFill>
                <a:srgbClr val="1B3651"/>
              </a:solidFill>
              <a:latin typeface="Arial Narrow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664856" y="1269998"/>
            <a:ext cx="545495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24190" y="3543902"/>
            <a:ext cx="714828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198688" y="1740927"/>
            <a:ext cx="4713287" cy="1473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 baseline="0">
                <a:solidFill>
                  <a:srgbClr val="1B365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SECOND SECTION HEADER  GOES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1519744" y="1187945"/>
            <a:ext cx="1927599" cy="38893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1B365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PART TWO</a:t>
            </a:r>
          </a:p>
        </p:txBody>
      </p:sp>
    </p:spTree>
    <p:extLst>
      <p:ext uri="{BB962C8B-B14F-4D97-AF65-F5344CB8AC3E}">
        <p14:creationId xmlns:p14="http://schemas.microsoft.com/office/powerpoint/2010/main" val="188153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358901" y="1237387"/>
            <a:ext cx="6664512" cy="2749550"/>
          </a:xfrm>
        </p:spPr>
        <p:txBody>
          <a:bodyPr>
            <a:normAutofit/>
          </a:bodyPr>
          <a:lstStyle>
            <a:lvl1pPr marL="0" indent="0">
              <a:buNone/>
              <a:defRPr sz="4400" b="0" baseline="0">
                <a:solidFill>
                  <a:srgbClr val="192F4B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Add a High-Level Impact Statement Here</a:t>
            </a:r>
          </a:p>
        </p:txBody>
      </p:sp>
      <p:sp>
        <p:nvSpPr>
          <p:cNvPr id="7" name="Right Triangle 6"/>
          <p:cNvSpPr/>
          <p:nvPr userDrawn="1"/>
        </p:nvSpPr>
        <p:spPr>
          <a:xfrm rot="10800000">
            <a:off x="903599" y="1207968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03600" y="635374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70523" y="681384"/>
            <a:ext cx="1917409" cy="533367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SIDE NOTE</a:t>
            </a:r>
          </a:p>
        </p:txBody>
      </p:sp>
    </p:spTree>
    <p:extLst>
      <p:ext uri="{BB962C8B-B14F-4D97-AF65-F5344CB8AC3E}">
        <p14:creationId xmlns:p14="http://schemas.microsoft.com/office/powerpoint/2010/main" val="305825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nner-04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04" y="146929"/>
            <a:ext cx="2814452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2499843" y="846984"/>
            <a:ext cx="6664477" cy="32684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499843" y="397799"/>
            <a:ext cx="6664477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-02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0" y="1790095"/>
            <a:ext cx="2787952" cy="278795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4469" y="393047"/>
            <a:ext cx="2315883" cy="481640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Add Data Point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94930" y="383522"/>
            <a:ext cx="2960687" cy="449262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Describe Data Point</a:t>
            </a:r>
          </a:p>
        </p:txBody>
      </p:sp>
    </p:spTree>
    <p:extLst>
      <p:ext uri="{BB962C8B-B14F-4D97-AF65-F5344CB8AC3E}">
        <p14:creationId xmlns:p14="http://schemas.microsoft.com/office/powerpoint/2010/main" val="217918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801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63" r:id="rId2"/>
    <p:sldLayoutId id="2147483791" r:id="rId3"/>
    <p:sldLayoutId id="2147483792" r:id="rId4"/>
    <p:sldLayoutId id="2147483793" r:id="rId5"/>
    <p:sldLayoutId id="2147483790" r:id="rId6"/>
    <p:sldLayoutId id="2147483786" r:id="rId7"/>
    <p:sldLayoutId id="2147483758" r:id="rId8"/>
    <p:sldLayoutId id="2147483794" r:id="rId9"/>
    <p:sldLayoutId id="2147483764" r:id="rId10"/>
    <p:sldLayoutId id="21474837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0" baseline="0">
          <a:solidFill>
            <a:schemeClr val="tx1">
              <a:lumMod val="75000"/>
            </a:schemeClr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/>
        <a:buChar char="•"/>
        <a:defRPr sz="32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24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/>
        <a:buChar char="•"/>
        <a:defRPr sz="24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124450" y="3001416"/>
            <a:ext cx="1892576" cy="52314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100" dirty="0">
                <a:latin typeface="Arial"/>
                <a:cs typeface="Arial"/>
              </a:rPr>
              <a:t>Not so funny!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Ganesh </a:t>
            </a:r>
            <a:r>
              <a:rPr lang="en-US" dirty="0" err="1">
                <a:latin typeface="Arial"/>
                <a:cs typeface="Arial"/>
              </a:rPr>
              <a:t>Londhe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ICCS, Pune</a:t>
            </a:r>
          </a:p>
          <a:p>
            <a:r>
              <a:rPr lang="en-US" dirty="0">
                <a:latin typeface="Arial"/>
                <a:cs typeface="Arial"/>
              </a:rPr>
              <a:t>@</a:t>
            </a:r>
            <a:r>
              <a:rPr lang="en-US" dirty="0" err="1">
                <a:latin typeface="Arial"/>
                <a:cs typeface="Arial"/>
              </a:rPr>
              <a:t>ganesh_kalidas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325852-F6C5-4118-A07D-DDA65102F720}"/>
              </a:ext>
            </a:extLst>
          </p:cNvPr>
          <p:cNvSpPr txBox="1">
            <a:spLocks/>
          </p:cNvSpPr>
          <p:nvPr/>
        </p:nvSpPr>
        <p:spPr>
          <a:xfrm>
            <a:off x="634517" y="605144"/>
            <a:ext cx="3937483" cy="514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kern="1200" baseline="0">
                <a:solidFill>
                  <a:srgbClr val="1B3651"/>
                </a:solidFill>
                <a:latin typeface="Cambria"/>
                <a:ea typeface="+mn-ea"/>
                <a:cs typeface="Cambri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Hello Everyone!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F832D5A-C878-40E5-BECE-912A3EE8990D}"/>
              </a:ext>
            </a:extLst>
          </p:cNvPr>
          <p:cNvSpPr txBox="1">
            <a:spLocks/>
          </p:cNvSpPr>
          <p:nvPr/>
        </p:nvSpPr>
        <p:spPr>
          <a:xfrm>
            <a:off x="704850" y="1616075"/>
            <a:ext cx="3478213" cy="1550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None/>
              <a:defRPr sz="2500" b="0" i="0" kern="1200" baseline="0">
                <a:solidFill>
                  <a:srgbClr val="1B365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Vaibhav </a:t>
            </a:r>
            <a:r>
              <a:rPr lang="en-US" dirty="0" err="1"/>
              <a:t>Jagtap</a:t>
            </a:r>
            <a:endParaRPr lang="en-US" dirty="0"/>
          </a:p>
          <a:p>
            <a:r>
              <a:rPr lang="en-US" dirty="0"/>
              <a:t>ICCS, Pune</a:t>
            </a:r>
          </a:p>
        </p:txBody>
      </p:sp>
    </p:spTree>
    <p:extLst>
      <p:ext uri="{BB962C8B-B14F-4D97-AF65-F5344CB8AC3E}">
        <p14:creationId xmlns:p14="http://schemas.microsoft.com/office/powerpoint/2010/main" val="329911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0486" y="3597492"/>
            <a:ext cx="671896" cy="675145"/>
            <a:chOff x="340088" y="1394937"/>
            <a:chExt cx="671896" cy="911261"/>
          </a:xfrm>
        </p:grpSpPr>
        <p:sp>
          <p:nvSpPr>
            <p:cNvPr id="5" name="Right Triangle 4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0486" y="2247202"/>
            <a:ext cx="671896" cy="675145"/>
            <a:chOff x="340088" y="1394937"/>
            <a:chExt cx="671896" cy="911261"/>
          </a:xfrm>
        </p:grpSpPr>
        <p:sp>
          <p:nvSpPr>
            <p:cNvPr id="8" name="Right Triangle 7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0488" y="2922347"/>
            <a:ext cx="671896" cy="675145"/>
            <a:chOff x="340088" y="1394937"/>
            <a:chExt cx="671896" cy="911261"/>
          </a:xfrm>
        </p:grpSpPr>
        <p:sp>
          <p:nvSpPr>
            <p:cNvPr id="11" name="Right Triangle 10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3619" y="772077"/>
            <a:ext cx="6937375" cy="352890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Sign up</a:t>
            </a:r>
          </a:p>
          <a:p>
            <a:pPr>
              <a:lnSpc>
                <a:spcPct val="150000"/>
              </a:lnSpc>
            </a:pPr>
            <a:r>
              <a:rPr lang="en-US" dirty="0"/>
              <a:t>Sign in</a:t>
            </a:r>
          </a:p>
          <a:p>
            <a:pPr>
              <a:lnSpc>
                <a:spcPct val="150000"/>
              </a:lnSpc>
            </a:pPr>
            <a:r>
              <a:rPr lang="en-US" dirty="0"/>
              <a:t>Choose subject</a:t>
            </a:r>
          </a:p>
          <a:p>
            <a:pPr>
              <a:lnSpc>
                <a:spcPct val="150000"/>
              </a:lnSpc>
            </a:pPr>
            <a:r>
              <a:rPr lang="en-US" dirty="0"/>
              <a:t>End the test</a:t>
            </a:r>
          </a:p>
          <a:p>
            <a:pPr>
              <a:lnSpc>
                <a:spcPct val="150000"/>
              </a:lnSpc>
            </a:pPr>
            <a:r>
              <a:rPr lang="en-US" dirty="0"/>
              <a:t>See result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E161003E-FEBA-497C-BA7D-802006AE0D28}"/>
              </a:ext>
            </a:extLst>
          </p:cNvPr>
          <p:cNvSpPr txBox="1">
            <a:spLocks/>
          </p:cNvSpPr>
          <p:nvPr/>
        </p:nvSpPr>
        <p:spPr>
          <a:xfrm>
            <a:off x="974248" y="11364"/>
            <a:ext cx="4713288" cy="13954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How?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D69C1B-4066-49E6-BC59-E2D768E140A6}"/>
              </a:ext>
            </a:extLst>
          </p:cNvPr>
          <p:cNvGrpSpPr/>
          <p:nvPr/>
        </p:nvGrpSpPr>
        <p:grpSpPr>
          <a:xfrm>
            <a:off x="750487" y="873538"/>
            <a:ext cx="671896" cy="675145"/>
            <a:chOff x="340088" y="1394937"/>
            <a:chExt cx="671896" cy="911261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BFB600FC-A887-4CD3-908C-4B0B47A5559F}"/>
                </a:ext>
              </a:extLst>
            </p:cNvPr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D92AB1-6254-4C8B-9C93-B0362876282A}"/>
                </a:ext>
              </a:extLst>
            </p:cNvPr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FC83B3-7648-475C-A613-F234FA8219D0}"/>
              </a:ext>
            </a:extLst>
          </p:cNvPr>
          <p:cNvSpPr txBox="1"/>
          <p:nvPr/>
        </p:nvSpPr>
        <p:spPr>
          <a:xfrm>
            <a:off x="750489" y="873538"/>
            <a:ext cx="67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27158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4888" y="1598706"/>
            <a:ext cx="7083425" cy="1897529"/>
          </a:xfrm>
        </p:spPr>
        <p:txBody>
          <a:bodyPr>
            <a:normAutofit/>
          </a:bodyPr>
          <a:lstStyle/>
          <a:p>
            <a:r>
              <a:rPr lang="en-US" sz="3600" dirty="0"/>
              <a:t>Add Text, an Image, or Both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400B4-6AD4-41AB-9869-02C8AB8424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blipFill dpi="0" rotWithShape="1">
            <a:blip r:embed="rId3">
              <a:alphaModFix amt="39000"/>
            </a:blip>
            <a:srcRect/>
            <a:tile tx="0" ty="0" sx="100000" sy="100000" flip="none" algn="tl"/>
          </a:blip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89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B84CE47-D328-48BA-9F21-8FF2D257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0" y="0"/>
            <a:ext cx="2919484" cy="514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244335-ACAA-4AAE-ACB6-E332AB32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206" y="0"/>
            <a:ext cx="2919484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7D01E3-66DC-427E-9C69-8EEC91811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740" y="0"/>
            <a:ext cx="30010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49B4DC-027B-4EE7-A6A2-3FB4C82A1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54234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9DF98-2ADC-4CDB-8044-CADC1ED0E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899" y="0"/>
            <a:ext cx="3008383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A8535-1FB1-432F-99B6-9E4D1A28B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930" y="0"/>
            <a:ext cx="30010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5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285167" y="1017544"/>
            <a:ext cx="7067150" cy="3737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FFFFFF"/>
                </a:solidFill>
                <a:latin typeface="Cambria"/>
                <a:cs typeface="Cambria"/>
              </a:rPr>
              <a:t>The crucial issue is not about asking questions,</a:t>
            </a:r>
          </a:p>
          <a:p>
            <a:pPr marL="0" indent="0">
              <a:buNone/>
            </a:pPr>
            <a:r>
              <a:rPr lang="en-IN" sz="540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lang="en-US" sz="5400" dirty="0">
                <a:solidFill>
                  <a:srgbClr val="FFFFFF"/>
                </a:solidFill>
                <a:latin typeface="Cambria"/>
                <a:cs typeface="Cambria"/>
              </a:rPr>
              <a:t>t is the spirit in which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FFFF"/>
                </a:solidFill>
                <a:latin typeface="Cambria"/>
                <a:cs typeface="Cambria"/>
              </a:rPr>
              <a:t>questions are asked.</a:t>
            </a:r>
          </a:p>
        </p:txBody>
      </p:sp>
      <p:sp>
        <p:nvSpPr>
          <p:cNvPr id="5" name="Right Triangle 4"/>
          <p:cNvSpPr/>
          <p:nvPr/>
        </p:nvSpPr>
        <p:spPr>
          <a:xfrm rot="10800000">
            <a:off x="903599" y="1207968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3600" y="635374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30909" y="679136"/>
            <a:ext cx="2388190" cy="57259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13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D0B76F-F5CD-455E-B48E-4FAD7AC43FDD}"/>
              </a:ext>
            </a:extLst>
          </p:cNvPr>
          <p:cNvSpPr txBox="1"/>
          <p:nvPr/>
        </p:nvSpPr>
        <p:spPr>
          <a:xfrm>
            <a:off x="4072538" y="1490704"/>
            <a:ext cx="2804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1"/>
                </a:solidFill>
              </a:rPr>
              <a:t>?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6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0514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0486" y="3767772"/>
            <a:ext cx="671896" cy="675145"/>
            <a:chOff x="340088" y="1394937"/>
            <a:chExt cx="671896" cy="911261"/>
          </a:xfrm>
        </p:grpSpPr>
        <p:sp>
          <p:nvSpPr>
            <p:cNvPr id="5" name="Right Triangle 4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0486" y="2297954"/>
            <a:ext cx="671896" cy="675145"/>
            <a:chOff x="340088" y="1394937"/>
            <a:chExt cx="671896" cy="911261"/>
          </a:xfrm>
        </p:grpSpPr>
        <p:sp>
          <p:nvSpPr>
            <p:cNvPr id="8" name="Right Triangle 7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0486" y="3047804"/>
            <a:ext cx="671896" cy="675145"/>
            <a:chOff x="340088" y="1394937"/>
            <a:chExt cx="671896" cy="911261"/>
          </a:xfrm>
        </p:grpSpPr>
        <p:sp>
          <p:nvSpPr>
            <p:cNvPr id="11" name="Right Triangle 10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9899" y="1341919"/>
            <a:ext cx="6937375" cy="3528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What?</a:t>
            </a:r>
          </a:p>
          <a:p>
            <a:pPr>
              <a:lnSpc>
                <a:spcPct val="150000"/>
              </a:lnSpc>
            </a:pPr>
            <a:r>
              <a:rPr lang="en-US" dirty="0"/>
              <a:t>Why?</a:t>
            </a:r>
          </a:p>
          <a:p>
            <a:pPr>
              <a:lnSpc>
                <a:spcPct val="150000"/>
              </a:lnSpc>
            </a:pPr>
            <a:r>
              <a:rPr lang="en-US" dirty="0"/>
              <a:t>How?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0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193518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THIS?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TWO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1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Quiz app</a:t>
            </a:r>
          </a:p>
        </p:txBody>
      </p:sp>
    </p:spTree>
    <p:extLst>
      <p:ext uri="{BB962C8B-B14F-4D97-AF65-F5344CB8AC3E}">
        <p14:creationId xmlns:p14="http://schemas.microsoft.com/office/powerpoint/2010/main" val="315065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50486" y="2297954"/>
            <a:ext cx="671896" cy="675145"/>
            <a:chOff x="340088" y="1394937"/>
            <a:chExt cx="671896" cy="911261"/>
          </a:xfrm>
        </p:grpSpPr>
        <p:sp>
          <p:nvSpPr>
            <p:cNvPr id="8" name="Right Triangle 7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0486" y="3047804"/>
            <a:ext cx="671896" cy="675145"/>
            <a:chOff x="340088" y="1394937"/>
            <a:chExt cx="671896" cy="911261"/>
          </a:xfrm>
        </p:grpSpPr>
        <p:sp>
          <p:nvSpPr>
            <p:cNvPr id="11" name="Right Triangle 10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9899" y="1341919"/>
            <a:ext cx="6937375" cy="3528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Quiz application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Different Subjects</a:t>
            </a:r>
          </a:p>
          <a:p>
            <a:pPr>
              <a:lnSpc>
                <a:spcPct val="150000"/>
              </a:lnSpc>
            </a:pPr>
            <a:r>
              <a:rPr lang="en-US" dirty="0"/>
              <a:t>MCQ tests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4822AC0-D457-4470-8D2F-C78F33EBB912}"/>
              </a:ext>
            </a:extLst>
          </p:cNvPr>
          <p:cNvSpPr txBox="1">
            <a:spLocks/>
          </p:cNvSpPr>
          <p:nvPr/>
        </p:nvSpPr>
        <p:spPr>
          <a:xfrm>
            <a:off x="750487" y="466256"/>
            <a:ext cx="4713288" cy="13954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WHAT IS THIS?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6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Quiz app?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PART THREE</a:t>
            </a:r>
          </a:p>
        </p:txBody>
      </p:sp>
    </p:spTree>
    <p:extLst>
      <p:ext uri="{BB962C8B-B14F-4D97-AF65-F5344CB8AC3E}">
        <p14:creationId xmlns:p14="http://schemas.microsoft.com/office/powerpoint/2010/main" val="384319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50486" y="2297954"/>
            <a:ext cx="671896" cy="675145"/>
            <a:chOff x="340088" y="1394937"/>
            <a:chExt cx="671896" cy="911261"/>
          </a:xfrm>
        </p:grpSpPr>
        <p:sp>
          <p:nvSpPr>
            <p:cNvPr id="8" name="Right Triangle 7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9899" y="1341919"/>
            <a:ext cx="6937375" cy="3528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learn new technology</a:t>
            </a:r>
          </a:p>
          <a:p>
            <a:pPr>
              <a:lnSpc>
                <a:spcPct val="150000"/>
              </a:lnSpc>
            </a:pPr>
            <a:r>
              <a:rPr lang="en-US" dirty="0"/>
              <a:t>To learn how android works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F8D4FFB-CA47-464D-95A6-4E44C45855A7}"/>
              </a:ext>
            </a:extLst>
          </p:cNvPr>
          <p:cNvSpPr txBox="1">
            <a:spLocks/>
          </p:cNvSpPr>
          <p:nvPr/>
        </p:nvSpPr>
        <p:spPr>
          <a:xfrm>
            <a:off x="1086434" y="364281"/>
            <a:ext cx="4713288" cy="13954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Why Quiz app?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1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FOUR</a:t>
            </a:r>
          </a:p>
        </p:txBody>
      </p:sp>
    </p:spTree>
    <p:extLst>
      <p:ext uri="{BB962C8B-B14F-4D97-AF65-F5344CB8AC3E}">
        <p14:creationId xmlns:p14="http://schemas.microsoft.com/office/powerpoint/2010/main" val="34906534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Template 3">
      <a:dk1>
        <a:srgbClr val="414141"/>
      </a:dk1>
      <a:lt1>
        <a:sysClr val="window" lastClr="FFFFFF"/>
      </a:lt1>
      <a:dk2>
        <a:srgbClr val="D9D9D9"/>
      </a:dk2>
      <a:lt2>
        <a:srgbClr val="FFFFFF"/>
      </a:lt2>
      <a:accent1>
        <a:srgbClr val="9C2A27"/>
      </a:accent1>
      <a:accent2>
        <a:srgbClr val="1B3651"/>
      </a:accent2>
      <a:accent3>
        <a:srgbClr val="E6292F"/>
      </a:accent3>
      <a:accent4>
        <a:srgbClr val="2EA962"/>
      </a:accent4>
      <a:accent5>
        <a:srgbClr val="F3EB39"/>
      </a:accent5>
      <a:accent6>
        <a:srgbClr val="6E54A6"/>
      </a:accent6>
      <a:hlink>
        <a:srgbClr val="F36019"/>
      </a:hlink>
      <a:folHlink>
        <a:srgbClr val="F36019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36525</TotalTime>
  <Words>120</Words>
  <Application>Microsoft Office PowerPoint</Application>
  <PresentationFormat>On-screen Show (16:9)</PresentationFormat>
  <Paragraphs>41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Calibri</vt:lpstr>
      <vt:lpstr>Cambria</vt:lpstr>
      <vt:lpstr>Helvetica</vt:lpstr>
      <vt:lpstr>Helvetica Light</vt:lpstr>
      <vt:lpstr>Wingdings</vt:lpstr>
      <vt:lpstr>Theme3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HubSpot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Volpe</dc:creator>
  <cp:keywords/>
  <dc:description/>
  <cp:lastModifiedBy>Londhe, Ganesh</cp:lastModifiedBy>
  <cp:revision>269</cp:revision>
  <dcterms:created xsi:type="dcterms:W3CDTF">2013-04-17T22:01:51Z</dcterms:created>
  <dcterms:modified xsi:type="dcterms:W3CDTF">2018-12-06T12:15:02Z</dcterms:modified>
  <cp:category/>
</cp:coreProperties>
</file>