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6"/>
  </p:notesMasterIdLst>
  <p:handoutMasterIdLst>
    <p:handoutMasterId r:id="rId17"/>
  </p:handoutMasterIdLst>
  <p:sldIdLst>
    <p:sldId id="308" r:id="rId2"/>
    <p:sldId id="310" r:id="rId3"/>
    <p:sldId id="311" r:id="rId4"/>
    <p:sldId id="324" r:id="rId5"/>
    <p:sldId id="305" r:id="rId6"/>
    <p:sldId id="323" r:id="rId7"/>
    <p:sldId id="325" r:id="rId8"/>
    <p:sldId id="326" r:id="rId9"/>
    <p:sldId id="327" r:id="rId10"/>
    <p:sldId id="328" r:id="rId11"/>
    <p:sldId id="319" r:id="rId12"/>
    <p:sldId id="295" r:id="rId13"/>
    <p:sldId id="315" r:id="rId14"/>
    <p:sldId id="31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ypes" id="{32FB2BEB-3125-A740-9BAC-0B48254924AF}">
          <p14:sldIdLst>
            <p14:sldId id="308"/>
            <p14:sldId id="310"/>
            <p14:sldId id="311"/>
            <p14:sldId id="324"/>
            <p14:sldId id="305"/>
            <p14:sldId id="323"/>
            <p14:sldId id="325"/>
            <p14:sldId id="326"/>
            <p14:sldId id="327"/>
            <p14:sldId id="328"/>
            <p14:sldId id="319"/>
            <p14:sldId id="295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31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orient="horz" pos="207">
          <p15:clr>
            <a:srgbClr val="A4A3A4"/>
          </p15:clr>
        </p15:guide>
        <p15:guide id="4" pos="287">
          <p15:clr>
            <a:srgbClr val="A4A3A4"/>
          </p15:clr>
        </p15:guide>
        <p15:guide id="5" pos="5474">
          <p15:clr>
            <a:srgbClr val="A4A3A4"/>
          </p15:clr>
        </p15:guide>
        <p15:guide id="6" pos="2880">
          <p15:clr>
            <a:srgbClr val="A4A3A4"/>
          </p15:clr>
        </p15:guide>
        <p15:guide id="7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651"/>
    <a:srgbClr val="D9D9D9"/>
    <a:srgbClr val="1C3750"/>
    <a:srgbClr val="2F8394"/>
    <a:srgbClr val="E9F9FF"/>
    <a:srgbClr val="C7DBEC"/>
    <a:srgbClr val="192F4B"/>
    <a:srgbClr val="307094"/>
    <a:srgbClr val="33769A"/>
    <a:srgbClr val="304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8" autoAdjust="0"/>
    <p:restoredTop sz="98203" autoAdjust="0"/>
  </p:normalViewPr>
  <p:slideViewPr>
    <p:cSldViewPr snapToGrid="0" snapToObjects="1" showGuides="1">
      <p:cViewPr varScale="1">
        <p:scale>
          <a:sx n="96" d="100"/>
          <a:sy n="96" d="100"/>
        </p:scale>
        <p:origin x="78" y="78"/>
      </p:cViewPr>
      <p:guideLst>
        <p:guide orient="horz" pos="3031"/>
        <p:guide orient="horz" pos="708"/>
        <p:guide orient="horz" pos="207"/>
        <p:guide pos="287"/>
        <p:guide pos="5474"/>
        <p:guide pos="28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BAF5-3B37-654E-A74F-521371AC9504}" type="datetimeFigureOut">
              <a:rPr lang="en-US" smtClean="0">
                <a:latin typeface="Arial Narrow"/>
              </a:rPr>
              <a:t>12/5/2018</a:t>
            </a:fld>
            <a:endParaRPr lang="en-US" dirty="0">
              <a:latin typeface="Arial Narro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1201-581C-3049-9BA8-DDF27C7A8A0A}" type="slidenum">
              <a:rPr lang="en-US" smtClean="0">
                <a:latin typeface="Arial Narrow"/>
              </a:rPr>
              <a:t>‹#›</a:t>
            </a:fld>
            <a:endParaRPr lang="en-US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59954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/>
              </a:defRPr>
            </a:lvl1pPr>
          </a:lstStyle>
          <a:p>
            <a:fld id="{F2487051-C2FA-694B-8817-08E3CE5FEDD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/>
              </a:defRPr>
            </a:lvl1pPr>
          </a:lstStyle>
          <a:p>
            <a:fld id="{31C12B0C-0C07-E641-8F34-10A0521EE1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93659" y="1520338"/>
            <a:ext cx="5350893" cy="959193"/>
            <a:chOff x="2257013" y="1682350"/>
            <a:chExt cx="4447108" cy="797182"/>
          </a:xfrm>
        </p:grpSpPr>
        <p:pic>
          <p:nvPicPr>
            <p:cNvPr id="11" name="Picture 10" descr="Banner-02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99123" y="1682350"/>
              <a:ext cx="804998" cy="797182"/>
            </a:xfrm>
            <a:prstGeom prst="rect">
              <a:avLst/>
            </a:prstGeom>
          </p:spPr>
        </p:pic>
        <p:pic>
          <p:nvPicPr>
            <p:cNvPr id="12" name="Picture 11" descr="Banner-03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57013" y="1682350"/>
              <a:ext cx="804998" cy="79718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60952" y="1741929"/>
              <a:ext cx="3640667" cy="487600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pic>
        <p:nvPicPr>
          <p:cNvPr id="15" name="Picture 14" descr="Gears-05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65" y="265172"/>
            <a:ext cx="1120670" cy="12588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572001" y="0"/>
            <a:ext cx="0" cy="422413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39623" y="1592263"/>
            <a:ext cx="4100512" cy="585787"/>
          </a:xfrm>
        </p:spPr>
        <p:txBody>
          <a:bodyPr>
            <a:normAutofit/>
          </a:bodyPr>
          <a:lstStyle>
            <a:lvl1pPr marL="0" indent="0" algn="ctr">
              <a:buNone/>
              <a:defRPr sz="300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 Powerful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20055" y="2334694"/>
            <a:ext cx="5116513" cy="1112460"/>
          </a:xfrm>
        </p:spPr>
        <p:txBody>
          <a:bodyPr>
            <a:noAutofit/>
          </a:bodyPr>
          <a:lstStyle>
            <a:lvl1pPr marL="0" indent="0" algn="ctr">
              <a:buNone/>
              <a:defRPr sz="6600" b="0" i="0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0890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1644952" y="1660257"/>
            <a:ext cx="5829905" cy="2419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644952" y="2815765"/>
            <a:ext cx="5829905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64609" y="1639515"/>
            <a:ext cx="6154738" cy="1131887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strike="noStrike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62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5625"/>
            <a:ext cx="8229600" cy="857250"/>
          </a:xfrm>
        </p:spPr>
        <p:txBody>
          <a:bodyPr/>
          <a:lstStyle>
            <a:lvl1pPr>
              <a:defRPr b="0">
                <a:latin typeface="Cambria"/>
                <a:cs typeface="Cambria"/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633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58633" y="3527145"/>
            <a:ext cx="3478213" cy="12241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400" baseline="0">
                <a:solidFill>
                  <a:srgbClr val="192F4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/>
            </a:pPr>
            <a:r>
              <a:rPr lang="en-US" dirty="0"/>
              <a:t>Add a little bit more about yourself here.</a:t>
            </a:r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24450" y="1616075"/>
            <a:ext cx="3478213" cy="1550988"/>
          </a:xfrm>
        </p:spPr>
        <p:txBody>
          <a:bodyPr>
            <a:normAutofit/>
          </a:bodyPr>
          <a:lstStyle>
            <a:lvl1pPr marL="0" indent="0">
              <a:buNone/>
              <a:defRPr sz="25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1B3651"/>
                </a:solidFill>
                <a:latin typeface="Arial"/>
                <a:cs typeface="Arial"/>
              </a:rPr>
              <a:t>Your Name             Your Company       Your Twitter Handle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rgbClr val="76201E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123691" y="856909"/>
            <a:ext cx="3478213" cy="514444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baseline="0">
                <a:solidFill>
                  <a:srgbClr val="1B3651"/>
                </a:solidFill>
                <a:latin typeface="Cambria"/>
                <a:cs typeface="Cambria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Hello!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4582"/>
            <a:ext cx="4419600" cy="51435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Arial"/>
                <a:cs typeface="Arial"/>
              </a:defRPr>
            </a:lvl1pPr>
          </a:lstStyle>
          <a:p>
            <a:r>
              <a:rPr lang="en-US" dirty="0"/>
              <a:t>Click the photo icon below to add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43169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V="1">
            <a:off x="1186031" y="1566034"/>
            <a:ext cx="11980" cy="3606438"/>
          </a:xfrm>
          <a:prstGeom prst="line">
            <a:avLst/>
          </a:prstGeom>
          <a:ln w="23495" cap="flat">
            <a:solidFill>
              <a:srgbClr val="2F839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750485" y="1566034"/>
            <a:ext cx="671896" cy="675145"/>
            <a:chOff x="340088" y="1394937"/>
            <a:chExt cx="671896" cy="911261"/>
          </a:xfrm>
        </p:grpSpPr>
        <p:sp>
          <p:nvSpPr>
            <p:cNvPr id="22" name="Right Triangle 21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646113" y="420224"/>
            <a:ext cx="5778593" cy="565894"/>
          </a:xfrm>
        </p:spPr>
        <p:txBody>
          <a:bodyPr/>
          <a:lstStyle>
            <a:lvl1pPr marL="0" indent="0">
              <a:buNone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AN AGENDA HERE…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9899" y="1506270"/>
            <a:ext cx="6937375" cy="3386137"/>
          </a:xfrm>
        </p:spPr>
        <p:txBody>
          <a:bodyPr>
            <a:normAutofit/>
          </a:bodyPr>
          <a:lstStyle>
            <a:lvl1pPr marL="514350" indent="-514350">
              <a:buClr>
                <a:schemeClr val="bg1"/>
              </a:buClr>
              <a:buFont typeface="Wingdings" charset="2"/>
              <a:buAutoNum type="arabicPlain"/>
              <a:defRPr sz="280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Section One</a:t>
            </a:r>
          </a:p>
        </p:txBody>
      </p:sp>
    </p:spTree>
    <p:extLst>
      <p:ext uri="{BB962C8B-B14F-4D97-AF65-F5344CB8AC3E}">
        <p14:creationId xmlns:p14="http://schemas.microsoft.com/office/powerpoint/2010/main" val="11300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923142" y="1427236"/>
            <a:ext cx="5200952" cy="194733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98071" y="1759693"/>
            <a:ext cx="4713288" cy="1395412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SECTION HEADER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476375" y="1158901"/>
            <a:ext cx="2043339" cy="45474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1904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91057" y="603665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78962" y="603665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8415143" y="4222771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088571" y="4561438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88" y="942975"/>
            <a:ext cx="7083425" cy="327977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Text, an Image, or Both</a:t>
            </a:r>
          </a:p>
        </p:txBody>
      </p:sp>
    </p:spTree>
    <p:extLst>
      <p:ext uri="{BB962C8B-B14F-4D97-AF65-F5344CB8AC3E}">
        <p14:creationId xmlns:p14="http://schemas.microsoft.com/office/powerpoint/2010/main" val="41070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the icon to add an image as your background. Make sure to use a high-quality photo.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155141"/>
            <a:ext cx="9143999" cy="1003300"/>
          </a:xfrm>
          <a:solidFill>
            <a:srgbClr val="1B3651">
              <a:alpha val="80000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Use an Image as a Background to Keep Things Interesting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14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38083" y="1442177"/>
            <a:ext cx="5200952" cy="1947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solidFill>
                <a:srgbClr val="1B3651"/>
              </a:solidFill>
              <a:latin typeface="Arial Narrow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198688" y="1740927"/>
            <a:ext cx="4713287" cy="147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baseline="0">
                <a:solidFill>
                  <a:srgbClr val="1B365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SECOND SECTION HEADER 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519744" y="1187945"/>
            <a:ext cx="1927599" cy="38893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18815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358901" y="1237387"/>
            <a:ext cx="6664512" cy="2749550"/>
          </a:xfrm>
        </p:spPr>
        <p:txBody>
          <a:bodyPr>
            <a:normAutofit/>
          </a:bodyPr>
          <a:lstStyle>
            <a:lvl1pPr marL="0" indent="0">
              <a:buNone/>
              <a:defRPr sz="4400" b="0" baseline="0">
                <a:solidFill>
                  <a:srgbClr val="192F4B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a High-Level Impact Statement Here</a:t>
            </a:r>
          </a:p>
        </p:txBody>
      </p:sp>
      <p:sp>
        <p:nvSpPr>
          <p:cNvPr id="7" name="Right Triangle 6"/>
          <p:cNvSpPr/>
          <p:nvPr userDrawn="1"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70523" y="681384"/>
            <a:ext cx="1917409" cy="53336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SIDE NOTE</a:t>
            </a:r>
          </a:p>
        </p:txBody>
      </p:sp>
    </p:spTree>
    <p:extLst>
      <p:ext uri="{BB962C8B-B14F-4D97-AF65-F5344CB8AC3E}">
        <p14:creationId xmlns:p14="http://schemas.microsoft.com/office/powerpoint/2010/main" val="30582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ner-04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04" y="146929"/>
            <a:ext cx="2814452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499843" y="846984"/>
            <a:ext cx="6664477" cy="32684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499843" y="397799"/>
            <a:ext cx="6664477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-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790095"/>
            <a:ext cx="2787952" cy="278795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4469" y="393047"/>
            <a:ext cx="2315883" cy="48164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Data Point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94930" y="383522"/>
            <a:ext cx="2960687" cy="44926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Describe Data Point</a:t>
            </a:r>
          </a:p>
        </p:txBody>
      </p:sp>
    </p:spTree>
    <p:extLst>
      <p:ext uri="{BB962C8B-B14F-4D97-AF65-F5344CB8AC3E}">
        <p14:creationId xmlns:p14="http://schemas.microsoft.com/office/powerpoint/2010/main" val="21791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0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63" r:id="rId2"/>
    <p:sldLayoutId id="2147483791" r:id="rId3"/>
    <p:sldLayoutId id="2147483792" r:id="rId4"/>
    <p:sldLayoutId id="2147483793" r:id="rId5"/>
    <p:sldLayoutId id="2147483790" r:id="rId6"/>
    <p:sldLayoutId id="2147483786" r:id="rId7"/>
    <p:sldLayoutId id="2147483758" r:id="rId8"/>
    <p:sldLayoutId id="2147483794" r:id="rId9"/>
    <p:sldLayoutId id="2147483764" r:id="rId10"/>
    <p:sldLayoutId id="21474837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0" baseline="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32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124450" y="3001416"/>
            <a:ext cx="1892576" cy="52314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Arial"/>
                <a:cs typeface="Arial"/>
              </a:rPr>
              <a:t>Not so funny!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Ganesh </a:t>
            </a:r>
            <a:r>
              <a:rPr lang="en-US" dirty="0" err="1">
                <a:latin typeface="Arial"/>
                <a:cs typeface="Arial"/>
              </a:rPr>
              <a:t>Londhe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ICCS, Pune</a:t>
            </a:r>
          </a:p>
          <a:p>
            <a:r>
              <a:rPr lang="en-US" dirty="0">
                <a:latin typeface="Arial"/>
                <a:cs typeface="Arial"/>
              </a:rPr>
              <a:t>@</a:t>
            </a:r>
            <a:r>
              <a:rPr lang="en-US" dirty="0" err="1">
                <a:latin typeface="Arial"/>
                <a:cs typeface="Arial"/>
              </a:rPr>
              <a:t>ganesh_kalidas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325852-F6C5-4118-A07D-DDA65102F720}"/>
              </a:ext>
            </a:extLst>
          </p:cNvPr>
          <p:cNvSpPr txBox="1">
            <a:spLocks/>
          </p:cNvSpPr>
          <p:nvPr/>
        </p:nvSpPr>
        <p:spPr>
          <a:xfrm>
            <a:off x="634517" y="605144"/>
            <a:ext cx="3937483" cy="51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kern="1200" baseline="0">
                <a:solidFill>
                  <a:srgbClr val="1B365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 Everyone!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F832D5A-C878-40E5-BECE-912A3EE8990D}"/>
              </a:ext>
            </a:extLst>
          </p:cNvPr>
          <p:cNvSpPr txBox="1">
            <a:spLocks/>
          </p:cNvSpPr>
          <p:nvPr/>
        </p:nvSpPr>
        <p:spPr>
          <a:xfrm>
            <a:off x="704850" y="1616075"/>
            <a:ext cx="3478213" cy="155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None/>
              <a:defRPr sz="2500" b="0" i="0" kern="1200" baseline="0">
                <a:solidFill>
                  <a:srgbClr val="1B365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Vaibhav </a:t>
            </a:r>
            <a:r>
              <a:rPr lang="en-US" dirty="0" err="1"/>
              <a:t>Jagtap</a:t>
            </a:r>
            <a:endParaRPr lang="en-US" dirty="0"/>
          </a:p>
          <a:p>
            <a:r>
              <a:rPr lang="en-US" dirty="0"/>
              <a:t>ICCS, Pune</a:t>
            </a:r>
          </a:p>
        </p:txBody>
      </p:sp>
    </p:spTree>
    <p:extLst>
      <p:ext uri="{BB962C8B-B14F-4D97-AF65-F5344CB8AC3E}">
        <p14:creationId xmlns:p14="http://schemas.microsoft.com/office/powerpoint/2010/main" val="329911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0486" y="3597492"/>
            <a:ext cx="671896" cy="675145"/>
            <a:chOff x="340088" y="1394937"/>
            <a:chExt cx="671896" cy="911261"/>
          </a:xfrm>
        </p:grpSpPr>
        <p:sp>
          <p:nvSpPr>
            <p:cNvPr id="5" name="Right Triangle 4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0486" y="2247202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8" y="2922347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74248" y="732027"/>
            <a:ext cx="6937375" cy="35289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Sign up</a:t>
            </a:r>
          </a:p>
          <a:p>
            <a:pPr>
              <a:lnSpc>
                <a:spcPct val="150000"/>
              </a:lnSpc>
            </a:pPr>
            <a:r>
              <a:rPr lang="en-US" dirty="0"/>
              <a:t>Sign in</a:t>
            </a:r>
          </a:p>
          <a:p>
            <a:pPr>
              <a:lnSpc>
                <a:spcPct val="150000"/>
              </a:lnSpc>
            </a:pPr>
            <a:r>
              <a:rPr lang="en-US" dirty="0"/>
              <a:t>Choose subject</a:t>
            </a:r>
          </a:p>
          <a:p>
            <a:pPr>
              <a:lnSpc>
                <a:spcPct val="150000"/>
              </a:lnSpc>
            </a:pPr>
            <a:r>
              <a:rPr lang="en-US" dirty="0"/>
              <a:t>End the test</a:t>
            </a:r>
          </a:p>
          <a:p>
            <a:pPr>
              <a:lnSpc>
                <a:spcPct val="150000"/>
              </a:lnSpc>
            </a:pPr>
            <a:r>
              <a:rPr lang="en-US" dirty="0"/>
              <a:t>See result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E161003E-FEBA-497C-BA7D-802006AE0D28}"/>
              </a:ext>
            </a:extLst>
          </p:cNvPr>
          <p:cNvSpPr txBox="1">
            <a:spLocks/>
          </p:cNvSpPr>
          <p:nvPr/>
        </p:nvSpPr>
        <p:spPr>
          <a:xfrm>
            <a:off x="974248" y="11364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How?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D69C1B-4066-49E6-BC59-E2D768E140A6}"/>
              </a:ext>
            </a:extLst>
          </p:cNvPr>
          <p:cNvGrpSpPr/>
          <p:nvPr/>
        </p:nvGrpSpPr>
        <p:grpSpPr>
          <a:xfrm>
            <a:off x="750487" y="873538"/>
            <a:ext cx="671896" cy="675145"/>
            <a:chOff x="340088" y="1394937"/>
            <a:chExt cx="671896" cy="911261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BFB600FC-A887-4CD3-908C-4B0B47A5559F}"/>
                </a:ext>
              </a:extLst>
            </p:cNvPr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D92AB1-6254-4C8B-9C93-B0362876282A}"/>
                </a:ext>
              </a:extLst>
            </p:cNvPr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FC83B3-7648-475C-A613-F234FA8219D0}"/>
              </a:ext>
            </a:extLst>
          </p:cNvPr>
          <p:cNvSpPr txBox="1"/>
          <p:nvPr/>
        </p:nvSpPr>
        <p:spPr>
          <a:xfrm>
            <a:off x="750489" y="873538"/>
            <a:ext cx="67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1</a:t>
            </a:r>
          </a:p>
        </p:txBody>
      </p:sp>
    </p:spTree>
    <p:extLst>
      <p:ext uri="{BB962C8B-B14F-4D97-AF65-F5344CB8AC3E}">
        <p14:creationId xmlns:p14="http://schemas.microsoft.com/office/powerpoint/2010/main" val="327158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4888" y="1598706"/>
            <a:ext cx="7083425" cy="1897529"/>
          </a:xfrm>
        </p:spPr>
        <p:txBody>
          <a:bodyPr>
            <a:normAutofit/>
          </a:bodyPr>
          <a:lstStyle/>
          <a:p>
            <a:r>
              <a:rPr lang="en-US" sz="3600" dirty="0"/>
              <a:t>Add Text, an Image, or Both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400B4-6AD4-41AB-9869-02C8AB8424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89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K0A0619.JP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t="6356" b="11739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1C3750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359674" y="1195873"/>
            <a:ext cx="7067150" cy="2762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Add a High-Level Impact Statement Here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30909" y="679136"/>
            <a:ext cx="2388190" cy="5725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SIDE NOTE</a:t>
            </a:r>
          </a:p>
        </p:txBody>
      </p:sp>
    </p:spTree>
    <p:extLst>
      <p:ext uri="{BB962C8B-B14F-4D97-AF65-F5344CB8AC3E}">
        <p14:creationId xmlns:p14="http://schemas.microsoft.com/office/powerpoint/2010/main" val="43703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4470" y="393047"/>
            <a:ext cx="2091766" cy="481640"/>
          </a:xfrm>
        </p:spPr>
        <p:txBody>
          <a:bodyPr/>
          <a:lstStyle/>
          <a:p>
            <a:pPr algn="ctr"/>
            <a:r>
              <a:rPr lang="en-US" dirty="0"/>
              <a:t>Data 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Describe Data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679" y="1509765"/>
            <a:ext cx="319355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Arial"/>
                <a:cs typeface="Arial"/>
              </a:rPr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17595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66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0486" y="3767772"/>
            <a:ext cx="671896" cy="675145"/>
            <a:chOff x="340088" y="1394937"/>
            <a:chExt cx="671896" cy="911261"/>
          </a:xfrm>
        </p:grpSpPr>
        <p:sp>
          <p:nvSpPr>
            <p:cNvPr id="5" name="Right Triangle 4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6" y="3047804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What?</a:t>
            </a:r>
          </a:p>
          <a:p>
            <a:pPr>
              <a:lnSpc>
                <a:spcPct val="150000"/>
              </a:lnSpc>
            </a:pPr>
            <a:r>
              <a:rPr lang="en-US" dirty="0"/>
              <a:t>Why?</a:t>
            </a:r>
          </a:p>
          <a:p>
            <a:pPr>
              <a:lnSpc>
                <a:spcPct val="150000"/>
              </a:lnSpc>
            </a:pPr>
            <a:r>
              <a:rPr lang="en-US" dirty="0"/>
              <a:t>How?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0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9351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Quiz app</a:t>
            </a:r>
          </a:p>
        </p:txBody>
      </p:sp>
    </p:spTree>
    <p:extLst>
      <p:ext uri="{BB962C8B-B14F-4D97-AF65-F5344CB8AC3E}">
        <p14:creationId xmlns:p14="http://schemas.microsoft.com/office/powerpoint/2010/main" val="315065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6" y="3047804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Quiz 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Subjects</a:t>
            </a:r>
          </a:p>
          <a:p>
            <a:pPr>
              <a:lnSpc>
                <a:spcPct val="150000"/>
              </a:lnSpc>
            </a:pPr>
            <a:r>
              <a:rPr lang="en-US" dirty="0"/>
              <a:t>MCQ tests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4822AC0-D457-4470-8D2F-C78F33EBB912}"/>
              </a:ext>
            </a:extLst>
          </p:cNvPr>
          <p:cNvSpPr txBox="1">
            <a:spLocks/>
          </p:cNvSpPr>
          <p:nvPr/>
        </p:nvSpPr>
        <p:spPr>
          <a:xfrm>
            <a:off x="750487" y="466256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WHAT IS THIS?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6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Quiz app?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384319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learn how android works</a:t>
            </a:r>
          </a:p>
          <a:p>
            <a:pPr>
              <a:lnSpc>
                <a:spcPct val="150000"/>
              </a:lnSpc>
            </a:pPr>
            <a:r>
              <a:rPr lang="en-US" dirty="0"/>
              <a:t>To learn new technology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F8D4FFB-CA47-464D-95A6-4E44C45855A7}"/>
              </a:ext>
            </a:extLst>
          </p:cNvPr>
          <p:cNvSpPr txBox="1">
            <a:spLocks/>
          </p:cNvSpPr>
          <p:nvPr/>
        </p:nvSpPr>
        <p:spPr>
          <a:xfrm>
            <a:off x="1086434" y="364281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Why Quiz app?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1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Quiz app?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FOUR</a:t>
            </a:r>
          </a:p>
        </p:txBody>
      </p:sp>
    </p:spTree>
    <p:extLst>
      <p:ext uri="{BB962C8B-B14F-4D97-AF65-F5344CB8AC3E}">
        <p14:creationId xmlns:p14="http://schemas.microsoft.com/office/powerpoint/2010/main" val="26726416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emplate 3">
      <a:dk1>
        <a:srgbClr val="414141"/>
      </a:dk1>
      <a:lt1>
        <a:sysClr val="window" lastClr="FFFFFF"/>
      </a:lt1>
      <a:dk2>
        <a:srgbClr val="D9D9D9"/>
      </a:dk2>
      <a:lt2>
        <a:srgbClr val="FFFFFF"/>
      </a:lt2>
      <a:accent1>
        <a:srgbClr val="9C2A27"/>
      </a:accent1>
      <a:accent2>
        <a:srgbClr val="1B3651"/>
      </a:accent2>
      <a:accent3>
        <a:srgbClr val="E6292F"/>
      </a:accent3>
      <a:accent4>
        <a:srgbClr val="2EA962"/>
      </a:accent4>
      <a:accent5>
        <a:srgbClr val="F3EB39"/>
      </a:accent5>
      <a:accent6>
        <a:srgbClr val="6E54A6"/>
      </a:accent6>
      <a:hlink>
        <a:srgbClr val="F36019"/>
      </a:hlink>
      <a:folHlink>
        <a:srgbClr val="F36019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36391</TotalTime>
  <Words>115</Words>
  <Application>Microsoft Office PowerPoint</Application>
  <PresentationFormat>On-screen Show (16:9)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Cambria</vt:lpstr>
      <vt:lpstr>Helvetica</vt:lpstr>
      <vt:lpstr>Helvetica Light</vt:lpstr>
      <vt:lpstr>Wingdings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HubSpot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Volpe</dc:creator>
  <cp:keywords/>
  <dc:description/>
  <cp:lastModifiedBy>Ganesh Kalidas</cp:lastModifiedBy>
  <cp:revision>259</cp:revision>
  <dcterms:created xsi:type="dcterms:W3CDTF">2013-04-17T22:01:51Z</dcterms:created>
  <dcterms:modified xsi:type="dcterms:W3CDTF">2018-12-05T17:05:39Z</dcterms:modified>
  <cp:category/>
</cp:coreProperties>
</file>