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6F6A2-0404-0445-97BF-8E2A55612255}" type="datetimeFigureOut">
              <a:t>2021. 8. 21.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B6BB-9B5E-DA4A-9E93-30E00902DCA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26B6BB-9B5E-DA4A-9E93-30E00902DCA9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88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0A8DA-9842-8A41-B0F3-F4E883D3A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8D2E7-AB4F-7A40-9A1A-8432257B8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E940F-A9DE-3642-B808-12F4F033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187D8-8AF3-BA42-9E66-67C15BAC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5CBDF-8260-2643-B45A-13AA182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85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3EA72-079B-CE43-BDD2-B4BC408E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20716-D75F-6649-8C1C-F94DD556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72B36-8348-C64B-9B64-79209A96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87889-A787-4B47-B2F8-A26BF924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4EE29-98E2-5540-B11A-536A95B2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408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2F109-5DA5-2241-9530-23D1A1D8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26E56-126F-1545-809B-B999A606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DA60F-9B7A-C940-9D45-DAF30891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7D699-51F6-964E-B7E7-7A5B13F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DD605-CC55-2340-A033-647F8CF4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912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49F52-CDB2-774F-9860-1D48A2E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2221D-9FEE-C54F-A368-CD35B188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2BC43-C402-3A45-9232-9B95AE38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5AEC9-9ABE-C748-90F4-4D70BD87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7BB52-1E00-B24C-B22C-9990D5A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03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BEE26-11A3-974F-8357-084467A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F76F8-EECE-EC4A-9950-E8D1DC9D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E2A77-DA36-714C-A67E-1CEF2D04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5E3C9-6FAC-8246-86A6-818579CF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69C52-2AB8-0A4D-808F-BC4D017E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8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AC129-1B8F-C64A-ABA8-64ECA6DE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EB512-FC11-1549-A6F3-9FC655D63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542921-8790-544D-A524-366A87DC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C5B02-0374-2246-90CD-CAFB0C4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276D1-A418-174E-9B35-5F29F818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D53D7-7018-AC4D-ADC0-B36356C6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11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6BD5F-FAF2-584E-AF71-9E282B2D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C2835D-7F93-9D4B-BA2C-567CC4192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3E64A-69F7-B64A-9998-8F7F358A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76523-2C05-894B-8033-F93B52B1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6A0342-CFD2-AF40-B387-8359C3820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ECCE21-E9A9-AC42-8BE4-E9785649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1C76F5-C027-B642-9348-936FB402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E7AAA3-44E7-9648-B940-5DBE1F35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433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61FC1-D871-384F-94BE-4C6D4E0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6B88E6-66AC-A943-A5F8-AD14906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B06AF8-3986-0F4D-960F-34F333D8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308C6-C944-3F40-90D5-11D82164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627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45BFCC-CD23-D845-BD82-AA5BEB5B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87D00A-C591-694E-BF60-22C7D276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14D3C-C4CF-3640-9D49-D05680B8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56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00C3-D8F1-7546-8966-62A29FE6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60DE9-A86D-A646-B9AE-B2FBD859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28908-BF7E-A34A-B2BF-FECE8111C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4F750-25FE-6D4A-9BA9-59876431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7CA6-70C6-4944-A452-4CB51C43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FF5E4-AB14-0243-BCE7-21E97BEB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49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0A024-3D27-6B43-8118-375BB5D5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2919E3-67C0-6D41-9F6C-9621AB92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7E7F4-6C35-D545-8833-D102C2F6F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276E4-5750-FC4A-8C64-FACB42A9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9EF83-37D8-904B-AC62-7CBE843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0CC4A-D81F-0948-BDD2-16A7F6E6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6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341C8D-4002-AB4B-8311-6C968C45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2DDBD-0FF6-6C45-8794-130C36847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A9B19-674B-BB4E-A7DD-D626FDC2D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4212-AD40-CA4B-AF5F-B08D45B0A513}" type="datetimeFigureOut">
              <a:t>2021. 8. 21.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F157-C683-994D-936F-0679DBE27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2D503-3BD9-0C41-B851-26B9A44B2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D3CC-31DB-DB4A-B9E7-D5E4FAC4D0C0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71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[T] 3">
            <a:extLst>
              <a:ext uri="{FF2B5EF4-FFF2-40B4-BE49-F238E27FC236}">
                <a16:creationId xmlns:a16="http://schemas.microsoft.com/office/drawing/2014/main" id="{CED6F757-01C0-424F-B652-25968147F1E0}"/>
              </a:ext>
            </a:extLst>
          </p:cNvPr>
          <p:cNvSpPr/>
          <p:nvPr/>
        </p:nvSpPr>
        <p:spPr>
          <a:xfrm rot="5400000">
            <a:off x="4012504" y="909178"/>
            <a:ext cx="1824625" cy="1640909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9D3450D-664D-D84C-85D2-163AE0EA4DAF}"/>
                  </a:ext>
                </a:extLst>
              </p:cNvPr>
              <p:cNvSpPr/>
              <p:nvPr/>
            </p:nvSpPr>
            <p:spPr>
              <a:xfrm>
                <a:off x="1440493" y="1078280"/>
                <a:ext cx="1377863" cy="13027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9D3450D-664D-D84C-85D2-163AE0EA4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3" y="1078280"/>
                <a:ext cx="1377863" cy="1302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DAE6838-58EF-5F41-B16E-2F51B4E53A8E}"/>
                  </a:ext>
                </a:extLst>
              </p:cNvPr>
              <p:cNvSpPr/>
              <p:nvPr/>
            </p:nvSpPr>
            <p:spPr>
              <a:xfrm>
                <a:off x="6947769" y="1078278"/>
                <a:ext cx="1377863" cy="13027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DAE6838-58EF-5F41-B16E-2F51B4E53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69" y="1078278"/>
                <a:ext cx="1377863" cy="1302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다리꼴[T] 6">
            <a:extLst>
              <a:ext uri="{FF2B5EF4-FFF2-40B4-BE49-F238E27FC236}">
                <a16:creationId xmlns:a16="http://schemas.microsoft.com/office/drawing/2014/main" id="{4345CC91-7B2B-D94E-AD6D-A5094D7B6541}"/>
              </a:ext>
            </a:extLst>
          </p:cNvPr>
          <p:cNvSpPr/>
          <p:nvPr/>
        </p:nvSpPr>
        <p:spPr>
          <a:xfrm rot="5400000">
            <a:off x="4012504" y="4293293"/>
            <a:ext cx="1824625" cy="1640909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7975282-0630-F444-B300-946F61072F1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736477A-905C-9340-A782-4499A0E2EF79}"/>
                  </a:ext>
                </a:extLst>
              </p:cNvPr>
              <p:cNvSpPr/>
              <p:nvPr/>
            </p:nvSpPr>
            <p:spPr>
              <a:xfrm>
                <a:off x="10050051" y="1078278"/>
                <a:ext cx="1377863" cy="130270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736477A-905C-9340-A782-4499A0E2E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051" y="1078278"/>
                <a:ext cx="1377863" cy="1302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DAD6AB7-B857-ED41-AB4C-9B8704B93790}"/>
                  </a:ext>
                </a:extLst>
              </p:cNvPr>
              <p:cNvSpPr/>
              <p:nvPr/>
            </p:nvSpPr>
            <p:spPr>
              <a:xfrm>
                <a:off x="1440493" y="3745280"/>
                <a:ext cx="1377863" cy="13027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DAD6AB7-B857-ED41-AB4C-9B8704B9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3" y="3745280"/>
                <a:ext cx="1377863" cy="13027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3195403-546F-4747-8574-EC5EA58DB554}"/>
                  </a:ext>
                </a:extLst>
              </p:cNvPr>
              <p:cNvSpPr/>
              <p:nvPr/>
            </p:nvSpPr>
            <p:spPr>
              <a:xfrm>
                <a:off x="1440492" y="5179511"/>
                <a:ext cx="1377863" cy="130270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3195403-546F-4747-8574-EC5EA58DB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2" y="5179511"/>
                <a:ext cx="1377863" cy="13027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78CC60-2137-5E4B-80D3-9B9D5FDBC23B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2818356" y="1729633"/>
            <a:ext cx="1286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C539A6A-F06A-124C-83A4-8A323A825AF6}"/>
              </a:ext>
            </a:extLst>
          </p:cNvPr>
          <p:cNvCxnSpPr/>
          <p:nvPr/>
        </p:nvCxnSpPr>
        <p:spPr>
          <a:xfrm flipV="1">
            <a:off x="5661763" y="1729631"/>
            <a:ext cx="1286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F95771-CE9C-D045-BD0F-BD34125078AF}"/>
              </a:ext>
            </a:extLst>
          </p:cNvPr>
          <p:cNvCxnSpPr/>
          <p:nvPr/>
        </p:nvCxnSpPr>
        <p:spPr>
          <a:xfrm>
            <a:off x="8350684" y="1729631"/>
            <a:ext cx="1632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오른쪽 대괄호[R] 19">
            <a:extLst>
              <a:ext uri="{FF2B5EF4-FFF2-40B4-BE49-F238E27FC236}">
                <a16:creationId xmlns:a16="http://schemas.microsoft.com/office/drawing/2014/main" id="{575CA4D8-6465-FB4A-9E3A-7DC3A00B9F3A}"/>
              </a:ext>
            </a:extLst>
          </p:cNvPr>
          <p:cNvSpPr/>
          <p:nvPr/>
        </p:nvSpPr>
        <p:spPr>
          <a:xfrm>
            <a:off x="2818355" y="4396633"/>
            <a:ext cx="263049" cy="143423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831CBAB-D332-7E40-B9EA-A4AEBC00309F}"/>
              </a:ext>
            </a:extLst>
          </p:cNvPr>
          <p:cNvCxnSpPr>
            <a:cxnSpLocks/>
          </p:cNvCxnSpPr>
          <p:nvPr/>
        </p:nvCxnSpPr>
        <p:spPr>
          <a:xfrm flipV="1">
            <a:off x="3081404" y="5128367"/>
            <a:ext cx="10229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635B5CC-5385-4E4B-A1FF-79198D02AB51}"/>
                  </a:ext>
                </a:extLst>
              </p:cNvPr>
              <p:cNvSpPr/>
              <p:nvPr/>
            </p:nvSpPr>
            <p:spPr>
              <a:xfrm>
                <a:off x="6947768" y="4477016"/>
                <a:ext cx="1377863" cy="1302707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635B5CC-5385-4E4B-A1FF-79198D02A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68" y="4477016"/>
                <a:ext cx="1377863" cy="13027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4D719-CCD7-9341-8EC8-24B39152D451}"/>
              </a:ext>
            </a:extLst>
          </p:cNvPr>
          <p:cNvCxnSpPr/>
          <p:nvPr/>
        </p:nvCxnSpPr>
        <p:spPr>
          <a:xfrm flipV="1">
            <a:off x="5661763" y="5179510"/>
            <a:ext cx="1286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553FD6-689A-2E41-B3DD-295B3B97B239}"/>
              </a:ext>
            </a:extLst>
          </p:cNvPr>
          <p:cNvSpPr txBox="1"/>
          <p:nvPr/>
        </p:nvSpPr>
        <p:spPr>
          <a:xfrm>
            <a:off x="8090131" y="2875002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compare distribution</a:t>
            </a:r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F94343A-27AD-3544-9B71-BD05DA2E463C}"/>
                  </a:ext>
                </a:extLst>
              </p:cNvPr>
              <p:cNvSpPr/>
              <p:nvPr/>
            </p:nvSpPr>
            <p:spPr>
              <a:xfrm>
                <a:off x="10050052" y="3745279"/>
                <a:ext cx="1377863" cy="130270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F94343A-27AD-3544-9B71-BD05DA2E4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052" y="3745279"/>
                <a:ext cx="1377863" cy="1302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5413D43-C9DB-6040-BE4B-4AC88157EBC3}"/>
                  </a:ext>
                </a:extLst>
              </p:cNvPr>
              <p:cNvSpPr/>
              <p:nvPr/>
            </p:nvSpPr>
            <p:spPr>
              <a:xfrm>
                <a:off x="10050051" y="5179510"/>
                <a:ext cx="1377863" cy="130270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4000" b="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5413D43-C9DB-6040-BE4B-4AC88157E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051" y="5179510"/>
                <a:ext cx="1377863" cy="13027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오른쪽 대괄호[R] 27">
            <a:extLst>
              <a:ext uri="{FF2B5EF4-FFF2-40B4-BE49-F238E27FC236}">
                <a16:creationId xmlns:a16="http://schemas.microsoft.com/office/drawing/2014/main" id="{14B2B99F-5376-A44D-AB5A-FDD33A6C3F87}"/>
              </a:ext>
            </a:extLst>
          </p:cNvPr>
          <p:cNvSpPr/>
          <p:nvPr/>
        </p:nvSpPr>
        <p:spPr>
          <a:xfrm rot="10800000">
            <a:off x="9755686" y="4396632"/>
            <a:ext cx="263049" cy="143423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CC78AC3-078E-984C-AA89-3E1F8EDAB9E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325631" y="5113747"/>
            <a:ext cx="1430055" cy="14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E671CF-8AD7-8740-88FF-4C79B9457217}"/>
              </a:ext>
            </a:extLst>
          </p:cNvPr>
          <p:cNvSpPr txBox="1"/>
          <p:nvPr/>
        </p:nvSpPr>
        <p:spPr>
          <a:xfrm>
            <a:off x="74390" y="1645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기존연구</a:t>
            </a:r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8C1EF-F56A-A84B-964E-79D0A10263E9}"/>
              </a:ext>
            </a:extLst>
          </p:cNvPr>
          <p:cNvSpPr txBox="1"/>
          <p:nvPr/>
        </p:nvSpPr>
        <p:spPr>
          <a:xfrm>
            <a:off x="0" y="4994844"/>
            <a:ext cx="98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StarGAN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83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사다리꼴[T] 3">
                <a:extLst>
                  <a:ext uri="{FF2B5EF4-FFF2-40B4-BE49-F238E27FC236}">
                    <a16:creationId xmlns:a16="http://schemas.microsoft.com/office/drawing/2014/main" id="{C31C7C9E-F2AE-CC4F-A343-6CAA476AECDC}"/>
                  </a:ext>
                </a:extLst>
              </p:cNvPr>
              <p:cNvSpPr/>
              <p:nvPr/>
            </p:nvSpPr>
            <p:spPr>
              <a:xfrm rot="5400000">
                <a:off x="4063764" y="2126410"/>
                <a:ext cx="2614811" cy="2351534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8800" b="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ko-Kore-KR" altLang="en-US" sz="8800"/>
              </a:p>
            </p:txBody>
          </p:sp>
        </mc:Choice>
        <mc:Fallback>
          <p:sp>
            <p:nvSpPr>
              <p:cNvPr id="4" name="사다리꼴[T] 3">
                <a:extLst>
                  <a:ext uri="{FF2B5EF4-FFF2-40B4-BE49-F238E27FC236}">
                    <a16:creationId xmlns:a16="http://schemas.microsoft.com/office/drawing/2014/main" id="{C31C7C9E-F2AE-CC4F-A343-6CAA476AE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63764" y="2126410"/>
                <a:ext cx="2614811" cy="2351534"/>
              </a:xfrm>
              <a:prstGeom prst="trapezoi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AB4267CD-7849-3E40-8D40-989232F8B856}"/>
              </a:ext>
            </a:extLst>
          </p:cNvPr>
          <p:cNvSpPr/>
          <p:nvPr/>
        </p:nvSpPr>
        <p:spPr>
          <a:xfrm>
            <a:off x="764089" y="2237463"/>
            <a:ext cx="2129428" cy="21294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Image</a:t>
            </a:r>
            <a:endParaRPr kumimoji="1" lang="ko-Kore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9621D9-52F5-5D4F-908A-AAED0CA7066A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2893517" y="3302177"/>
            <a:ext cx="130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06C32D35-0BBC-DB4A-A265-94250E17C77C}"/>
              </a:ext>
            </a:extLst>
          </p:cNvPr>
          <p:cNvSpPr/>
          <p:nvPr/>
        </p:nvSpPr>
        <p:spPr>
          <a:xfrm>
            <a:off x="6647146" y="2047225"/>
            <a:ext cx="876822" cy="25099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153C42-C100-A74F-83BF-E35A4A353465}"/>
                  </a:ext>
                </a:extLst>
              </p:cNvPr>
              <p:cNvSpPr txBox="1"/>
              <p:nvPr/>
            </p:nvSpPr>
            <p:spPr>
              <a:xfrm>
                <a:off x="7693810" y="1784607"/>
                <a:ext cx="2169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153C42-C100-A74F-83BF-E35A4A35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10" y="1784607"/>
                <a:ext cx="2169697" cy="430887"/>
              </a:xfrm>
              <a:prstGeom prst="rect">
                <a:avLst/>
              </a:prstGeom>
              <a:blipFill>
                <a:blip r:embed="rId3"/>
                <a:stretch>
                  <a:fillRect l="-2907" r="-3488" b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E79DD0-2890-1846-BE8C-77A827F78F1F}"/>
                  </a:ext>
                </a:extLst>
              </p:cNvPr>
              <p:cNvSpPr txBox="1"/>
              <p:nvPr/>
            </p:nvSpPr>
            <p:spPr>
              <a:xfrm>
                <a:off x="7693809" y="4341684"/>
                <a:ext cx="4186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𝑐𝑙𝑠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, 0</m:t>
                          </m:r>
                          <m:r>
                            <a:rPr kumimoji="1" lang="en-US" altLang="ko-KR" sz="2800" b="0" i="1">
                              <a:latin typeface="Cambria Math" panose="02040503050406030204" pitchFamily="18" charset="0"/>
                            </a:rPr>
                            <m:t>.3</m:t>
                          </m:r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, 0</m:t>
                          </m:r>
                          <m:r>
                            <a:rPr kumimoji="1" lang="en-US" altLang="ko-KR" sz="2800" b="0" i="1">
                              <a:latin typeface="Cambria Math" panose="02040503050406030204" pitchFamily="18" charset="0"/>
                            </a:rPr>
                            <m:t>.1,</m:t>
                          </m:r>
                          <m:r>
                            <a:rPr kumimoji="1" lang="ko-KR" altLang="en-US" sz="28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800" b="0" i="1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E79DD0-2890-1846-BE8C-77A827F7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9" y="4341684"/>
                <a:ext cx="4186339" cy="430887"/>
              </a:xfrm>
              <a:prstGeom prst="rect">
                <a:avLst/>
              </a:prstGeom>
              <a:blipFill>
                <a:blip r:embed="rId4"/>
                <a:stretch>
                  <a:fillRect l="-1511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6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4ED60-9658-7F41-A153-DB5744066F47}"/>
              </a:ext>
            </a:extLst>
          </p:cNvPr>
          <p:cNvSpPr/>
          <p:nvPr/>
        </p:nvSpPr>
        <p:spPr>
          <a:xfrm>
            <a:off x="1766171" y="1498428"/>
            <a:ext cx="3111150" cy="31111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Dataset A</a:t>
            </a:r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1CA91B-D3B8-FC4E-851B-C168B367FBD6}"/>
              </a:ext>
            </a:extLst>
          </p:cNvPr>
          <p:cNvSpPr/>
          <p:nvPr/>
        </p:nvSpPr>
        <p:spPr>
          <a:xfrm>
            <a:off x="7515097" y="1498428"/>
            <a:ext cx="3111150" cy="31111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Dataset B</a:t>
            </a:r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2F4E9-384C-6D4D-91AC-86989DF813C7}"/>
              </a:ext>
            </a:extLst>
          </p:cNvPr>
          <p:cNvSpPr txBox="1"/>
          <p:nvPr/>
        </p:nvSpPr>
        <p:spPr>
          <a:xfrm>
            <a:off x="1766171" y="487656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[</a:t>
            </a:r>
            <a:r>
              <a:rPr kumimoji="1" lang="ko-KR" altLang="en-US"/>
              <a:t>금발</a:t>
            </a:r>
            <a:r>
              <a:rPr kumimoji="1" lang="en-US" altLang="ko-KR"/>
              <a:t>,</a:t>
            </a:r>
            <a:r>
              <a:rPr kumimoji="1" lang="ko-KR" altLang="en-US"/>
              <a:t> 흑발</a:t>
            </a:r>
            <a:r>
              <a:rPr kumimoji="1" lang="en-US" altLang="ko-KR"/>
              <a:t>,</a:t>
            </a:r>
            <a:r>
              <a:rPr kumimoji="1" lang="ko-KR" altLang="en-US"/>
              <a:t> 중년</a:t>
            </a:r>
            <a:r>
              <a:rPr kumimoji="1" lang="en-US" altLang="ko-KR"/>
              <a:t>,</a:t>
            </a:r>
            <a:r>
              <a:rPr kumimoji="1" lang="ko-KR" altLang="en-US"/>
              <a:t> 청년</a:t>
            </a:r>
            <a:r>
              <a:rPr kumimoji="1" lang="en-US" altLang="ko-KR"/>
              <a:t>,</a:t>
            </a:r>
            <a:r>
              <a:rPr kumimoji="1" lang="ko-KR" altLang="en-US"/>
              <a:t> 단발</a:t>
            </a:r>
            <a:r>
              <a:rPr kumimoji="1" lang="en-US" altLang="ko-KR"/>
              <a:t>]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C2870-22FE-CD41-9699-7C38EBA734FD}"/>
              </a:ext>
            </a:extLst>
          </p:cNvPr>
          <p:cNvSpPr txBox="1"/>
          <p:nvPr/>
        </p:nvSpPr>
        <p:spPr>
          <a:xfrm>
            <a:off x="300625" y="4830398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/>
              <a:t>label</a:t>
            </a:r>
            <a:endParaRPr kumimoji="1" lang="ko-Kore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8FA80-4217-254F-B5B2-A61C8377A94D}"/>
              </a:ext>
            </a:extLst>
          </p:cNvPr>
          <p:cNvSpPr txBox="1"/>
          <p:nvPr/>
        </p:nvSpPr>
        <p:spPr>
          <a:xfrm>
            <a:off x="8104702" y="487656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[</a:t>
            </a:r>
            <a:r>
              <a:rPr kumimoji="1" lang="ko-KR" altLang="en-US"/>
              <a:t>행복</a:t>
            </a:r>
            <a:r>
              <a:rPr kumimoji="1" lang="en-US" altLang="ko-KR"/>
              <a:t>,</a:t>
            </a:r>
            <a:r>
              <a:rPr kumimoji="1" lang="ko-KR" altLang="en-US"/>
              <a:t> 슬픔</a:t>
            </a:r>
            <a:r>
              <a:rPr kumimoji="1" lang="en-US" altLang="ko-KR"/>
              <a:t>,</a:t>
            </a:r>
            <a:r>
              <a:rPr kumimoji="1" lang="ko-KR" altLang="en-US"/>
              <a:t> 분노</a:t>
            </a:r>
            <a:r>
              <a:rPr kumimoji="1" lang="en-US" altLang="ko-KR"/>
              <a:t>]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68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4ED60-9658-7F41-A153-DB5744066F47}"/>
              </a:ext>
            </a:extLst>
          </p:cNvPr>
          <p:cNvSpPr/>
          <p:nvPr/>
        </p:nvSpPr>
        <p:spPr>
          <a:xfrm>
            <a:off x="1344461" y="1955625"/>
            <a:ext cx="1478070" cy="14780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Dataset 1</a:t>
            </a:r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41AD37-C49C-8C40-8B32-37AF941E4FE1}"/>
              </a:ext>
            </a:extLst>
          </p:cNvPr>
          <p:cNvSpPr/>
          <p:nvPr/>
        </p:nvSpPr>
        <p:spPr>
          <a:xfrm>
            <a:off x="3350713" y="1950930"/>
            <a:ext cx="1478070" cy="14780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Dataset 2</a:t>
            </a:r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8352C-89B6-624A-9519-CC4B046AEEBB}"/>
              </a:ext>
            </a:extLst>
          </p:cNvPr>
          <p:cNvSpPr/>
          <p:nvPr/>
        </p:nvSpPr>
        <p:spPr>
          <a:xfrm>
            <a:off x="5356965" y="1950930"/>
            <a:ext cx="1478070" cy="14780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Dataset 3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DFBF3-3A07-2B46-9A25-A8A46958295E}"/>
              </a:ext>
            </a:extLst>
          </p:cNvPr>
          <p:cNvSpPr/>
          <p:nvPr/>
        </p:nvSpPr>
        <p:spPr>
          <a:xfrm>
            <a:off x="9567797" y="1950930"/>
            <a:ext cx="1478070" cy="147807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Dataset n</a:t>
            </a:r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1B925-6DD2-734B-95A0-03044EEEA4D8}"/>
              </a:ext>
            </a:extLst>
          </p:cNvPr>
          <p:cNvSpPr txBox="1"/>
          <p:nvPr/>
        </p:nvSpPr>
        <p:spPr>
          <a:xfrm>
            <a:off x="392482" y="3563651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/>
              <a:t>label</a:t>
            </a:r>
            <a:endParaRPr kumimoji="1" lang="ko-Kore-KR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D7CD8E-038D-2C4A-BF72-3119FE4AABE3}"/>
                  </a:ext>
                </a:extLst>
              </p:cNvPr>
              <p:cNvSpPr txBox="1"/>
              <p:nvPr/>
            </p:nvSpPr>
            <p:spPr>
              <a:xfrm>
                <a:off x="1955961" y="3655983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D7CD8E-038D-2C4A-BF72-3119FE4A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961" y="3655983"/>
                <a:ext cx="255070" cy="276999"/>
              </a:xfrm>
              <a:prstGeom prst="rect">
                <a:avLst/>
              </a:prstGeom>
              <a:blipFill>
                <a:blip r:embed="rId2"/>
                <a:stretch>
                  <a:fillRect l="-14286" r="-4762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325FA-2A9A-EE41-8592-B685B5C165D3}"/>
                  </a:ext>
                </a:extLst>
              </p:cNvPr>
              <p:cNvSpPr txBox="1"/>
              <p:nvPr/>
            </p:nvSpPr>
            <p:spPr>
              <a:xfrm>
                <a:off x="3962213" y="36559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325FA-2A9A-EE41-8592-B685B5C1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213" y="3655983"/>
                <a:ext cx="260391" cy="276999"/>
              </a:xfrm>
              <a:prstGeom prst="rect">
                <a:avLst/>
              </a:prstGeom>
              <a:blipFill>
                <a:blip r:embed="rId3"/>
                <a:stretch>
                  <a:fillRect l="-14286" r="-4762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5DEDBF-BEB3-4C42-92BB-FDDB1AA724D6}"/>
                  </a:ext>
                </a:extLst>
              </p:cNvPr>
              <p:cNvSpPr txBox="1"/>
              <p:nvPr/>
            </p:nvSpPr>
            <p:spPr>
              <a:xfrm>
                <a:off x="5968465" y="3655983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5DEDBF-BEB3-4C42-92BB-FDDB1AA7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465" y="3655983"/>
                <a:ext cx="260391" cy="276999"/>
              </a:xfrm>
              <a:prstGeom prst="rect">
                <a:avLst/>
              </a:prstGeom>
              <a:blipFill>
                <a:blip r:embed="rId4"/>
                <a:stretch>
                  <a:fillRect l="-9091" r="-9091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569211-6DDB-8C4A-B9F9-CB1152A69257}"/>
                  </a:ext>
                </a:extLst>
              </p:cNvPr>
              <p:cNvSpPr txBox="1"/>
              <p:nvPr/>
            </p:nvSpPr>
            <p:spPr>
              <a:xfrm>
                <a:off x="10179297" y="3655983"/>
                <a:ext cx="2744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ore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569211-6DDB-8C4A-B9F9-CB1152A6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297" y="3655983"/>
                <a:ext cx="274498" cy="276999"/>
              </a:xfrm>
              <a:prstGeom prst="rect">
                <a:avLst/>
              </a:prstGeom>
              <a:blipFill>
                <a:blip r:embed="rId5"/>
                <a:stretch>
                  <a:fillRect l="-13043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9ADCF9-2199-CE4D-A72C-A20FE59FBDEC}"/>
                  </a:ext>
                </a:extLst>
              </p:cNvPr>
              <p:cNvSpPr txBox="1"/>
              <p:nvPr/>
            </p:nvSpPr>
            <p:spPr>
              <a:xfrm>
                <a:off x="7924096" y="2382188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40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ore-KR" altLang="en-US" sz="40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9ADCF9-2199-CE4D-A72C-A20FE59F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096" y="2382188"/>
                <a:ext cx="554639" cy="615553"/>
              </a:xfrm>
              <a:prstGeom prst="rect">
                <a:avLst/>
              </a:prstGeom>
              <a:blipFill>
                <a:blip r:embed="rId6"/>
                <a:stretch>
                  <a:fillRect l="-6818" r="-68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EFEC1-EDDB-A740-BB11-CFC914ADDED1}"/>
                  </a:ext>
                </a:extLst>
              </p:cNvPr>
              <p:cNvSpPr txBox="1"/>
              <p:nvPr/>
            </p:nvSpPr>
            <p:spPr>
              <a:xfrm>
                <a:off x="3350713" y="4617190"/>
                <a:ext cx="4238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ko-Kore-KR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ko-Kore-KR" sz="3200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kumimoji="1" lang="en-US" altLang="ko-Kore-KR" sz="3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ore-KR" sz="32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1" lang="ko-Kore-KR" alt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9EFEC1-EDDB-A740-BB11-CFC914ADD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13" y="4617190"/>
                <a:ext cx="4238276" cy="492443"/>
              </a:xfrm>
              <a:prstGeom prst="rect">
                <a:avLst/>
              </a:prstGeom>
              <a:blipFill>
                <a:blip r:embed="rId7"/>
                <a:stretch>
                  <a:fillRect l="-898" t="-75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BA18B3-BE8B-7249-AB6E-DB00283B9ADA}"/>
                  </a:ext>
                </a:extLst>
              </p:cNvPr>
              <p:cNvSpPr txBox="1"/>
              <p:nvPr/>
            </p:nvSpPr>
            <p:spPr>
              <a:xfrm>
                <a:off x="3350713" y="5267469"/>
                <a:ext cx="13920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 ⊆</m:t>
                      </m:r>
                      <m:sSup>
                        <m:sSupPr>
                          <m:ctrlP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BA18B3-BE8B-7249-AB6E-DB00283B9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13" y="5267469"/>
                <a:ext cx="1392048" cy="430887"/>
              </a:xfrm>
              <a:prstGeom prst="rect">
                <a:avLst/>
              </a:prstGeom>
              <a:blipFill>
                <a:blip r:embed="rId8"/>
                <a:stretch>
                  <a:fillRect l="-3636" t="-8571" b="-3714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29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66</Words>
  <Application>Microsoft Macintosh PowerPoint</Application>
  <PresentationFormat>와이드스크린</PresentationFormat>
  <Paragraphs>33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1</cp:revision>
  <dcterms:created xsi:type="dcterms:W3CDTF">2021-08-21T06:14:49Z</dcterms:created>
  <dcterms:modified xsi:type="dcterms:W3CDTF">2021-08-22T04:56:40Z</dcterms:modified>
</cp:coreProperties>
</file>