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>
        <p:scale>
          <a:sx n="79" d="100"/>
          <a:sy n="79" d="100"/>
        </p:scale>
        <p:origin x="18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88704-FCA1-1146-9E69-8AC08BA83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386D0-B874-2D4A-BAB7-3F3A99162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72799-F299-FC4E-8A6E-D2DC3E3D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78C6F-C2CB-6446-B558-A460C4E9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60757-62FD-0941-A302-5CE8647E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9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0EEB1-A659-174F-AC40-4F218CC8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A2EA1-59B7-1D47-AC36-223047F49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AEFE-FF9C-6C42-88F3-CB855A2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75358-2841-964B-AC95-05A1546A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D7D81-CECB-9144-BDA2-05DBEC7A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10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DD5D64-BB34-FD44-BFBE-5AD65B971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E1912-02B7-5D44-8EB8-614EFDF42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B25E3-E7FF-934D-8FC8-DA6AEB43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847E-1612-0E49-9391-7749028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2BDBA-7506-9748-AC12-B492A30B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74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33F7-F89D-6348-B932-EB664312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73972-009C-AE44-9A9A-1005972F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454C2-FA3B-7F4E-AE35-A6EE6596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42C59-5A90-9648-9411-D42ED4E9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95D1A-59B0-FB49-9E95-4DC86450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33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F398-BC28-CE47-B837-99EC262B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7F1F0-A7BA-7B4C-BBFA-3CFB546B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EB6F-E281-FD4C-AE63-ACB49D00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0457-BA82-7E4C-AEC9-CC4C65EB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C7812-B39E-0749-9BC4-F53ACD0A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64F6E-1D33-4D43-88BD-847F8EF7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B352E-6017-F348-A3A8-4E7F316F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F84E8-D603-D549-9F71-B6B023D9B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1F379-673D-5C44-9B5D-516399DB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E09B4-417C-D448-A4BB-535EB12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5A944-0EFA-8242-A655-22562BFD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35CB-322B-5B4A-86CE-72680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5C897-D9A9-4046-B4E6-22E915E2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42C2E-9B57-7743-A384-9B1B1605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76C926-7D55-4441-B349-5F831912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1078B-D688-8645-BD33-1EEF2B60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073E0-86EF-0446-8CFC-719EA40C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A00960-1611-2C4B-808F-5F467767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EF06-D5C7-CA48-BFAA-B46D45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40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C25D-3A3C-8B48-BB1F-8416FB9B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969D45-DC51-AE4E-B804-B4454C3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314906-CA1A-2F4A-AB01-CBC61A50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D6D162-A3D9-9D45-8887-8C6B2F9E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1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9A5939-7FE1-4C41-9050-E34741D8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AF8AF-8E54-BB47-85DA-06AAFE1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A7A66-05B9-764E-AF2B-2792F84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511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57D-73A3-2247-9441-5065B414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8FFC2-C6FE-D448-818B-A7EE0F8D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05FE7-D09B-6D49-88A3-0C85179D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6F7D8-E331-B746-B2D3-3C9C6B61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BC6C9-0644-3E4C-B169-0315FE77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47CF3-C48D-CB41-8F09-6D462909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16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B1A5-643E-8C44-924C-572440C6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223E2-461D-5C47-BF0F-BB40E1B6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3966E-5FC5-EE4C-B0E3-FCC8E0E1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6AA2E-A7D0-CC42-99E6-13CD0AC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4C511-90CA-B140-B2E0-04AF18C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924F2-12E1-9640-9E97-7BEC374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C1C2DF-339A-AD4D-902B-5E0A473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33FCD-5977-6B48-B3DD-A500DCA2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683C7-252C-5442-A205-613C8AF62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0BE2-FB54-8544-9C32-68BB66B043B4}" type="datetimeFigureOut">
              <a:t>2021. 3. 6.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50FE2-164F-9F43-B556-309A8340B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C0BB4-9310-A743-9C0E-8E29961D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581B-4918-774F-BF86-EECDBB7C8E3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827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78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58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15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33</a:t>
            </a:r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024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33</a:t>
            </a:r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801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45</a:t>
            </a:r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44</a:t>
            </a:r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33</a:t>
            </a:r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896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45</a:t>
            </a:r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44</a:t>
            </a:r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33</a:t>
            </a:r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26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3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6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96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70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7663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931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709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8109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789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10486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6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86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4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55599F0-380C-A447-B719-F97CE471C6A3}"/>
              </a:ext>
            </a:extLst>
          </p:cNvPr>
          <p:cNvSpPr/>
          <p:nvPr/>
        </p:nvSpPr>
        <p:spPr>
          <a:xfrm>
            <a:off x="5774531" y="208015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D8A2EA-034D-BA46-B7E0-DD00FD48BDC1}"/>
              </a:ext>
            </a:extLst>
          </p:cNvPr>
          <p:cNvSpPr/>
          <p:nvPr/>
        </p:nvSpPr>
        <p:spPr>
          <a:xfrm>
            <a:off x="2225747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3D9406-7B74-AE4D-92FF-74A74F485A62}"/>
              </a:ext>
            </a:extLst>
          </p:cNvPr>
          <p:cNvSpPr/>
          <p:nvPr/>
        </p:nvSpPr>
        <p:spPr>
          <a:xfrm>
            <a:off x="5774531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19</a:t>
            </a:r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723BA3-2063-BB4F-AC7B-240B7DCBBD8B}"/>
              </a:ext>
            </a:extLst>
          </p:cNvPr>
          <p:cNvSpPr/>
          <p:nvPr/>
        </p:nvSpPr>
        <p:spPr>
          <a:xfrm>
            <a:off x="9323315" y="1733849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15</a:t>
            </a:r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BCD2D6-DAA7-664E-92BF-9AF1A989FBCF}"/>
              </a:ext>
            </a:extLst>
          </p:cNvPr>
          <p:cNvSpPr/>
          <p:nvPr/>
        </p:nvSpPr>
        <p:spPr>
          <a:xfrm>
            <a:off x="671391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82E6B6-B254-404E-8C5D-DF3F039D83FD}"/>
              </a:ext>
            </a:extLst>
          </p:cNvPr>
          <p:cNvSpPr/>
          <p:nvPr/>
        </p:nvSpPr>
        <p:spPr>
          <a:xfrm>
            <a:off x="4000139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92D705-9192-9A42-AD6B-E0ADFC1AFAF0}"/>
              </a:ext>
            </a:extLst>
          </p:cNvPr>
          <p:cNvSpPr/>
          <p:nvPr/>
        </p:nvSpPr>
        <p:spPr>
          <a:xfrm>
            <a:off x="7776236" y="3429000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199C16-E15C-7149-ABE0-C374DF74989A}"/>
              </a:ext>
            </a:extLst>
          </p:cNvPr>
          <p:cNvSpPr/>
          <p:nvPr/>
        </p:nvSpPr>
        <p:spPr>
          <a:xfrm>
            <a:off x="5901057" y="5455972"/>
            <a:ext cx="642938" cy="642938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EDFA5F-D17B-CF4B-9532-242FB1A34CD6}"/>
              </a:ext>
            </a:extLst>
          </p:cNvPr>
          <p:cNvSpPr/>
          <p:nvPr/>
        </p:nvSpPr>
        <p:spPr>
          <a:xfrm>
            <a:off x="7762268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16</a:t>
            </a:r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BE5622E-2D2E-C747-9200-57C20BFF49AC}"/>
              </a:ext>
            </a:extLst>
          </p:cNvPr>
          <p:cNvSpPr/>
          <p:nvPr/>
        </p:nvSpPr>
        <p:spPr>
          <a:xfrm>
            <a:off x="9623479" y="5455972"/>
            <a:ext cx="642938" cy="64293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17</a:t>
            </a:r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4472F1-CD70-824D-A66B-C1DE26E99EB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774529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01BED64-3D94-6A40-80AF-630AE6FE19AD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850953"/>
            <a:ext cx="0" cy="882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60229F7-8B91-7641-89C3-35914C8F8D90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323313" y="756797"/>
            <a:ext cx="3094158" cy="107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F9E1C40-3E68-154A-8455-D5BF9018B603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096000" y="2376787"/>
            <a:ext cx="2001705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C2D8A92-A619-C446-B35D-924EAD54DD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321608" y="2376787"/>
            <a:ext cx="1774392" cy="1052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FF0A230-9144-4046-819E-35A8CB2A2637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92860" y="2282631"/>
            <a:ext cx="1327043" cy="114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3986C7A7-AFB5-3949-A593-575333B4274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6222526" y="4071938"/>
            <a:ext cx="1875179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EDFF7FF-F4C2-814C-8E35-3F2812BBB0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083737" y="4071938"/>
            <a:ext cx="13968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02F831-4C20-244D-98B0-EFA198B4543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097705" y="4071938"/>
            <a:ext cx="1847243" cy="138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49EFD5F-8305-8B43-8447-C2BFF2F2EA41}"/>
              </a:ext>
            </a:extLst>
          </p:cNvPr>
          <p:cNvSpPr/>
          <p:nvPr/>
        </p:nvSpPr>
        <p:spPr>
          <a:xfrm>
            <a:off x="1735996" y="240247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C226EA-7B15-1C40-902F-9EB7D0C69FDB}"/>
              </a:ext>
            </a:extLst>
          </p:cNvPr>
          <p:cNvSpPr/>
          <p:nvPr/>
        </p:nvSpPr>
        <p:spPr>
          <a:xfrm>
            <a:off x="2279559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28</a:t>
            </a:r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4213A26-90EA-F343-8B76-09996CAECC63}"/>
              </a:ext>
            </a:extLst>
          </p:cNvPr>
          <p:cNvSpPr/>
          <p:nvPr/>
        </p:nvSpPr>
        <p:spPr>
          <a:xfrm>
            <a:off x="2828341" y="2396516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B6065B-32ED-A34D-BF7F-267BA10D4ECC}"/>
              </a:ext>
            </a:extLst>
          </p:cNvPr>
          <p:cNvSpPr/>
          <p:nvPr/>
        </p:nvSpPr>
        <p:spPr>
          <a:xfrm>
            <a:off x="5303442" y="86955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E6133A8-A7A5-0247-90E9-7E8F19E211DC}"/>
              </a:ext>
            </a:extLst>
          </p:cNvPr>
          <p:cNvSpPr/>
          <p:nvPr/>
        </p:nvSpPr>
        <p:spPr>
          <a:xfrm>
            <a:off x="5847005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F9C448-DB7A-C542-969A-84D54D886E50}"/>
              </a:ext>
            </a:extLst>
          </p:cNvPr>
          <p:cNvSpPr/>
          <p:nvPr/>
        </p:nvSpPr>
        <p:spPr>
          <a:xfrm>
            <a:off x="6395787" y="87068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6039D2-8402-4947-960D-BE3DEA568B4D}"/>
              </a:ext>
            </a:extLst>
          </p:cNvPr>
          <p:cNvSpPr/>
          <p:nvPr/>
        </p:nvSpPr>
        <p:spPr>
          <a:xfrm>
            <a:off x="5278046" y="238610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AC9ADB-EE88-3F4A-B8E1-4BC8F3392AA5}"/>
              </a:ext>
            </a:extLst>
          </p:cNvPr>
          <p:cNvSpPr/>
          <p:nvPr/>
        </p:nvSpPr>
        <p:spPr>
          <a:xfrm>
            <a:off x="5821609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FFD621E-5E0D-EF49-868A-CDFC73EC2F08}"/>
              </a:ext>
            </a:extLst>
          </p:cNvPr>
          <p:cNvSpPr/>
          <p:nvPr/>
        </p:nvSpPr>
        <p:spPr>
          <a:xfrm>
            <a:off x="6370391" y="23872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E0C9ED9-D41E-5642-9A2A-57D45D597B70}"/>
              </a:ext>
            </a:extLst>
          </p:cNvPr>
          <p:cNvSpPr/>
          <p:nvPr/>
        </p:nvSpPr>
        <p:spPr>
          <a:xfrm>
            <a:off x="8805525" y="2350002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08962F-482D-394C-BC13-D5E8CB534223}"/>
              </a:ext>
            </a:extLst>
          </p:cNvPr>
          <p:cNvSpPr/>
          <p:nvPr/>
        </p:nvSpPr>
        <p:spPr>
          <a:xfrm>
            <a:off x="9349088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B2663-8431-1446-A217-2DD349809A33}"/>
              </a:ext>
            </a:extLst>
          </p:cNvPr>
          <p:cNvSpPr/>
          <p:nvPr/>
        </p:nvSpPr>
        <p:spPr>
          <a:xfrm>
            <a:off x="9897870" y="235113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5148C-238F-304D-8000-DB24F4C1E98D}"/>
              </a:ext>
            </a:extLst>
          </p:cNvPr>
          <p:cNvSpPr/>
          <p:nvPr/>
        </p:nvSpPr>
        <p:spPr>
          <a:xfrm>
            <a:off x="3469500" y="407432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D2E96C8-03FA-9E40-BB59-41C932F3AB64}"/>
              </a:ext>
            </a:extLst>
          </p:cNvPr>
          <p:cNvSpPr/>
          <p:nvPr/>
        </p:nvSpPr>
        <p:spPr>
          <a:xfrm>
            <a:off x="4013063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18</a:t>
            </a:r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7DC70A-0BFE-8948-B4B3-A75736E0176D}"/>
              </a:ext>
            </a:extLst>
          </p:cNvPr>
          <p:cNvSpPr/>
          <p:nvPr/>
        </p:nvSpPr>
        <p:spPr>
          <a:xfrm>
            <a:off x="4561845" y="4075135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7DDE57-F6AE-3548-828C-60A02DDC1A55}"/>
              </a:ext>
            </a:extLst>
          </p:cNvPr>
          <p:cNvSpPr/>
          <p:nvPr/>
        </p:nvSpPr>
        <p:spPr>
          <a:xfrm>
            <a:off x="7265783" y="407080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9AAC70-B747-DD48-8636-AE149589CCD7}"/>
              </a:ext>
            </a:extLst>
          </p:cNvPr>
          <p:cNvSpPr/>
          <p:nvPr/>
        </p:nvSpPr>
        <p:spPr>
          <a:xfrm>
            <a:off x="7809346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0CAC664-EFED-B14D-8CA1-6EF98A177BB8}"/>
              </a:ext>
            </a:extLst>
          </p:cNvPr>
          <p:cNvSpPr/>
          <p:nvPr/>
        </p:nvSpPr>
        <p:spPr>
          <a:xfrm>
            <a:off x="8358128" y="4071938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47D918-F07A-6F47-BDC6-F4386CE35DB8}"/>
              </a:ext>
            </a:extLst>
          </p:cNvPr>
          <p:cNvSpPr/>
          <p:nvPr/>
        </p:nvSpPr>
        <p:spPr>
          <a:xfrm>
            <a:off x="5404572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1C6146A-9AA9-D844-AA72-5950A8096FF8}"/>
              </a:ext>
            </a:extLst>
          </p:cNvPr>
          <p:cNvSpPr/>
          <p:nvPr/>
        </p:nvSpPr>
        <p:spPr>
          <a:xfrm>
            <a:off x="5948135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14</a:t>
            </a:r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364B455-0982-1B4E-AFE8-D215729C0788}"/>
              </a:ext>
            </a:extLst>
          </p:cNvPr>
          <p:cNvSpPr/>
          <p:nvPr/>
        </p:nvSpPr>
        <p:spPr>
          <a:xfrm>
            <a:off x="6496917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4FBC1B-2C0A-294A-8943-7C50D9D8E8BA}"/>
              </a:ext>
            </a:extLst>
          </p:cNvPr>
          <p:cNvSpPr/>
          <p:nvPr/>
        </p:nvSpPr>
        <p:spPr>
          <a:xfrm>
            <a:off x="7265783" y="6097779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200036-7770-C64D-8B3D-9A3F0DD0B104}"/>
              </a:ext>
            </a:extLst>
          </p:cNvPr>
          <p:cNvSpPr/>
          <p:nvPr/>
        </p:nvSpPr>
        <p:spPr>
          <a:xfrm>
            <a:off x="7809346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C89F70-07A5-854D-9E42-1257A24080D3}"/>
              </a:ext>
            </a:extLst>
          </p:cNvPr>
          <p:cNvSpPr/>
          <p:nvPr/>
        </p:nvSpPr>
        <p:spPr>
          <a:xfrm>
            <a:off x="8358128" y="6098910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A1AFDC5-488B-5F4D-AE8A-CEAAF94C9E0F}"/>
              </a:ext>
            </a:extLst>
          </p:cNvPr>
          <p:cNvSpPr/>
          <p:nvPr/>
        </p:nvSpPr>
        <p:spPr>
          <a:xfrm>
            <a:off x="9174072" y="6113244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0CAB76-A46E-854F-B0D5-A8D6202393E3}"/>
              </a:ext>
            </a:extLst>
          </p:cNvPr>
          <p:cNvSpPr/>
          <p:nvPr/>
        </p:nvSpPr>
        <p:spPr>
          <a:xfrm>
            <a:off x="9717635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9218713-04BC-7543-8296-B28B29222388}"/>
              </a:ext>
            </a:extLst>
          </p:cNvPr>
          <p:cNvSpPr/>
          <p:nvPr/>
        </p:nvSpPr>
        <p:spPr>
          <a:xfrm>
            <a:off x="10266417" y="6107287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C224E0-008A-9943-BBFC-999F1E72F23A}"/>
              </a:ext>
            </a:extLst>
          </p:cNvPr>
          <p:cNvSpPr/>
          <p:nvPr/>
        </p:nvSpPr>
        <p:spPr>
          <a:xfrm>
            <a:off x="127828" y="4058083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B48C7C3-AAC3-004B-8D75-C3347BC12899}"/>
              </a:ext>
            </a:extLst>
          </p:cNvPr>
          <p:cNvSpPr/>
          <p:nvPr/>
        </p:nvSpPr>
        <p:spPr>
          <a:xfrm>
            <a:off x="671391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13</a:t>
            </a:r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145030-E2F6-B342-87F1-CDDC1460A273}"/>
              </a:ext>
            </a:extLst>
          </p:cNvPr>
          <p:cNvSpPr/>
          <p:nvPr/>
        </p:nvSpPr>
        <p:spPr>
          <a:xfrm>
            <a:off x="1220173" y="4065981"/>
            <a:ext cx="548782" cy="54878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118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370</Words>
  <Application>Microsoft Macintosh PowerPoint</Application>
  <PresentationFormat>와이드스크린</PresentationFormat>
  <Paragraphs>370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6</cp:revision>
  <dcterms:created xsi:type="dcterms:W3CDTF">2021-03-06T07:51:16Z</dcterms:created>
  <dcterms:modified xsi:type="dcterms:W3CDTF">2021-03-06T09:01:41Z</dcterms:modified>
</cp:coreProperties>
</file>