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90F46-1CE7-1744-9FE4-55C9920B0459}" type="datetimeFigureOut">
              <a:t>2021. 8. 14.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640E-278A-594B-8BB0-13317B858B7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0640E-278A-594B-8BB0-13317B858B79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0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0640E-278A-594B-8BB0-13317B858B79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D64C1-5428-6449-B770-BBEF53144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92E42-C141-DE4A-B234-EBA79C40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11756-6873-DF45-8A1E-CB538507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6D226-745E-1143-94C1-224CE2F1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A8C99-0C91-1C4F-ADDF-5B3931D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B9AC-7C10-614D-9240-DFE99036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C3A0D-7BFD-6D43-8E25-F0B3CA1A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C57C-505B-6849-BB17-A1BF7BFF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1D9E6-7AE4-2A41-9BE6-6FF237A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C921-F8C5-7147-8BDE-0286934F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2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E8594-A247-D446-858F-3E819189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00F90-C287-7048-AE18-48AE83E2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F767C-FAF2-F144-9A25-CCC1532C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7BBA8-0C00-FA4D-8696-642676F3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56B9A-9386-3F42-8487-7396219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58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78B07-5AEC-BE4A-990B-7353ECE3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9DFE-A74C-8E4C-89F7-904DD24B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3CE9B-716B-8B47-A7B7-DE685506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4955-BE9F-B34A-B8D1-AF0AA252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5EE1D-27A7-044B-AF48-3D1A7CBD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74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8BF7-FFA6-1F48-9278-7979A40B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E2E2D-EDEC-DB4D-9920-3EED1A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662F3-6B8B-D04B-B629-21381825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FB8FA-5FA8-C84E-A2E4-B23D043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B60AB-DCDD-F04A-B350-AD46D7E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1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0B0F-2C01-044D-8E81-C6BAD202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5D2DC-F08F-514A-9ACF-FC703549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62C1A-48A8-C540-8F5C-63AE43A7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16E6E-BC84-6D43-8CE4-B270FB29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41233-722B-CE4D-8529-C21B0C8C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3FB7D-BF3E-DD43-B23F-6A7035F4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54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C2F9-5082-A646-9395-11BB4275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C6EB1-AB3A-CE4E-B154-58C079A2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14107-FC18-AC43-9BD8-5C48A1A8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3BD84-C3A5-3646-9226-E386519B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A055D-A904-5E43-B518-CF0F1C48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D4FAB-3178-C44F-9F3A-2A90356E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33B66-DD7E-6540-874C-8942E462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F0100-348E-AD41-BB73-9AEA9DB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8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5E68-6EDF-1046-B285-0D11CE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E8AAFE-9057-FB41-A50D-99FDB6F2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A2D7D1-2343-B64D-B16A-BB2E57BD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5D889-85A3-DD48-97D8-8B08C196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9B58A9-B167-DB40-AAC8-BD5AFC88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5B59A-982C-6B41-87B6-06DAD110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E90FB-7749-F64E-A405-551A3864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4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0CD9E-F680-B54A-8B48-2B0A104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EA422-6457-9D44-BAB0-AD21A938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150DC-FF6E-CB40-BC78-EAAADDFF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43F56-D6C1-E64D-B802-806A6217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4526-C419-4742-9A1C-B08DF93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8DEC7-FCAF-E747-83A0-4E4E9944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66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2C53A-853C-064B-A84E-71E656B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7C162-7698-734A-8386-31E8232C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626B4-B6BC-7B4F-8035-AADB4AFA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C7BC2-900D-634B-B8B9-9A2A27ED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65FF0-701F-6E46-9616-2B44BE40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69EDF-B6DB-DE4E-B986-2B7EE43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2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CB87D-FB6D-1849-ADE9-74E18571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CF1B6-09F2-1C4A-98B6-3CA0AEF2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C3730-E04F-DA43-B297-983523A79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7C44-927F-894B-8BC2-7437D00A8DBD}" type="datetimeFigureOut">
              <a:t>2021. 8. 14.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25A68-3363-1B43-B811-A085057F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19BB5-FDCD-F949-B645-F84D3247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6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D9E308-2CC4-294F-B9E5-A61FFEB9F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19792" b="34583"/>
          <a:stretch/>
        </p:blipFill>
        <p:spPr bwMode="auto">
          <a:xfrm>
            <a:off x="1257300" y="1864518"/>
            <a:ext cx="408547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7458CD-623A-904B-86AF-5298F326A7F4}"/>
              </a:ext>
            </a:extLst>
          </p:cNvPr>
          <p:cNvSpPr/>
          <p:nvPr/>
        </p:nvSpPr>
        <p:spPr>
          <a:xfrm>
            <a:off x="6223583" y="1864518"/>
            <a:ext cx="408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96FAC4CF-59F3-AD4B-8AF5-189768AC3F91}"/>
              </a:ext>
            </a:extLst>
          </p:cNvPr>
          <p:cNvSpPr/>
          <p:nvPr/>
        </p:nvSpPr>
        <p:spPr>
          <a:xfrm>
            <a:off x="6932486" y="2418113"/>
            <a:ext cx="745615" cy="1091206"/>
          </a:xfrm>
          <a:custGeom>
            <a:avLst/>
            <a:gdLst>
              <a:gd name="connsiteX0" fmla="*/ 65993 w 745615"/>
              <a:gd name="connsiteY0" fmla="*/ 510438 h 1091206"/>
              <a:gd name="connsiteX1" fmla="*/ 41279 w 745615"/>
              <a:gd name="connsiteY1" fmla="*/ 374514 h 1091206"/>
              <a:gd name="connsiteX2" fmla="*/ 16566 w 745615"/>
              <a:gd name="connsiteY2" fmla="*/ 263303 h 1091206"/>
              <a:gd name="connsiteX3" fmla="*/ 4209 w 745615"/>
              <a:gd name="connsiteY3" fmla="*/ 176806 h 1091206"/>
              <a:gd name="connsiteX4" fmla="*/ 41279 w 745615"/>
              <a:gd name="connsiteY4" fmla="*/ 213876 h 1091206"/>
              <a:gd name="connsiteX5" fmla="*/ 103063 w 745615"/>
              <a:gd name="connsiteY5" fmla="*/ 325087 h 1091206"/>
              <a:gd name="connsiteX6" fmla="*/ 127777 w 745615"/>
              <a:gd name="connsiteY6" fmla="*/ 362157 h 1091206"/>
              <a:gd name="connsiteX7" fmla="*/ 164847 w 745615"/>
              <a:gd name="connsiteY7" fmla="*/ 386871 h 1091206"/>
              <a:gd name="connsiteX8" fmla="*/ 226631 w 745615"/>
              <a:gd name="connsiteY8" fmla="*/ 461011 h 1091206"/>
              <a:gd name="connsiteX9" fmla="*/ 238988 w 745615"/>
              <a:gd name="connsiteY9" fmla="*/ 423941 h 1091206"/>
              <a:gd name="connsiteX10" fmla="*/ 288415 w 745615"/>
              <a:gd name="connsiteY10" fmla="*/ 399228 h 1091206"/>
              <a:gd name="connsiteX11" fmla="*/ 399625 w 745615"/>
              <a:gd name="connsiteY11" fmla="*/ 349801 h 1091206"/>
              <a:gd name="connsiteX12" fmla="*/ 473766 w 745615"/>
              <a:gd name="connsiteY12" fmla="*/ 325087 h 1091206"/>
              <a:gd name="connsiteX13" fmla="*/ 510836 w 745615"/>
              <a:gd name="connsiteY13" fmla="*/ 312730 h 1091206"/>
              <a:gd name="connsiteX14" fmla="*/ 523193 w 745615"/>
              <a:gd name="connsiteY14" fmla="*/ 263303 h 1091206"/>
              <a:gd name="connsiteX15" fmla="*/ 510836 w 745615"/>
              <a:gd name="connsiteY15" fmla="*/ 226233 h 1091206"/>
              <a:gd name="connsiteX16" fmla="*/ 498479 w 745615"/>
              <a:gd name="connsiteY16" fmla="*/ 127379 h 1091206"/>
              <a:gd name="connsiteX17" fmla="*/ 510836 w 745615"/>
              <a:gd name="connsiteY17" fmla="*/ 3811 h 1091206"/>
              <a:gd name="connsiteX18" fmla="*/ 535550 w 745615"/>
              <a:gd name="connsiteY18" fmla="*/ 77952 h 1091206"/>
              <a:gd name="connsiteX19" fmla="*/ 547906 w 745615"/>
              <a:gd name="connsiteY19" fmla="*/ 115022 h 1091206"/>
              <a:gd name="connsiteX20" fmla="*/ 584977 w 745615"/>
              <a:gd name="connsiteY20" fmla="*/ 213876 h 1091206"/>
              <a:gd name="connsiteX21" fmla="*/ 609690 w 745615"/>
              <a:gd name="connsiteY21" fmla="*/ 300373 h 1091206"/>
              <a:gd name="connsiteX22" fmla="*/ 597333 w 745615"/>
              <a:gd name="connsiteY22" fmla="*/ 399228 h 1091206"/>
              <a:gd name="connsiteX23" fmla="*/ 634404 w 745615"/>
              <a:gd name="connsiteY23" fmla="*/ 423941 h 1091206"/>
              <a:gd name="connsiteX24" fmla="*/ 683831 w 745615"/>
              <a:gd name="connsiteY24" fmla="*/ 498082 h 1091206"/>
              <a:gd name="connsiteX25" fmla="*/ 708544 w 745615"/>
              <a:gd name="connsiteY25" fmla="*/ 572222 h 1091206"/>
              <a:gd name="connsiteX26" fmla="*/ 720901 w 745615"/>
              <a:gd name="connsiteY26" fmla="*/ 609292 h 1091206"/>
              <a:gd name="connsiteX27" fmla="*/ 745615 w 745615"/>
              <a:gd name="connsiteY27" fmla="*/ 769930 h 1091206"/>
              <a:gd name="connsiteX28" fmla="*/ 733258 w 745615"/>
              <a:gd name="connsiteY28" fmla="*/ 918211 h 1091206"/>
              <a:gd name="connsiteX29" fmla="*/ 708544 w 745615"/>
              <a:gd name="connsiteY29" fmla="*/ 992352 h 1091206"/>
              <a:gd name="connsiteX30" fmla="*/ 597333 w 745615"/>
              <a:gd name="connsiteY30" fmla="*/ 1054136 h 1091206"/>
              <a:gd name="connsiteX31" fmla="*/ 498479 w 745615"/>
              <a:gd name="connsiteY31" fmla="*/ 1066492 h 1091206"/>
              <a:gd name="connsiteX32" fmla="*/ 387269 w 745615"/>
              <a:gd name="connsiteY32" fmla="*/ 1091206 h 1091206"/>
              <a:gd name="connsiteX33" fmla="*/ 226631 w 745615"/>
              <a:gd name="connsiteY33" fmla="*/ 1078849 h 1091206"/>
              <a:gd name="connsiteX34" fmla="*/ 152490 w 745615"/>
              <a:gd name="connsiteY34" fmla="*/ 1041779 h 1091206"/>
              <a:gd name="connsiteX35" fmla="*/ 90706 w 745615"/>
              <a:gd name="connsiteY35" fmla="*/ 930568 h 1091206"/>
              <a:gd name="connsiteX36" fmla="*/ 65993 w 745615"/>
              <a:gd name="connsiteY36" fmla="*/ 893498 h 1091206"/>
              <a:gd name="connsiteX37" fmla="*/ 53636 w 745615"/>
              <a:gd name="connsiteY37" fmla="*/ 856428 h 1091206"/>
              <a:gd name="connsiteX38" fmla="*/ 28923 w 745615"/>
              <a:gd name="connsiteY38" fmla="*/ 819357 h 1091206"/>
              <a:gd name="connsiteX39" fmla="*/ 4209 w 745615"/>
              <a:gd name="connsiteY39" fmla="*/ 732860 h 1091206"/>
              <a:gd name="connsiteX40" fmla="*/ 16566 w 745615"/>
              <a:gd name="connsiteY40" fmla="*/ 584579 h 1091206"/>
              <a:gd name="connsiteX41" fmla="*/ 65993 w 745615"/>
              <a:gd name="connsiteY41" fmla="*/ 510438 h 109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615" h="1091206">
                <a:moveTo>
                  <a:pt x="65993" y="510438"/>
                </a:moveTo>
                <a:cubicBezTo>
                  <a:pt x="70112" y="475427"/>
                  <a:pt x="49915" y="409057"/>
                  <a:pt x="41279" y="374514"/>
                </a:cubicBezTo>
                <a:cubicBezTo>
                  <a:pt x="14396" y="266982"/>
                  <a:pt x="43768" y="440110"/>
                  <a:pt x="16566" y="263303"/>
                </a:cubicBezTo>
                <a:cubicBezTo>
                  <a:pt x="12137" y="234517"/>
                  <a:pt x="-8816" y="202856"/>
                  <a:pt x="4209" y="176806"/>
                </a:cubicBezTo>
                <a:cubicBezTo>
                  <a:pt x="12024" y="161176"/>
                  <a:pt x="28922" y="201519"/>
                  <a:pt x="41279" y="213876"/>
                </a:cubicBezTo>
                <a:cubicBezTo>
                  <a:pt x="63029" y="279123"/>
                  <a:pt x="46412" y="240110"/>
                  <a:pt x="103063" y="325087"/>
                </a:cubicBezTo>
                <a:cubicBezTo>
                  <a:pt x="111301" y="337444"/>
                  <a:pt x="115420" y="353919"/>
                  <a:pt x="127777" y="362157"/>
                </a:cubicBezTo>
                <a:lnTo>
                  <a:pt x="164847" y="386871"/>
                </a:lnTo>
                <a:cubicBezTo>
                  <a:pt x="172303" y="398054"/>
                  <a:pt x="210772" y="461011"/>
                  <a:pt x="226631" y="461011"/>
                </a:cubicBezTo>
                <a:cubicBezTo>
                  <a:pt x="239656" y="461011"/>
                  <a:pt x="229778" y="433151"/>
                  <a:pt x="238988" y="423941"/>
                </a:cubicBezTo>
                <a:cubicBezTo>
                  <a:pt x="252013" y="410916"/>
                  <a:pt x="272422" y="408367"/>
                  <a:pt x="288415" y="399228"/>
                </a:cubicBezTo>
                <a:cubicBezTo>
                  <a:pt x="370662" y="352230"/>
                  <a:pt x="270172" y="392952"/>
                  <a:pt x="399625" y="349801"/>
                </a:cubicBezTo>
                <a:lnTo>
                  <a:pt x="473766" y="325087"/>
                </a:lnTo>
                <a:lnTo>
                  <a:pt x="510836" y="312730"/>
                </a:lnTo>
                <a:cubicBezTo>
                  <a:pt x="514955" y="296254"/>
                  <a:pt x="523193" y="280286"/>
                  <a:pt x="523193" y="263303"/>
                </a:cubicBezTo>
                <a:cubicBezTo>
                  <a:pt x="523193" y="250278"/>
                  <a:pt x="513166" y="239048"/>
                  <a:pt x="510836" y="226233"/>
                </a:cubicBezTo>
                <a:cubicBezTo>
                  <a:pt x="504895" y="193561"/>
                  <a:pt x="502598" y="160330"/>
                  <a:pt x="498479" y="127379"/>
                </a:cubicBezTo>
                <a:cubicBezTo>
                  <a:pt x="502598" y="86190"/>
                  <a:pt x="485999" y="36927"/>
                  <a:pt x="510836" y="3811"/>
                </a:cubicBezTo>
                <a:cubicBezTo>
                  <a:pt x="526467" y="-17029"/>
                  <a:pt x="527312" y="53238"/>
                  <a:pt x="535550" y="77952"/>
                </a:cubicBezTo>
                <a:cubicBezTo>
                  <a:pt x="539669" y="90309"/>
                  <a:pt x="544747" y="102386"/>
                  <a:pt x="547906" y="115022"/>
                </a:cubicBezTo>
                <a:cubicBezTo>
                  <a:pt x="570689" y="206154"/>
                  <a:pt x="546205" y="123407"/>
                  <a:pt x="584977" y="213876"/>
                </a:cubicBezTo>
                <a:cubicBezTo>
                  <a:pt x="595611" y="238688"/>
                  <a:pt x="603421" y="275299"/>
                  <a:pt x="609690" y="300373"/>
                </a:cubicBezTo>
                <a:cubicBezTo>
                  <a:pt x="605571" y="333325"/>
                  <a:pt x="590820" y="366665"/>
                  <a:pt x="597333" y="399228"/>
                </a:cubicBezTo>
                <a:cubicBezTo>
                  <a:pt x="600246" y="413791"/>
                  <a:pt x="624624" y="412764"/>
                  <a:pt x="634404" y="423941"/>
                </a:cubicBezTo>
                <a:cubicBezTo>
                  <a:pt x="653963" y="446294"/>
                  <a:pt x="674438" y="469904"/>
                  <a:pt x="683831" y="498082"/>
                </a:cubicBezTo>
                <a:lnTo>
                  <a:pt x="708544" y="572222"/>
                </a:lnTo>
                <a:cubicBezTo>
                  <a:pt x="712663" y="584579"/>
                  <a:pt x="718347" y="596520"/>
                  <a:pt x="720901" y="609292"/>
                </a:cubicBezTo>
                <a:cubicBezTo>
                  <a:pt x="739771" y="703639"/>
                  <a:pt x="730653" y="650236"/>
                  <a:pt x="745615" y="769930"/>
                </a:cubicBezTo>
                <a:cubicBezTo>
                  <a:pt x="741496" y="819357"/>
                  <a:pt x="741412" y="869288"/>
                  <a:pt x="733258" y="918211"/>
                </a:cubicBezTo>
                <a:cubicBezTo>
                  <a:pt x="728975" y="943907"/>
                  <a:pt x="730219" y="977902"/>
                  <a:pt x="708544" y="992352"/>
                </a:cubicBezTo>
                <a:cubicBezTo>
                  <a:pt x="670062" y="1018007"/>
                  <a:pt x="642191" y="1045980"/>
                  <a:pt x="597333" y="1054136"/>
                </a:cubicBezTo>
                <a:cubicBezTo>
                  <a:pt x="564661" y="1060076"/>
                  <a:pt x="531430" y="1062373"/>
                  <a:pt x="498479" y="1066492"/>
                </a:cubicBezTo>
                <a:cubicBezTo>
                  <a:pt x="479417" y="1071258"/>
                  <a:pt x="402955" y="1091206"/>
                  <a:pt x="387269" y="1091206"/>
                </a:cubicBezTo>
                <a:cubicBezTo>
                  <a:pt x="333565" y="1091206"/>
                  <a:pt x="280177" y="1082968"/>
                  <a:pt x="226631" y="1078849"/>
                </a:cubicBezTo>
                <a:cubicBezTo>
                  <a:pt x="200189" y="1070035"/>
                  <a:pt x="172216" y="1064323"/>
                  <a:pt x="152490" y="1041779"/>
                </a:cubicBezTo>
                <a:cubicBezTo>
                  <a:pt x="61584" y="937886"/>
                  <a:pt x="127477" y="1004110"/>
                  <a:pt x="90706" y="930568"/>
                </a:cubicBezTo>
                <a:cubicBezTo>
                  <a:pt x="84065" y="917285"/>
                  <a:pt x="72634" y="906781"/>
                  <a:pt x="65993" y="893498"/>
                </a:cubicBezTo>
                <a:cubicBezTo>
                  <a:pt x="60168" y="881848"/>
                  <a:pt x="59461" y="868078"/>
                  <a:pt x="53636" y="856428"/>
                </a:cubicBezTo>
                <a:cubicBezTo>
                  <a:pt x="46994" y="843145"/>
                  <a:pt x="35565" y="832640"/>
                  <a:pt x="28923" y="819357"/>
                </a:cubicBezTo>
                <a:cubicBezTo>
                  <a:pt x="20059" y="801628"/>
                  <a:pt x="8169" y="748699"/>
                  <a:pt x="4209" y="732860"/>
                </a:cubicBezTo>
                <a:cubicBezTo>
                  <a:pt x="8328" y="683433"/>
                  <a:pt x="8412" y="633503"/>
                  <a:pt x="16566" y="584579"/>
                </a:cubicBezTo>
                <a:cubicBezTo>
                  <a:pt x="42581" y="428485"/>
                  <a:pt x="61874" y="545449"/>
                  <a:pt x="65993" y="51043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C66CA96B-222C-D343-B22B-910F4AAC5BE3}"/>
              </a:ext>
            </a:extLst>
          </p:cNvPr>
          <p:cNvSpPr/>
          <p:nvPr/>
        </p:nvSpPr>
        <p:spPr>
          <a:xfrm>
            <a:off x="7331226" y="2965622"/>
            <a:ext cx="162408" cy="222421"/>
          </a:xfrm>
          <a:custGeom>
            <a:avLst/>
            <a:gdLst>
              <a:gd name="connsiteX0" fmla="*/ 37956 w 162408"/>
              <a:gd name="connsiteY0" fmla="*/ 111210 h 222421"/>
              <a:gd name="connsiteX1" fmla="*/ 50312 w 162408"/>
              <a:gd name="connsiteY1" fmla="*/ 49427 h 222421"/>
              <a:gd name="connsiteX2" fmla="*/ 62669 w 162408"/>
              <a:gd name="connsiteY2" fmla="*/ 12356 h 222421"/>
              <a:gd name="connsiteX3" fmla="*/ 99739 w 162408"/>
              <a:gd name="connsiteY3" fmla="*/ 0 h 222421"/>
              <a:gd name="connsiteX4" fmla="*/ 136810 w 162408"/>
              <a:gd name="connsiteY4" fmla="*/ 12356 h 222421"/>
              <a:gd name="connsiteX5" fmla="*/ 149166 w 162408"/>
              <a:gd name="connsiteY5" fmla="*/ 123567 h 222421"/>
              <a:gd name="connsiteX6" fmla="*/ 136810 w 162408"/>
              <a:gd name="connsiteY6" fmla="*/ 160637 h 222421"/>
              <a:gd name="connsiteX7" fmla="*/ 62669 w 162408"/>
              <a:gd name="connsiteY7" fmla="*/ 222421 h 222421"/>
              <a:gd name="connsiteX8" fmla="*/ 25599 w 162408"/>
              <a:gd name="connsiteY8" fmla="*/ 210064 h 222421"/>
              <a:gd name="connsiteX9" fmla="*/ 13242 w 162408"/>
              <a:gd name="connsiteY9" fmla="*/ 98854 h 222421"/>
              <a:gd name="connsiteX10" fmla="*/ 25599 w 162408"/>
              <a:gd name="connsiteY10" fmla="*/ 61783 h 222421"/>
              <a:gd name="connsiteX11" fmla="*/ 62669 w 162408"/>
              <a:gd name="connsiteY11" fmla="*/ 49427 h 2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408" h="222421">
                <a:moveTo>
                  <a:pt x="37956" y="111210"/>
                </a:moveTo>
                <a:cubicBezTo>
                  <a:pt x="42075" y="90616"/>
                  <a:pt x="45218" y="69802"/>
                  <a:pt x="50312" y="49427"/>
                </a:cubicBezTo>
                <a:cubicBezTo>
                  <a:pt x="53471" y="36790"/>
                  <a:pt x="53459" y="21566"/>
                  <a:pt x="62669" y="12356"/>
                </a:cubicBezTo>
                <a:cubicBezTo>
                  <a:pt x="71879" y="3146"/>
                  <a:pt x="87382" y="4119"/>
                  <a:pt x="99739" y="0"/>
                </a:cubicBezTo>
                <a:cubicBezTo>
                  <a:pt x="112096" y="4119"/>
                  <a:pt x="126639" y="4219"/>
                  <a:pt x="136810" y="12356"/>
                </a:cubicBezTo>
                <a:cubicBezTo>
                  <a:pt x="178038" y="45338"/>
                  <a:pt x="159549" y="76845"/>
                  <a:pt x="149166" y="123567"/>
                </a:cubicBezTo>
                <a:cubicBezTo>
                  <a:pt x="146341" y="136282"/>
                  <a:pt x="144035" y="149800"/>
                  <a:pt x="136810" y="160637"/>
                </a:cubicBezTo>
                <a:cubicBezTo>
                  <a:pt x="117781" y="189181"/>
                  <a:pt x="90023" y="204185"/>
                  <a:pt x="62669" y="222421"/>
                </a:cubicBezTo>
                <a:cubicBezTo>
                  <a:pt x="50312" y="218302"/>
                  <a:pt x="35770" y="218201"/>
                  <a:pt x="25599" y="210064"/>
                </a:cubicBezTo>
                <a:cubicBezTo>
                  <a:pt x="-15630" y="177081"/>
                  <a:pt x="2858" y="145579"/>
                  <a:pt x="13242" y="98854"/>
                </a:cubicBezTo>
                <a:cubicBezTo>
                  <a:pt x="16068" y="86139"/>
                  <a:pt x="16389" y="70993"/>
                  <a:pt x="25599" y="61783"/>
                </a:cubicBezTo>
                <a:cubicBezTo>
                  <a:pt x="34809" y="52573"/>
                  <a:pt x="62669" y="49427"/>
                  <a:pt x="62669" y="494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21718829-047B-9047-BA34-561A8F3AB09C}"/>
              </a:ext>
            </a:extLst>
          </p:cNvPr>
          <p:cNvSpPr/>
          <p:nvPr/>
        </p:nvSpPr>
        <p:spPr>
          <a:xfrm>
            <a:off x="6998479" y="3064369"/>
            <a:ext cx="197708" cy="197815"/>
          </a:xfrm>
          <a:custGeom>
            <a:avLst/>
            <a:gdLst>
              <a:gd name="connsiteX0" fmla="*/ 197708 w 197708"/>
              <a:gd name="connsiteY0" fmla="*/ 160745 h 197815"/>
              <a:gd name="connsiteX1" fmla="*/ 135924 w 197708"/>
              <a:gd name="connsiteY1" fmla="*/ 173101 h 197815"/>
              <a:gd name="connsiteX2" fmla="*/ 61784 w 197708"/>
              <a:gd name="connsiteY2" fmla="*/ 160745 h 197815"/>
              <a:gd name="connsiteX3" fmla="*/ 24713 w 197708"/>
              <a:gd name="connsiteY3" fmla="*/ 86604 h 197815"/>
              <a:gd name="connsiteX4" fmla="*/ 0 w 197708"/>
              <a:gd name="connsiteY4" fmla="*/ 49534 h 197815"/>
              <a:gd name="connsiteX5" fmla="*/ 24713 w 197708"/>
              <a:gd name="connsiteY5" fmla="*/ 12463 h 197815"/>
              <a:gd name="connsiteX6" fmla="*/ 111211 w 197708"/>
              <a:gd name="connsiteY6" fmla="*/ 12463 h 197815"/>
              <a:gd name="connsiteX7" fmla="*/ 135924 w 197708"/>
              <a:gd name="connsiteY7" fmla="*/ 49534 h 197815"/>
              <a:gd name="connsiteX8" fmla="*/ 148281 w 197708"/>
              <a:gd name="connsiteY8" fmla="*/ 86604 h 197815"/>
              <a:gd name="connsiteX9" fmla="*/ 160638 w 197708"/>
              <a:gd name="connsiteY9" fmla="*/ 197815 h 19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708" h="197815">
                <a:moveTo>
                  <a:pt x="197708" y="160745"/>
                </a:moveTo>
                <a:cubicBezTo>
                  <a:pt x="177113" y="164864"/>
                  <a:pt x="156926" y="173101"/>
                  <a:pt x="135924" y="173101"/>
                </a:cubicBezTo>
                <a:cubicBezTo>
                  <a:pt x="110870" y="173101"/>
                  <a:pt x="84193" y="171950"/>
                  <a:pt x="61784" y="160745"/>
                </a:cubicBezTo>
                <a:cubicBezTo>
                  <a:pt x="38176" y="148941"/>
                  <a:pt x="34460" y="106098"/>
                  <a:pt x="24713" y="86604"/>
                </a:cubicBezTo>
                <a:cubicBezTo>
                  <a:pt x="18072" y="73321"/>
                  <a:pt x="8238" y="61891"/>
                  <a:pt x="0" y="49534"/>
                </a:cubicBezTo>
                <a:cubicBezTo>
                  <a:pt x="8238" y="37177"/>
                  <a:pt x="13116" y="21740"/>
                  <a:pt x="24713" y="12463"/>
                </a:cubicBezTo>
                <a:cubicBezTo>
                  <a:pt x="54257" y="-11172"/>
                  <a:pt x="79967" y="4653"/>
                  <a:pt x="111211" y="12463"/>
                </a:cubicBezTo>
                <a:cubicBezTo>
                  <a:pt x="119449" y="24820"/>
                  <a:pt x="129282" y="36251"/>
                  <a:pt x="135924" y="49534"/>
                </a:cubicBezTo>
                <a:cubicBezTo>
                  <a:pt x="141749" y="61184"/>
                  <a:pt x="145122" y="73968"/>
                  <a:pt x="148281" y="86604"/>
                </a:cubicBezTo>
                <a:cubicBezTo>
                  <a:pt x="163869" y="148956"/>
                  <a:pt x="160638" y="139614"/>
                  <a:pt x="160638" y="1978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2381E910-9CA9-F849-B73D-DE31E18066EC}"/>
              </a:ext>
            </a:extLst>
          </p:cNvPr>
          <p:cNvSpPr/>
          <p:nvPr/>
        </p:nvSpPr>
        <p:spPr>
          <a:xfrm>
            <a:off x="6998479" y="3274541"/>
            <a:ext cx="2619632" cy="1445740"/>
          </a:xfrm>
          <a:custGeom>
            <a:avLst/>
            <a:gdLst>
              <a:gd name="connsiteX0" fmla="*/ 172995 w 2619632"/>
              <a:gd name="connsiteY0" fmla="*/ 247135 h 1445740"/>
              <a:gd name="connsiteX1" fmla="*/ 160638 w 2619632"/>
              <a:gd name="connsiteY1" fmla="*/ 308918 h 1445740"/>
              <a:gd name="connsiteX2" fmla="*/ 135924 w 2619632"/>
              <a:gd name="connsiteY2" fmla="*/ 383059 h 1445740"/>
              <a:gd name="connsiteX3" fmla="*/ 135924 w 2619632"/>
              <a:gd name="connsiteY3" fmla="*/ 654908 h 1445740"/>
              <a:gd name="connsiteX4" fmla="*/ 148281 w 2619632"/>
              <a:gd name="connsiteY4" fmla="*/ 704335 h 1445740"/>
              <a:gd name="connsiteX5" fmla="*/ 185351 w 2619632"/>
              <a:gd name="connsiteY5" fmla="*/ 729048 h 1445740"/>
              <a:gd name="connsiteX6" fmla="*/ 148281 w 2619632"/>
              <a:gd name="connsiteY6" fmla="*/ 716691 h 1445740"/>
              <a:gd name="connsiteX7" fmla="*/ 24713 w 2619632"/>
              <a:gd name="connsiteY7" fmla="*/ 753762 h 1445740"/>
              <a:gd name="connsiteX8" fmla="*/ 0 w 2619632"/>
              <a:gd name="connsiteY8" fmla="*/ 827902 h 1445740"/>
              <a:gd name="connsiteX9" fmla="*/ 24713 w 2619632"/>
              <a:gd name="connsiteY9" fmla="*/ 864973 h 1445740"/>
              <a:gd name="connsiteX10" fmla="*/ 111211 w 2619632"/>
              <a:gd name="connsiteY10" fmla="*/ 889686 h 1445740"/>
              <a:gd name="connsiteX11" fmla="*/ 222422 w 2619632"/>
              <a:gd name="connsiteY11" fmla="*/ 864973 h 1445740"/>
              <a:gd name="connsiteX12" fmla="*/ 296562 w 2619632"/>
              <a:gd name="connsiteY12" fmla="*/ 827902 h 1445740"/>
              <a:gd name="connsiteX13" fmla="*/ 667265 w 2619632"/>
              <a:gd name="connsiteY13" fmla="*/ 840259 h 1445740"/>
              <a:gd name="connsiteX14" fmla="*/ 630195 w 2619632"/>
              <a:gd name="connsiteY14" fmla="*/ 827902 h 1445740"/>
              <a:gd name="connsiteX15" fmla="*/ 556054 w 2619632"/>
              <a:gd name="connsiteY15" fmla="*/ 778475 h 1445740"/>
              <a:gd name="connsiteX16" fmla="*/ 518984 w 2619632"/>
              <a:gd name="connsiteY16" fmla="*/ 753762 h 1445740"/>
              <a:gd name="connsiteX17" fmla="*/ 481913 w 2619632"/>
              <a:gd name="connsiteY17" fmla="*/ 729048 h 1445740"/>
              <a:gd name="connsiteX18" fmla="*/ 469557 w 2619632"/>
              <a:gd name="connsiteY18" fmla="*/ 691978 h 1445740"/>
              <a:gd name="connsiteX19" fmla="*/ 420130 w 2619632"/>
              <a:gd name="connsiteY19" fmla="*/ 617837 h 1445740"/>
              <a:gd name="connsiteX20" fmla="*/ 407773 w 2619632"/>
              <a:gd name="connsiteY20" fmla="*/ 543697 h 1445740"/>
              <a:gd name="connsiteX21" fmla="*/ 420130 w 2619632"/>
              <a:gd name="connsiteY21" fmla="*/ 481913 h 1445740"/>
              <a:gd name="connsiteX22" fmla="*/ 481913 w 2619632"/>
              <a:gd name="connsiteY22" fmla="*/ 358345 h 1445740"/>
              <a:gd name="connsiteX23" fmla="*/ 518984 w 2619632"/>
              <a:gd name="connsiteY23" fmla="*/ 333632 h 1445740"/>
              <a:gd name="connsiteX24" fmla="*/ 580767 w 2619632"/>
              <a:gd name="connsiteY24" fmla="*/ 271848 h 1445740"/>
              <a:gd name="connsiteX25" fmla="*/ 617838 w 2619632"/>
              <a:gd name="connsiteY25" fmla="*/ 197708 h 1445740"/>
              <a:gd name="connsiteX26" fmla="*/ 642551 w 2619632"/>
              <a:gd name="connsiteY26" fmla="*/ 61783 h 1445740"/>
              <a:gd name="connsiteX27" fmla="*/ 667265 w 2619632"/>
              <a:gd name="connsiteY27" fmla="*/ 24713 h 1445740"/>
              <a:gd name="connsiteX28" fmla="*/ 741405 w 2619632"/>
              <a:gd name="connsiteY28" fmla="*/ 12356 h 1445740"/>
              <a:gd name="connsiteX29" fmla="*/ 840259 w 2619632"/>
              <a:gd name="connsiteY29" fmla="*/ 0 h 1445740"/>
              <a:gd name="connsiteX30" fmla="*/ 1198605 w 2619632"/>
              <a:gd name="connsiteY30" fmla="*/ 24713 h 1445740"/>
              <a:gd name="connsiteX31" fmla="*/ 1322173 w 2619632"/>
              <a:gd name="connsiteY31" fmla="*/ 61783 h 1445740"/>
              <a:gd name="connsiteX32" fmla="*/ 1359243 w 2619632"/>
              <a:gd name="connsiteY32" fmla="*/ 74140 h 1445740"/>
              <a:gd name="connsiteX33" fmla="*/ 1433384 w 2619632"/>
              <a:gd name="connsiteY33" fmla="*/ 98854 h 1445740"/>
              <a:gd name="connsiteX34" fmla="*/ 1779373 w 2619632"/>
              <a:gd name="connsiteY34" fmla="*/ 111210 h 1445740"/>
              <a:gd name="connsiteX35" fmla="*/ 1853513 w 2619632"/>
              <a:gd name="connsiteY35" fmla="*/ 123567 h 1445740"/>
              <a:gd name="connsiteX36" fmla="*/ 1940011 w 2619632"/>
              <a:gd name="connsiteY36" fmla="*/ 135924 h 1445740"/>
              <a:gd name="connsiteX37" fmla="*/ 2014151 w 2619632"/>
              <a:gd name="connsiteY37" fmla="*/ 160637 h 1445740"/>
              <a:gd name="connsiteX38" fmla="*/ 2051222 w 2619632"/>
              <a:gd name="connsiteY38" fmla="*/ 172994 h 1445740"/>
              <a:gd name="connsiteX39" fmla="*/ 2088292 w 2619632"/>
              <a:gd name="connsiteY39" fmla="*/ 185351 h 1445740"/>
              <a:gd name="connsiteX40" fmla="*/ 2162432 w 2619632"/>
              <a:gd name="connsiteY40" fmla="*/ 247135 h 1445740"/>
              <a:gd name="connsiteX41" fmla="*/ 2236573 w 2619632"/>
              <a:gd name="connsiteY41" fmla="*/ 308918 h 1445740"/>
              <a:gd name="connsiteX42" fmla="*/ 2261286 w 2619632"/>
              <a:gd name="connsiteY42" fmla="*/ 345989 h 1445740"/>
              <a:gd name="connsiteX43" fmla="*/ 2409567 w 2619632"/>
              <a:gd name="connsiteY43" fmla="*/ 420129 h 1445740"/>
              <a:gd name="connsiteX44" fmla="*/ 2582562 w 2619632"/>
              <a:gd name="connsiteY44" fmla="*/ 444843 h 1445740"/>
              <a:gd name="connsiteX45" fmla="*/ 2619632 w 2619632"/>
              <a:gd name="connsiteY45" fmla="*/ 518983 h 1445740"/>
              <a:gd name="connsiteX46" fmla="*/ 2594919 w 2619632"/>
              <a:gd name="connsiteY46" fmla="*/ 753762 h 1445740"/>
              <a:gd name="connsiteX47" fmla="*/ 2582562 w 2619632"/>
              <a:gd name="connsiteY47" fmla="*/ 790832 h 1445740"/>
              <a:gd name="connsiteX48" fmla="*/ 2557849 w 2619632"/>
              <a:gd name="connsiteY48" fmla="*/ 877329 h 1445740"/>
              <a:gd name="connsiteX49" fmla="*/ 2508422 w 2619632"/>
              <a:gd name="connsiteY49" fmla="*/ 951470 h 1445740"/>
              <a:gd name="connsiteX50" fmla="*/ 2483708 w 2619632"/>
              <a:gd name="connsiteY50" fmla="*/ 988540 h 1445740"/>
              <a:gd name="connsiteX51" fmla="*/ 2384854 w 2619632"/>
              <a:gd name="connsiteY51" fmla="*/ 1062681 h 1445740"/>
              <a:gd name="connsiteX52" fmla="*/ 2335427 w 2619632"/>
              <a:gd name="connsiteY52" fmla="*/ 1099751 h 1445740"/>
              <a:gd name="connsiteX53" fmla="*/ 2286000 w 2619632"/>
              <a:gd name="connsiteY53" fmla="*/ 1136821 h 1445740"/>
              <a:gd name="connsiteX54" fmla="*/ 2248930 w 2619632"/>
              <a:gd name="connsiteY54" fmla="*/ 1161535 h 1445740"/>
              <a:gd name="connsiteX55" fmla="*/ 2211859 w 2619632"/>
              <a:gd name="connsiteY55" fmla="*/ 1173891 h 1445740"/>
              <a:gd name="connsiteX56" fmla="*/ 2075935 w 2619632"/>
              <a:gd name="connsiteY56" fmla="*/ 1223318 h 1445740"/>
              <a:gd name="connsiteX57" fmla="*/ 2001795 w 2619632"/>
              <a:gd name="connsiteY57" fmla="*/ 1248032 h 1445740"/>
              <a:gd name="connsiteX58" fmla="*/ 1964724 w 2619632"/>
              <a:gd name="connsiteY58" fmla="*/ 1260389 h 1445740"/>
              <a:gd name="connsiteX59" fmla="*/ 1902940 w 2619632"/>
              <a:gd name="connsiteY59" fmla="*/ 1272745 h 1445740"/>
              <a:gd name="connsiteX60" fmla="*/ 1791730 w 2619632"/>
              <a:gd name="connsiteY60" fmla="*/ 1285102 h 1445740"/>
              <a:gd name="connsiteX61" fmla="*/ 1705232 w 2619632"/>
              <a:gd name="connsiteY61" fmla="*/ 1297459 h 1445740"/>
              <a:gd name="connsiteX62" fmla="*/ 1569308 w 2619632"/>
              <a:gd name="connsiteY62" fmla="*/ 1285102 h 1445740"/>
              <a:gd name="connsiteX63" fmla="*/ 1495167 w 2619632"/>
              <a:gd name="connsiteY63" fmla="*/ 1260389 h 1445740"/>
              <a:gd name="connsiteX64" fmla="*/ 1433384 w 2619632"/>
              <a:gd name="connsiteY64" fmla="*/ 1198605 h 1445740"/>
              <a:gd name="connsiteX65" fmla="*/ 1396313 w 2619632"/>
              <a:gd name="connsiteY65" fmla="*/ 1173891 h 1445740"/>
              <a:gd name="connsiteX66" fmla="*/ 1322173 w 2619632"/>
              <a:gd name="connsiteY66" fmla="*/ 1062681 h 1445740"/>
              <a:gd name="connsiteX67" fmla="*/ 1297459 w 2619632"/>
              <a:gd name="connsiteY67" fmla="*/ 1025610 h 1445740"/>
              <a:gd name="connsiteX68" fmla="*/ 1248032 w 2619632"/>
              <a:gd name="connsiteY68" fmla="*/ 914400 h 1445740"/>
              <a:gd name="connsiteX69" fmla="*/ 1458097 w 2619632"/>
              <a:gd name="connsiteY69" fmla="*/ 914400 h 1445740"/>
              <a:gd name="connsiteX70" fmla="*/ 1495167 w 2619632"/>
              <a:gd name="connsiteY70" fmla="*/ 939113 h 1445740"/>
              <a:gd name="connsiteX71" fmla="*/ 1519881 w 2619632"/>
              <a:gd name="connsiteY71" fmla="*/ 976183 h 1445740"/>
              <a:gd name="connsiteX72" fmla="*/ 1532238 w 2619632"/>
              <a:gd name="connsiteY72" fmla="*/ 1013254 h 1445740"/>
              <a:gd name="connsiteX73" fmla="*/ 1581665 w 2619632"/>
              <a:gd name="connsiteY73" fmla="*/ 1087394 h 1445740"/>
              <a:gd name="connsiteX74" fmla="*/ 1606378 w 2619632"/>
              <a:gd name="connsiteY74" fmla="*/ 1124464 h 1445740"/>
              <a:gd name="connsiteX75" fmla="*/ 1643449 w 2619632"/>
              <a:gd name="connsiteY75" fmla="*/ 1136821 h 1445740"/>
              <a:gd name="connsiteX76" fmla="*/ 1853513 w 2619632"/>
              <a:gd name="connsiteY76" fmla="*/ 1112108 h 1445740"/>
              <a:gd name="connsiteX77" fmla="*/ 1927654 w 2619632"/>
              <a:gd name="connsiteY77" fmla="*/ 1087394 h 1445740"/>
              <a:gd name="connsiteX78" fmla="*/ 1964724 w 2619632"/>
              <a:gd name="connsiteY78" fmla="*/ 1075037 h 1445740"/>
              <a:gd name="connsiteX79" fmla="*/ 2001795 w 2619632"/>
              <a:gd name="connsiteY79" fmla="*/ 1050324 h 1445740"/>
              <a:gd name="connsiteX80" fmla="*/ 2113005 w 2619632"/>
              <a:gd name="connsiteY80" fmla="*/ 1013254 h 1445740"/>
              <a:gd name="connsiteX81" fmla="*/ 2187146 w 2619632"/>
              <a:gd name="connsiteY81" fmla="*/ 988540 h 1445740"/>
              <a:gd name="connsiteX82" fmla="*/ 2261286 w 2619632"/>
              <a:gd name="connsiteY82" fmla="*/ 939113 h 1445740"/>
              <a:gd name="connsiteX83" fmla="*/ 2298357 w 2619632"/>
              <a:gd name="connsiteY83" fmla="*/ 914400 h 1445740"/>
              <a:gd name="connsiteX84" fmla="*/ 2323070 w 2619632"/>
              <a:gd name="connsiteY84" fmla="*/ 877329 h 1445740"/>
              <a:gd name="connsiteX85" fmla="*/ 2360140 w 2619632"/>
              <a:gd name="connsiteY85" fmla="*/ 852616 h 1445740"/>
              <a:gd name="connsiteX86" fmla="*/ 2384854 w 2619632"/>
              <a:gd name="connsiteY86" fmla="*/ 778475 h 1445740"/>
              <a:gd name="connsiteX87" fmla="*/ 2409567 w 2619632"/>
              <a:gd name="connsiteY87" fmla="*/ 741405 h 1445740"/>
              <a:gd name="connsiteX88" fmla="*/ 2421924 w 2619632"/>
              <a:gd name="connsiteY88" fmla="*/ 704335 h 1445740"/>
              <a:gd name="connsiteX89" fmla="*/ 2397211 w 2619632"/>
              <a:gd name="connsiteY89" fmla="*/ 741405 h 1445740"/>
              <a:gd name="connsiteX90" fmla="*/ 2360140 w 2619632"/>
              <a:gd name="connsiteY90" fmla="*/ 766118 h 1445740"/>
              <a:gd name="connsiteX91" fmla="*/ 2335427 w 2619632"/>
              <a:gd name="connsiteY91" fmla="*/ 803189 h 1445740"/>
              <a:gd name="connsiteX92" fmla="*/ 2298357 w 2619632"/>
              <a:gd name="connsiteY92" fmla="*/ 827902 h 1445740"/>
              <a:gd name="connsiteX93" fmla="*/ 2248930 w 2619632"/>
              <a:gd name="connsiteY93" fmla="*/ 877329 h 1445740"/>
              <a:gd name="connsiteX94" fmla="*/ 2174789 w 2619632"/>
              <a:gd name="connsiteY94" fmla="*/ 914400 h 1445740"/>
              <a:gd name="connsiteX95" fmla="*/ 2137719 w 2619632"/>
              <a:gd name="connsiteY95" fmla="*/ 939113 h 1445740"/>
              <a:gd name="connsiteX96" fmla="*/ 2063578 w 2619632"/>
              <a:gd name="connsiteY96" fmla="*/ 963827 h 1445740"/>
              <a:gd name="connsiteX97" fmla="*/ 2026508 w 2619632"/>
              <a:gd name="connsiteY97" fmla="*/ 988540 h 1445740"/>
              <a:gd name="connsiteX98" fmla="*/ 1915297 w 2619632"/>
              <a:gd name="connsiteY98" fmla="*/ 1013254 h 1445740"/>
              <a:gd name="connsiteX99" fmla="*/ 1729946 w 2619632"/>
              <a:gd name="connsiteY99" fmla="*/ 1050324 h 1445740"/>
              <a:gd name="connsiteX100" fmla="*/ 1371600 w 2619632"/>
              <a:gd name="connsiteY100" fmla="*/ 1025610 h 1445740"/>
              <a:gd name="connsiteX101" fmla="*/ 1235676 w 2619632"/>
              <a:gd name="connsiteY101" fmla="*/ 1000897 h 1445740"/>
              <a:gd name="connsiteX102" fmla="*/ 976184 w 2619632"/>
              <a:gd name="connsiteY102" fmla="*/ 988540 h 1445740"/>
              <a:gd name="connsiteX103" fmla="*/ 939113 w 2619632"/>
              <a:gd name="connsiteY103" fmla="*/ 976183 h 1445740"/>
              <a:gd name="connsiteX104" fmla="*/ 716692 w 2619632"/>
              <a:gd name="connsiteY104" fmla="*/ 1000897 h 1445740"/>
              <a:gd name="connsiteX105" fmla="*/ 716692 w 2619632"/>
              <a:gd name="connsiteY105" fmla="*/ 1112108 h 1445740"/>
              <a:gd name="connsiteX106" fmla="*/ 729049 w 2619632"/>
              <a:gd name="connsiteY106" fmla="*/ 1149178 h 1445740"/>
              <a:gd name="connsiteX107" fmla="*/ 864973 w 2619632"/>
              <a:gd name="connsiteY107" fmla="*/ 1186248 h 1445740"/>
              <a:gd name="connsiteX108" fmla="*/ 1099751 w 2619632"/>
              <a:gd name="connsiteY108" fmla="*/ 1223318 h 1445740"/>
              <a:gd name="connsiteX109" fmla="*/ 1371600 w 2619632"/>
              <a:gd name="connsiteY109" fmla="*/ 1198605 h 1445740"/>
              <a:gd name="connsiteX110" fmla="*/ 1445740 w 2619632"/>
              <a:gd name="connsiteY110" fmla="*/ 1186248 h 1445740"/>
              <a:gd name="connsiteX111" fmla="*/ 1408670 w 2619632"/>
              <a:gd name="connsiteY111" fmla="*/ 1198605 h 1445740"/>
              <a:gd name="connsiteX112" fmla="*/ 1297459 w 2619632"/>
              <a:gd name="connsiteY112" fmla="*/ 1210962 h 1445740"/>
              <a:gd name="connsiteX113" fmla="*/ 1210962 w 2619632"/>
              <a:gd name="connsiteY113" fmla="*/ 1248032 h 1445740"/>
              <a:gd name="connsiteX114" fmla="*/ 1136822 w 2619632"/>
              <a:gd name="connsiteY114" fmla="*/ 1272745 h 1445740"/>
              <a:gd name="connsiteX115" fmla="*/ 1062681 w 2619632"/>
              <a:gd name="connsiteY115" fmla="*/ 1322173 h 1445740"/>
              <a:gd name="connsiteX116" fmla="*/ 1025611 w 2619632"/>
              <a:gd name="connsiteY116" fmla="*/ 1346886 h 1445740"/>
              <a:gd name="connsiteX117" fmla="*/ 1037967 w 2619632"/>
              <a:gd name="connsiteY117" fmla="*/ 1421027 h 1445740"/>
              <a:gd name="connsiteX118" fmla="*/ 1112108 w 2619632"/>
              <a:gd name="connsiteY118" fmla="*/ 1445740 h 1445740"/>
              <a:gd name="connsiteX119" fmla="*/ 1433384 w 2619632"/>
              <a:gd name="connsiteY119" fmla="*/ 1408670 h 1445740"/>
              <a:gd name="connsiteX120" fmla="*/ 1556951 w 2619632"/>
              <a:gd name="connsiteY120" fmla="*/ 1371600 h 1445740"/>
              <a:gd name="connsiteX121" fmla="*/ 1594022 w 2619632"/>
              <a:gd name="connsiteY121" fmla="*/ 1359243 h 1445740"/>
              <a:gd name="connsiteX122" fmla="*/ 1631092 w 2619632"/>
              <a:gd name="connsiteY122" fmla="*/ 1334529 h 1445740"/>
              <a:gd name="connsiteX123" fmla="*/ 1705232 w 2619632"/>
              <a:gd name="connsiteY123" fmla="*/ 1322173 h 1445740"/>
              <a:gd name="connsiteX124" fmla="*/ 1767016 w 2619632"/>
              <a:gd name="connsiteY124" fmla="*/ 1309816 h 1445740"/>
              <a:gd name="connsiteX125" fmla="*/ 1668162 w 2619632"/>
              <a:gd name="connsiteY125" fmla="*/ 1309816 h 1445740"/>
              <a:gd name="connsiteX126" fmla="*/ 1532238 w 2619632"/>
              <a:gd name="connsiteY126" fmla="*/ 1297459 h 1445740"/>
              <a:gd name="connsiteX127" fmla="*/ 1458097 w 2619632"/>
              <a:gd name="connsiteY127" fmla="*/ 1272745 h 1445740"/>
              <a:gd name="connsiteX128" fmla="*/ 1383957 w 2619632"/>
              <a:gd name="connsiteY128" fmla="*/ 1161535 h 1445740"/>
              <a:gd name="connsiteX129" fmla="*/ 1359243 w 2619632"/>
              <a:gd name="connsiteY129" fmla="*/ 1124464 h 1445740"/>
              <a:gd name="connsiteX130" fmla="*/ 1322173 w 2619632"/>
              <a:gd name="connsiteY130" fmla="*/ 1099751 h 1445740"/>
              <a:gd name="connsiteX131" fmla="*/ 1248032 w 2619632"/>
              <a:gd name="connsiteY131" fmla="*/ 1075037 h 1445740"/>
              <a:gd name="connsiteX132" fmla="*/ 1210962 w 2619632"/>
              <a:gd name="connsiteY132" fmla="*/ 1050324 h 1445740"/>
              <a:gd name="connsiteX133" fmla="*/ 1050324 w 2619632"/>
              <a:gd name="connsiteY133" fmla="*/ 1013254 h 1445740"/>
              <a:gd name="connsiteX134" fmla="*/ 926757 w 2619632"/>
              <a:gd name="connsiteY134" fmla="*/ 976183 h 1445740"/>
              <a:gd name="connsiteX135" fmla="*/ 926757 w 2619632"/>
              <a:gd name="connsiteY135" fmla="*/ 976183 h 1445740"/>
              <a:gd name="connsiteX136" fmla="*/ 803189 w 2619632"/>
              <a:gd name="connsiteY136" fmla="*/ 951470 h 1445740"/>
              <a:gd name="connsiteX137" fmla="*/ 716692 w 2619632"/>
              <a:gd name="connsiteY137" fmla="*/ 926756 h 1445740"/>
              <a:gd name="connsiteX138" fmla="*/ 642551 w 2619632"/>
              <a:gd name="connsiteY138" fmla="*/ 902043 h 1445740"/>
              <a:gd name="connsiteX139" fmla="*/ 605481 w 2619632"/>
              <a:gd name="connsiteY139" fmla="*/ 889686 h 1445740"/>
              <a:gd name="connsiteX140" fmla="*/ 556054 w 2619632"/>
              <a:gd name="connsiteY140" fmla="*/ 815545 h 1445740"/>
              <a:gd name="connsiteX141" fmla="*/ 531340 w 2619632"/>
              <a:gd name="connsiteY141" fmla="*/ 766118 h 144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619632" h="1445740">
                <a:moveTo>
                  <a:pt x="172995" y="247135"/>
                </a:moveTo>
                <a:cubicBezTo>
                  <a:pt x="168876" y="267729"/>
                  <a:pt x="166164" y="288656"/>
                  <a:pt x="160638" y="308918"/>
                </a:cubicBezTo>
                <a:cubicBezTo>
                  <a:pt x="153784" y="334051"/>
                  <a:pt x="135924" y="383059"/>
                  <a:pt x="135924" y="383059"/>
                </a:cubicBezTo>
                <a:cubicBezTo>
                  <a:pt x="121561" y="526686"/>
                  <a:pt x="116619" y="500474"/>
                  <a:pt x="135924" y="654908"/>
                </a:cubicBezTo>
                <a:cubicBezTo>
                  <a:pt x="138030" y="671760"/>
                  <a:pt x="138861" y="690205"/>
                  <a:pt x="148281" y="704335"/>
                </a:cubicBezTo>
                <a:cubicBezTo>
                  <a:pt x="156519" y="716692"/>
                  <a:pt x="185351" y="714197"/>
                  <a:pt x="185351" y="729048"/>
                </a:cubicBezTo>
                <a:cubicBezTo>
                  <a:pt x="185351" y="742073"/>
                  <a:pt x="160638" y="720810"/>
                  <a:pt x="148281" y="716691"/>
                </a:cubicBezTo>
                <a:cubicBezTo>
                  <a:pt x="124089" y="720147"/>
                  <a:pt x="46751" y="718502"/>
                  <a:pt x="24713" y="753762"/>
                </a:cubicBezTo>
                <a:cubicBezTo>
                  <a:pt x="10906" y="775852"/>
                  <a:pt x="0" y="827902"/>
                  <a:pt x="0" y="827902"/>
                </a:cubicBezTo>
                <a:cubicBezTo>
                  <a:pt x="8238" y="840259"/>
                  <a:pt x="13116" y="855696"/>
                  <a:pt x="24713" y="864973"/>
                </a:cubicBezTo>
                <a:cubicBezTo>
                  <a:pt x="32768" y="871417"/>
                  <a:pt x="107986" y="888880"/>
                  <a:pt x="111211" y="889686"/>
                </a:cubicBezTo>
                <a:cubicBezTo>
                  <a:pt x="139677" y="884941"/>
                  <a:pt x="192007" y="880180"/>
                  <a:pt x="222422" y="864973"/>
                </a:cubicBezTo>
                <a:cubicBezTo>
                  <a:pt x="318249" y="817060"/>
                  <a:pt x="203376" y="858965"/>
                  <a:pt x="296562" y="827902"/>
                </a:cubicBezTo>
                <a:cubicBezTo>
                  <a:pt x="420130" y="832021"/>
                  <a:pt x="543629" y="840259"/>
                  <a:pt x="667265" y="840259"/>
                </a:cubicBezTo>
                <a:cubicBezTo>
                  <a:pt x="680290" y="840259"/>
                  <a:pt x="641581" y="834228"/>
                  <a:pt x="630195" y="827902"/>
                </a:cubicBezTo>
                <a:cubicBezTo>
                  <a:pt x="604231" y="813477"/>
                  <a:pt x="580768" y="794951"/>
                  <a:pt x="556054" y="778475"/>
                </a:cubicBezTo>
                <a:lnTo>
                  <a:pt x="518984" y="753762"/>
                </a:lnTo>
                <a:lnTo>
                  <a:pt x="481913" y="729048"/>
                </a:lnTo>
                <a:cubicBezTo>
                  <a:pt x="477794" y="716691"/>
                  <a:pt x="475882" y="703364"/>
                  <a:pt x="469557" y="691978"/>
                </a:cubicBezTo>
                <a:cubicBezTo>
                  <a:pt x="455133" y="666014"/>
                  <a:pt x="420130" y="617837"/>
                  <a:pt x="420130" y="617837"/>
                </a:cubicBezTo>
                <a:cubicBezTo>
                  <a:pt x="416011" y="593124"/>
                  <a:pt x="407773" y="568751"/>
                  <a:pt x="407773" y="543697"/>
                </a:cubicBezTo>
                <a:cubicBezTo>
                  <a:pt x="407773" y="522694"/>
                  <a:pt x="415574" y="502415"/>
                  <a:pt x="420130" y="481913"/>
                </a:cubicBezTo>
                <a:cubicBezTo>
                  <a:pt x="429824" y="438287"/>
                  <a:pt x="440319" y="386073"/>
                  <a:pt x="481913" y="358345"/>
                </a:cubicBezTo>
                <a:lnTo>
                  <a:pt x="518984" y="333632"/>
                </a:lnTo>
                <a:cubicBezTo>
                  <a:pt x="584882" y="234783"/>
                  <a:pt x="498393" y="354222"/>
                  <a:pt x="580767" y="271848"/>
                </a:cubicBezTo>
                <a:cubicBezTo>
                  <a:pt x="604722" y="247893"/>
                  <a:pt x="607787" y="227859"/>
                  <a:pt x="617838" y="197708"/>
                </a:cubicBezTo>
                <a:cubicBezTo>
                  <a:pt x="619225" y="189388"/>
                  <a:pt x="637372" y="75593"/>
                  <a:pt x="642551" y="61783"/>
                </a:cubicBezTo>
                <a:cubicBezTo>
                  <a:pt x="647765" y="47878"/>
                  <a:pt x="653982" y="31355"/>
                  <a:pt x="667265" y="24713"/>
                </a:cubicBezTo>
                <a:cubicBezTo>
                  <a:pt x="689674" y="13508"/>
                  <a:pt x="716603" y="15899"/>
                  <a:pt x="741405" y="12356"/>
                </a:cubicBezTo>
                <a:cubicBezTo>
                  <a:pt x="774279" y="7660"/>
                  <a:pt x="807308" y="4119"/>
                  <a:pt x="840259" y="0"/>
                </a:cubicBezTo>
                <a:cubicBezTo>
                  <a:pt x="1014352" y="7569"/>
                  <a:pt x="1066638" y="-1681"/>
                  <a:pt x="1198605" y="24713"/>
                </a:cubicBezTo>
                <a:cubicBezTo>
                  <a:pt x="1245288" y="34050"/>
                  <a:pt x="1274897" y="46024"/>
                  <a:pt x="1322173" y="61783"/>
                </a:cubicBezTo>
                <a:lnTo>
                  <a:pt x="1359243" y="74140"/>
                </a:lnTo>
                <a:cubicBezTo>
                  <a:pt x="1359245" y="74141"/>
                  <a:pt x="1433383" y="98854"/>
                  <a:pt x="1433384" y="98854"/>
                </a:cubicBezTo>
                <a:lnTo>
                  <a:pt x="1779373" y="111210"/>
                </a:lnTo>
                <a:lnTo>
                  <a:pt x="1853513" y="123567"/>
                </a:lnTo>
                <a:cubicBezTo>
                  <a:pt x="1882300" y="127996"/>
                  <a:pt x="1911631" y="129375"/>
                  <a:pt x="1940011" y="135924"/>
                </a:cubicBezTo>
                <a:cubicBezTo>
                  <a:pt x="1965394" y="141782"/>
                  <a:pt x="1989438" y="152399"/>
                  <a:pt x="2014151" y="160637"/>
                </a:cubicBezTo>
                <a:lnTo>
                  <a:pt x="2051222" y="172994"/>
                </a:lnTo>
                <a:lnTo>
                  <a:pt x="2088292" y="185351"/>
                </a:lnTo>
                <a:cubicBezTo>
                  <a:pt x="2196584" y="293643"/>
                  <a:pt x="2059219" y="161124"/>
                  <a:pt x="2162432" y="247135"/>
                </a:cubicBezTo>
                <a:cubicBezTo>
                  <a:pt x="2257568" y="326414"/>
                  <a:pt x="2144542" y="247565"/>
                  <a:pt x="2236573" y="308918"/>
                </a:cubicBezTo>
                <a:cubicBezTo>
                  <a:pt x="2244811" y="321275"/>
                  <a:pt x="2250109" y="336209"/>
                  <a:pt x="2261286" y="345989"/>
                </a:cubicBezTo>
                <a:cubicBezTo>
                  <a:pt x="2297032" y="377267"/>
                  <a:pt x="2359933" y="414614"/>
                  <a:pt x="2409567" y="420129"/>
                </a:cubicBezTo>
                <a:cubicBezTo>
                  <a:pt x="2541652" y="434805"/>
                  <a:pt x="2484204" y="425171"/>
                  <a:pt x="2582562" y="444843"/>
                </a:cubicBezTo>
                <a:cubicBezTo>
                  <a:pt x="2595058" y="463587"/>
                  <a:pt x="2619632" y="493401"/>
                  <a:pt x="2619632" y="518983"/>
                </a:cubicBezTo>
                <a:cubicBezTo>
                  <a:pt x="2619632" y="572236"/>
                  <a:pt x="2609444" y="688400"/>
                  <a:pt x="2594919" y="753762"/>
                </a:cubicBezTo>
                <a:cubicBezTo>
                  <a:pt x="2592093" y="766477"/>
                  <a:pt x="2586140" y="778308"/>
                  <a:pt x="2582562" y="790832"/>
                </a:cubicBezTo>
                <a:cubicBezTo>
                  <a:pt x="2578800" y="804000"/>
                  <a:pt x="2566561" y="861648"/>
                  <a:pt x="2557849" y="877329"/>
                </a:cubicBezTo>
                <a:cubicBezTo>
                  <a:pt x="2543425" y="903293"/>
                  <a:pt x="2524898" y="926756"/>
                  <a:pt x="2508422" y="951470"/>
                </a:cubicBezTo>
                <a:cubicBezTo>
                  <a:pt x="2500184" y="963827"/>
                  <a:pt x="2495589" y="979629"/>
                  <a:pt x="2483708" y="988540"/>
                </a:cubicBezTo>
                <a:lnTo>
                  <a:pt x="2384854" y="1062681"/>
                </a:lnTo>
                <a:lnTo>
                  <a:pt x="2335427" y="1099751"/>
                </a:lnTo>
                <a:cubicBezTo>
                  <a:pt x="2318951" y="1112108"/>
                  <a:pt x="2303136" y="1125397"/>
                  <a:pt x="2286000" y="1136821"/>
                </a:cubicBezTo>
                <a:cubicBezTo>
                  <a:pt x="2273643" y="1145059"/>
                  <a:pt x="2262213" y="1154894"/>
                  <a:pt x="2248930" y="1161535"/>
                </a:cubicBezTo>
                <a:cubicBezTo>
                  <a:pt x="2237280" y="1167360"/>
                  <a:pt x="2224055" y="1169318"/>
                  <a:pt x="2211859" y="1173891"/>
                </a:cubicBezTo>
                <a:cubicBezTo>
                  <a:pt x="2074264" y="1225489"/>
                  <a:pt x="2231750" y="1171380"/>
                  <a:pt x="2075935" y="1223318"/>
                </a:cubicBezTo>
                <a:lnTo>
                  <a:pt x="2001795" y="1248032"/>
                </a:lnTo>
                <a:cubicBezTo>
                  <a:pt x="1989438" y="1252151"/>
                  <a:pt x="1977497" y="1257835"/>
                  <a:pt x="1964724" y="1260389"/>
                </a:cubicBezTo>
                <a:cubicBezTo>
                  <a:pt x="1944129" y="1264508"/>
                  <a:pt x="1923731" y="1269775"/>
                  <a:pt x="1902940" y="1272745"/>
                </a:cubicBezTo>
                <a:cubicBezTo>
                  <a:pt x="1866017" y="1278020"/>
                  <a:pt x="1828740" y="1280476"/>
                  <a:pt x="1791730" y="1285102"/>
                </a:cubicBezTo>
                <a:cubicBezTo>
                  <a:pt x="1762830" y="1288715"/>
                  <a:pt x="1734065" y="1293340"/>
                  <a:pt x="1705232" y="1297459"/>
                </a:cubicBezTo>
                <a:cubicBezTo>
                  <a:pt x="1659924" y="1293340"/>
                  <a:pt x="1614111" y="1293008"/>
                  <a:pt x="1569308" y="1285102"/>
                </a:cubicBezTo>
                <a:cubicBezTo>
                  <a:pt x="1543654" y="1280575"/>
                  <a:pt x="1495167" y="1260389"/>
                  <a:pt x="1495167" y="1260389"/>
                </a:cubicBezTo>
                <a:cubicBezTo>
                  <a:pt x="1396309" y="1194482"/>
                  <a:pt x="1515766" y="1280987"/>
                  <a:pt x="1433384" y="1198605"/>
                </a:cubicBezTo>
                <a:cubicBezTo>
                  <a:pt x="1422883" y="1188104"/>
                  <a:pt x="1408670" y="1182129"/>
                  <a:pt x="1396313" y="1173891"/>
                </a:cubicBezTo>
                <a:lnTo>
                  <a:pt x="1322173" y="1062681"/>
                </a:lnTo>
                <a:lnTo>
                  <a:pt x="1297459" y="1025610"/>
                </a:lnTo>
                <a:cubicBezTo>
                  <a:pt x="1268050" y="937381"/>
                  <a:pt x="1287196" y="973145"/>
                  <a:pt x="1248032" y="914400"/>
                </a:cubicBezTo>
                <a:cubicBezTo>
                  <a:pt x="1331314" y="886639"/>
                  <a:pt x="1310431" y="888341"/>
                  <a:pt x="1458097" y="914400"/>
                </a:cubicBezTo>
                <a:cubicBezTo>
                  <a:pt x="1472722" y="916981"/>
                  <a:pt x="1482810" y="930875"/>
                  <a:pt x="1495167" y="939113"/>
                </a:cubicBezTo>
                <a:cubicBezTo>
                  <a:pt x="1503405" y="951470"/>
                  <a:pt x="1513239" y="962900"/>
                  <a:pt x="1519881" y="976183"/>
                </a:cubicBezTo>
                <a:cubicBezTo>
                  <a:pt x="1525706" y="987833"/>
                  <a:pt x="1525912" y="1001868"/>
                  <a:pt x="1532238" y="1013254"/>
                </a:cubicBezTo>
                <a:cubicBezTo>
                  <a:pt x="1546662" y="1039218"/>
                  <a:pt x="1565189" y="1062681"/>
                  <a:pt x="1581665" y="1087394"/>
                </a:cubicBezTo>
                <a:cubicBezTo>
                  <a:pt x="1589903" y="1099751"/>
                  <a:pt x="1592289" y="1119768"/>
                  <a:pt x="1606378" y="1124464"/>
                </a:cubicBezTo>
                <a:lnTo>
                  <a:pt x="1643449" y="1136821"/>
                </a:lnTo>
                <a:cubicBezTo>
                  <a:pt x="1712514" y="1131065"/>
                  <a:pt x="1785501" y="1130657"/>
                  <a:pt x="1853513" y="1112108"/>
                </a:cubicBezTo>
                <a:cubicBezTo>
                  <a:pt x="1878646" y="1105254"/>
                  <a:pt x="1902940" y="1095632"/>
                  <a:pt x="1927654" y="1087394"/>
                </a:cubicBezTo>
                <a:cubicBezTo>
                  <a:pt x="1940011" y="1083275"/>
                  <a:pt x="1953886" y="1082262"/>
                  <a:pt x="1964724" y="1075037"/>
                </a:cubicBezTo>
                <a:cubicBezTo>
                  <a:pt x="1977081" y="1066799"/>
                  <a:pt x="1988224" y="1056356"/>
                  <a:pt x="2001795" y="1050324"/>
                </a:cubicBezTo>
                <a:cubicBezTo>
                  <a:pt x="2001819" y="1050313"/>
                  <a:pt x="2094457" y="1019436"/>
                  <a:pt x="2113005" y="1013254"/>
                </a:cubicBezTo>
                <a:cubicBezTo>
                  <a:pt x="2113006" y="1013254"/>
                  <a:pt x="2187145" y="988541"/>
                  <a:pt x="2187146" y="988540"/>
                </a:cubicBezTo>
                <a:lnTo>
                  <a:pt x="2261286" y="939113"/>
                </a:lnTo>
                <a:lnTo>
                  <a:pt x="2298357" y="914400"/>
                </a:lnTo>
                <a:cubicBezTo>
                  <a:pt x="2306595" y="902043"/>
                  <a:pt x="2312569" y="887830"/>
                  <a:pt x="2323070" y="877329"/>
                </a:cubicBezTo>
                <a:cubicBezTo>
                  <a:pt x="2333571" y="866828"/>
                  <a:pt x="2352269" y="865209"/>
                  <a:pt x="2360140" y="852616"/>
                </a:cubicBezTo>
                <a:cubicBezTo>
                  <a:pt x="2373947" y="830525"/>
                  <a:pt x="2370404" y="800150"/>
                  <a:pt x="2384854" y="778475"/>
                </a:cubicBezTo>
                <a:cubicBezTo>
                  <a:pt x="2393092" y="766118"/>
                  <a:pt x="2402926" y="754688"/>
                  <a:pt x="2409567" y="741405"/>
                </a:cubicBezTo>
                <a:cubicBezTo>
                  <a:pt x="2415392" y="729755"/>
                  <a:pt x="2434949" y="704335"/>
                  <a:pt x="2421924" y="704335"/>
                </a:cubicBezTo>
                <a:cubicBezTo>
                  <a:pt x="2407073" y="704335"/>
                  <a:pt x="2407712" y="730904"/>
                  <a:pt x="2397211" y="741405"/>
                </a:cubicBezTo>
                <a:cubicBezTo>
                  <a:pt x="2386710" y="751906"/>
                  <a:pt x="2372497" y="757880"/>
                  <a:pt x="2360140" y="766118"/>
                </a:cubicBezTo>
                <a:cubicBezTo>
                  <a:pt x="2351902" y="778475"/>
                  <a:pt x="2345928" y="792688"/>
                  <a:pt x="2335427" y="803189"/>
                </a:cubicBezTo>
                <a:cubicBezTo>
                  <a:pt x="2324926" y="813690"/>
                  <a:pt x="2307634" y="816305"/>
                  <a:pt x="2298357" y="827902"/>
                </a:cubicBezTo>
                <a:cubicBezTo>
                  <a:pt x="2250428" y="887813"/>
                  <a:pt x="2329809" y="850371"/>
                  <a:pt x="2248930" y="877329"/>
                </a:cubicBezTo>
                <a:cubicBezTo>
                  <a:pt x="2142693" y="948154"/>
                  <a:pt x="2277104" y="863242"/>
                  <a:pt x="2174789" y="914400"/>
                </a:cubicBezTo>
                <a:cubicBezTo>
                  <a:pt x="2161506" y="921041"/>
                  <a:pt x="2151290" y="933082"/>
                  <a:pt x="2137719" y="939113"/>
                </a:cubicBezTo>
                <a:cubicBezTo>
                  <a:pt x="2113914" y="949693"/>
                  <a:pt x="2085253" y="949377"/>
                  <a:pt x="2063578" y="963827"/>
                </a:cubicBezTo>
                <a:cubicBezTo>
                  <a:pt x="2051221" y="972065"/>
                  <a:pt x="2039791" y="981899"/>
                  <a:pt x="2026508" y="988540"/>
                </a:cubicBezTo>
                <a:cubicBezTo>
                  <a:pt x="1993620" y="1004984"/>
                  <a:pt x="1948521" y="1006135"/>
                  <a:pt x="1915297" y="1013254"/>
                </a:cubicBezTo>
                <a:cubicBezTo>
                  <a:pt x="1724633" y="1054110"/>
                  <a:pt x="1904564" y="1025378"/>
                  <a:pt x="1729946" y="1050324"/>
                </a:cubicBezTo>
                <a:lnTo>
                  <a:pt x="1371600" y="1025610"/>
                </a:lnTo>
                <a:cubicBezTo>
                  <a:pt x="1276825" y="1015080"/>
                  <a:pt x="1340581" y="1008668"/>
                  <a:pt x="1235676" y="1000897"/>
                </a:cubicBezTo>
                <a:cubicBezTo>
                  <a:pt x="1149317" y="994500"/>
                  <a:pt x="1062681" y="992659"/>
                  <a:pt x="976184" y="988540"/>
                </a:cubicBezTo>
                <a:cubicBezTo>
                  <a:pt x="963827" y="984421"/>
                  <a:pt x="952138" y="976183"/>
                  <a:pt x="939113" y="976183"/>
                </a:cubicBezTo>
                <a:cubicBezTo>
                  <a:pt x="780435" y="976183"/>
                  <a:pt x="804161" y="971740"/>
                  <a:pt x="716692" y="1000897"/>
                </a:cubicBezTo>
                <a:cubicBezTo>
                  <a:pt x="697919" y="1057213"/>
                  <a:pt x="699294" y="1033818"/>
                  <a:pt x="716692" y="1112108"/>
                </a:cubicBezTo>
                <a:cubicBezTo>
                  <a:pt x="719518" y="1124823"/>
                  <a:pt x="718450" y="1141607"/>
                  <a:pt x="729049" y="1149178"/>
                </a:cubicBezTo>
                <a:cubicBezTo>
                  <a:pt x="751745" y="1165389"/>
                  <a:pt x="835185" y="1180991"/>
                  <a:pt x="864973" y="1186248"/>
                </a:cubicBezTo>
                <a:cubicBezTo>
                  <a:pt x="990373" y="1208378"/>
                  <a:pt x="993646" y="1208161"/>
                  <a:pt x="1099751" y="1223318"/>
                </a:cubicBezTo>
                <a:cubicBezTo>
                  <a:pt x="1247534" y="1193763"/>
                  <a:pt x="1083063" y="1223696"/>
                  <a:pt x="1371600" y="1198605"/>
                </a:cubicBezTo>
                <a:cubicBezTo>
                  <a:pt x="1396560" y="1196435"/>
                  <a:pt x="1420686" y="1186248"/>
                  <a:pt x="1445740" y="1186248"/>
                </a:cubicBezTo>
                <a:cubicBezTo>
                  <a:pt x="1458765" y="1186248"/>
                  <a:pt x="1421518" y="1196464"/>
                  <a:pt x="1408670" y="1198605"/>
                </a:cubicBezTo>
                <a:cubicBezTo>
                  <a:pt x="1371879" y="1204737"/>
                  <a:pt x="1334529" y="1206843"/>
                  <a:pt x="1297459" y="1210962"/>
                </a:cubicBezTo>
                <a:cubicBezTo>
                  <a:pt x="1166712" y="1243647"/>
                  <a:pt x="1320675" y="1199270"/>
                  <a:pt x="1210962" y="1248032"/>
                </a:cubicBezTo>
                <a:cubicBezTo>
                  <a:pt x="1187157" y="1258612"/>
                  <a:pt x="1136822" y="1272745"/>
                  <a:pt x="1136822" y="1272745"/>
                </a:cubicBezTo>
                <a:lnTo>
                  <a:pt x="1062681" y="1322173"/>
                </a:lnTo>
                <a:lnTo>
                  <a:pt x="1025611" y="1346886"/>
                </a:lnTo>
                <a:cubicBezTo>
                  <a:pt x="1015319" y="1377760"/>
                  <a:pt x="998319" y="1396247"/>
                  <a:pt x="1037967" y="1421027"/>
                </a:cubicBezTo>
                <a:cubicBezTo>
                  <a:pt x="1060058" y="1434834"/>
                  <a:pt x="1112108" y="1445740"/>
                  <a:pt x="1112108" y="1445740"/>
                </a:cubicBezTo>
                <a:cubicBezTo>
                  <a:pt x="1272783" y="1435698"/>
                  <a:pt x="1295294" y="1443193"/>
                  <a:pt x="1433384" y="1408670"/>
                </a:cubicBezTo>
                <a:cubicBezTo>
                  <a:pt x="1508082" y="1389995"/>
                  <a:pt x="1466701" y="1401683"/>
                  <a:pt x="1556951" y="1371600"/>
                </a:cubicBezTo>
                <a:lnTo>
                  <a:pt x="1594022" y="1359243"/>
                </a:lnTo>
                <a:cubicBezTo>
                  <a:pt x="1606379" y="1351005"/>
                  <a:pt x="1617003" y="1339225"/>
                  <a:pt x="1631092" y="1334529"/>
                </a:cubicBezTo>
                <a:cubicBezTo>
                  <a:pt x="1654860" y="1326606"/>
                  <a:pt x="1680582" y="1326655"/>
                  <a:pt x="1705232" y="1322173"/>
                </a:cubicBezTo>
                <a:cubicBezTo>
                  <a:pt x="1725896" y="1318416"/>
                  <a:pt x="1746641" y="1314910"/>
                  <a:pt x="1767016" y="1309816"/>
                </a:cubicBezTo>
                <a:cubicBezTo>
                  <a:pt x="1889273" y="1279251"/>
                  <a:pt x="1670265" y="1309625"/>
                  <a:pt x="1668162" y="1309816"/>
                </a:cubicBezTo>
                <a:cubicBezTo>
                  <a:pt x="1622854" y="1305697"/>
                  <a:pt x="1577041" y="1305365"/>
                  <a:pt x="1532238" y="1297459"/>
                </a:cubicBezTo>
                <a:cubicBezTo>
                  <a:pt x="1506584" y="1292932"/>
                  <a:pt x="1458097" y="1272745"/>
                  <a:pt x="1458097" y="1272745"/>
                </a:cubicBezTo>
                <a:lnTo>
                  <a:pt x="1383957" y="1161535"/>
                </a:lnTo>
                <a:cubicBezTo>
                  <a:pt x="1375719" y="1149178"/>
                  <a:pt x="1371600" y="1132702"/>
                  <a:pt x="1359243" y="1124464"/>
                </a:cubicBezTo>
                <a:cubicBezTo>
                  <a:pt x="1346886" y="1116226"/>
                  <a:pt x="1335744" y="1105782"/>
                  <a:pt x="1322173" y="1099751"/>
                </a:cubicBezTo>
                <a:cubicBezTo>
                  <a:pt x="1298368" y="1089171"/>
                  <a:pt x="1269707" y="1089487"/>
                  <a:pt x="1248032" y="1075037"/>
                </a:cubicBezTo>
                <a:cubicBezTo>
                  <a:pt x="1235675" y="1066799"/>
                  <a:pt x="1224533" y="1056356"/>
                  <a:pt x="1210962" y="1050324"/>
                </a:cubicBezTo>
                <a:cubicBezTo>
                  <a:pt x="1137344" y="1017605"/>
                  <a:pt x="1131135" y="1027946"/>
                  <a:pt x="1050324" y="1013254"/>
                </a:cubicBezTo>
                <a:cubicBezTo>
                  <a:pt x="1009241" y="1005785"/>
                  <a:pt x="965443" y="989079"/>
                  <a:pt x="926757" y="976183"/>
                </a:cubicBezTo>
                <a:lnTo>
                  <a:pt x="926757" y="976183"/>
                </a:lnTo>
                <a:cubicBezTo>
                  <a:pt x="885568" y="967945"/>
                  <a:pt x="843038" y="964753"/>
                  <a:pt x="803189" y="951470"/>
                </a:cubicBezTo>
                <a:cubicBezTo>
                  <a:pt x="678646" y="909954"/>
                  <a:pt x="871800" y="973288"/>
                  <a:pt x="716692" y="926756"/>
                </a:cubicBezTo>
                <a:cubicBezTo>
                  <a:pt x="691740" y="919271"/>
                  <a:pt x="667265" y="910281"/>
                  <a:pt x="642551" y="902043"/>
                </a:cubicBezTo>
                <a:lnTo>
                  <a:pt x="605481" y="889686"/>
                </a:lnTo>
                <a:cubicBezTo>
                  <a:pt x="589005" y="864972"/>
                  <a:pt x="565447" y="843723"/>
                  <a:pt x="556054" y="815545"/>
                </a:cubicBezTo>
                <a:cubicBezTo>
                  <a:pt x="541855" y="772949"/>
                  <a:pt x="552907" y="787685"/>
                  <a:pt x="531340" y="7661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E9A1704E-B28A-4B4A-B671-3E36BAFA6638}"/>
              </a:ext>
            </a:extLst>
          </p:cNvPr>
          <p:cNvSpPr/>
          <p:nvPr/>
        </p:nvSpPr>
        <p:spPr>
          <a:xfrm>
            <a:off x="7367952" y="3036337"/>
            <a:ext cx="50657" cy="141278"/>
          </a:xfrm>
          <a:custGeom>
            <a:avLst/>
            <a:gdLst>
              <a:gd name="connsiteX0" fmla="*/ 25943 w 50657"/>
              <a:gd name="connsiteY0" fmla="*/ 3425 h 141278"/>
              <a:gd name="connsiteX1" fmla="*/ 25943 w 50657"/>
              <a:gd name="connsiteY1" fmla="*/ 139349 h 141278"/>
              <a:gd name="connsiteX2" fmla="*/ 50657 w 50657"/>
              <a:gd name="connsiteY2" fmla="*/ 102279 h 141278"/>
              <a:gd name="connsiteX3" fmla="*/ 38300 w 50657"/>
              <a:gd name="connsiteY3" fmla="*/ 52852 h 141278"/>
              <a:gd name="connsiteX4" fmla="*/ 1230 w 50657"/>
              <a:gd name="connsiteY4" fmla="*/ 40495 h 141278"/>
              <a:gd name="connsiteX5" fmla="*/ 25943 w 50657"/>
              <a:gd name="connsiteY5" fmla="*/ 3425 h 14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57" h="141278">
                <a:moveTo>
                  <a:pt x="25943" y="3425"/>
                </a:moveTo>
                <a:cubicBezTo>
                  <a:pt x="30062" y="19901"/>
                  <a:pt x="-3042" y="110365"/>
                  <a:pt x="25943" y="139349"/>
                </a:cubicBezTo>
                <a:cubicBezTo>
                  <a:pt x="36444" y="149850"/>
                  <a:pt x="42419" y="114636"/>
                  <a:pt x="50657" y="102279"/>
                </a:cubicBezTo>
                <a:cubicBezTo>
                  <a:pt x="46538" y="85803"/>
                  <a:pt x="48909" y="66113"/>
                  <a:pt x="38300" y="52852"/>
                </a:cubicBezTo>
                <a:cubicBezTo>
                  <a:pt x="30163" y="42681"/>
                  <a:pt x="11650" y="48310"/>
                  <a:pt x="1230" y="40495"/>
                </a:cubicBezTo>
                <a:cubicBezTo>
                  <a:pt x="-6138" y="34969"/>
                  <a:pt x="21824" y="-13051"/>
                  <a:pt x="25943" y="342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1E8F404E-B9FE-074E-8ED1-A6100E4E1580}"/>
              </a:ext>
            </a:extLst>
          </p:cNvPr>
          <p:cNvSpPr/>
          <p:nvPr/>
        </p:nvSpPr>
        <p:spPr>
          <a:xfrm>
            <a:off x="7059246" y="3071508"/>
            <a:ext cx="50657" cy="141278"/>
          </a:xfrm>
          <a:custGeom>
            <a:avLst/>
            <a:gdLst>
              <a:gd name="connsiteX0" fmla="*/ 25943 w 50657"/>
              <a:gd name="connsiteY0" fmla="*/ 3425 h 141278"/>
              <a:gd name="connsiteX1" fmla="*/ 25943 w 50657"/>
              <a:gd name="connsiteY1" fmla="*/ 139349 h 141278"/>
              <a:gd name="connsiteX2" fmla="*/ 50657 w 50657"/>
              <a:gd name="connsiteY2" fmla="*/ 102279 h 141278"/>
              <a:gd name="connsiteX3" fmla="*/ 38300 w 50657"/>
              <a:gd name="connsiteY3" fmla="*/ 52852 h 141278"/>
              <a:gd name="connsiteX4" fmla="*/ 1230 w 50657"/>
              <a:gd name="connsiteY4" fmla="*/ 40495 h 141278"/>
              <a:gd name="connsiteX5" fmla="*/ 25943 w 50657"/>
              <a:gd name="connsiteY5" fmla="*/ 3425 h 14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57" h="141278">
                <a:moveTo>
                  <a:pt x="25943" y="3425"/>
                </a:moveTo>
                <a:cubicBezTo>
                  <a:pt x="30062" y="19901"/>
                  <a:pt x="-3042" y="110365"/>
                  <a:pt x="25943" y="139349"/>
                </a:cubicBezTo>
                <a:cubicBezTo>
                  <a:pt x="36444" y="149850"/>
                  <a:pt x="42419" y="114636"/>
                  <a:pt x="50657" y="102279"/>
                </a:cubicBezTo>
                <a:cubicBezTo>
                  <a:pt x="46538" y="85803"/>
                  <a:pt x="48909" y="66113"/>
                  <a:pt x="38300" y="52852"/>
                </a:cubicBezTo>
                <a:cubicBezTo>
                  <a:pt x="30163" y="42681"/>
                  <a:pt x="11650" y="48310"/>
                  <a:pt x="1230" y="40495"/>
                </a:cubicBezTo>
                <a:cubicBezTo>
                  <a:pt x="-6138" y="34969"/>
                  <a:pt x="21824" y="-13051"/>
                  <a:pt x="25943" y="342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9ABC1D8-FF03-EC49-940B-8C9A444B8399}"/>
              </a:ext>
            </a:extLst>
          </p:cNvPr>
          <p:cNvSpPr/>
          <p:nvPr/>
        </p:nvSpPr>
        <p:spPr>
          <a:xfrm>
            <a:off x="7311860" y="3276600"/>
            <a:ext cx="127265" cy="228600"/>
          </a:xfrm>
          <a:custGeom>
            <a:avLst/>
            <a:gdLst>
              <a:gd name="connsiteX0" fmla="*/ 0 w 127265"/>
              <a:gd name="connsiteY0" fmla="*/ 0 h 228600"/>
              <a:gd name="connsiteX1" fmla="*/ 38100 w 127265"/>
              <a:gd name="connsiteY1" fmla="*/ 63500 h 228600"/>
              <a:gd name="connsiteX2" fmla="*/ 76200 w 127265"/>
              <a:gd name="connsiteY2" fmla="*/ 88900 h 228600"/>
              <a:gd name="connsiteX3" fmla="*/ 101600 w 127265"/>
              <a:gd name="connsiteY3" fmla="*/ 165100 h 228600"/>
              <a:gd name="connsiteX4" fmla="*/ 127000 w 127265"/>
              <a:gd name="connsiteY4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65" h="228600">
                <a:moveTo>
                  <a:pt x="0" y="0"/>
                </a:moveTo>
                <a:cubicBezTo>
                  <a:pt x="12700" y="21167"/>
                  <a:pt x="22036" y="44758"/>
                  <a:pt x="38100" y="63500"/>
                </a:cubicBezTo>
                <a:cubicBezTo>
                  <a:pt x="48033" y="75089"/>
                  <a:pt x="68110" y="75957"/>
                  <a:pt x="76200" y="88900"/>
                </a:cubicBezTo>
                <a:cubicBezTo>
                  <a:pt x="90390" y="111604"/>
                  <a:pt x="86748" y="142823"/>
                  <a:pt x="101600" y="165100"/>
                </a:cubicBezTo>
                <a:cubicBezTo>
                  <a:pt x="131696" y="210245"/>
                  <a:pt x="127000" y="187936"/>
                  <a:pt x="127000" y="2286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C1C271C9-CD83-2A41-B122-98783B50D804}"/>
              </a:ext>
            </a:extLst>
          </p:cNvPr>
          <p:cNvSpPr/>
          <p:nvPr/>
        </p:nvSpPr>
        <p:spPr>
          <a:xfrm>
            <a:off x="7134060" y="3302000"/>
            <a:ext cx="177800" cy="279400"/>
          </a:xfrm>
          <a:custGeom>
            <a:avLst/>
            <a:gdLst>
              <a:gd name="connsiteX0" fmla="*/ 177800 w 177800"/>
              <a:gd name="connsiteY0" fmla="*/ 0 h 279400"/>
              <a:gd name="connsiteX1" fmla="*/ 152400 w 177800"/>
              <a:gd name="connsiteY1" fmla="*/ 63500 h 279400"/>
              <a:gd name="connsiteX2" fmla="*/ 139700 w 177800"/>
              <a:gd name="connsiteY2" fmla="*/ 101600 h 279400"/>
              <a:gd name="connsiteX3" fmla="*/ 76200 w 177800"/>
              <a:gd name="connsiteY3" fmla="*/ 190500 h 279400"/>
              <a:gd name="connsiteX4" fmla="*/ 38100 w 177800"/>
              <a:gd name="connsiteY4" fmla="*/ 228600 h 279400"/>
              <a:gd name="connsiteX5" fmla="*/ 0 w 177800"/>
              <a:gd name="connsiteY5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279400">
                <a:moveTo>
                  <a:pt x="177800" y="0"/>
                </a:moveTo>
                <a:cubicBezTo>
                  <a:pt x="169333" y="21167"/>
                  <a:pt x="160405" y="42154"/>
                  <a:pt x="152400" y="63500"/>
                </a:cubicBezTo>
                <a:cubicBezTo>
                  <a:pt x="147700" y="76035"/>
                  <a:pt x="145687" y="89626"/>
                  <a:pt x="139700" y="101600"/>
                </a:cubicBezTo>
                <a:cubicBezTo>
                  <a:pt x="131659" y="117682"/>
                  <a:pt x="83103" y="182446"/>
                  <a:pt x="76200" y="190500"/>
                </a:cubicBezTo>
                <a:cubicBezTo>
                  <a:pt x="64511" y="204137"/>
                  <a:pt x="49598" y="214802"/>
                  <a:pt x="38100" y="228600"/>
                </a:cubicBezTo>
                <a:cubicBezTo>
                  <a:pt x="-33702" y="314763"/>
                  <a:pt x="40391" y="239009"/>
                  <a:pt x="0" y="2794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447BF92F-CCEC-3C47-BE06-716C5E3096A0}"/>
              </a:ext>
            </a:extLst>
          </p:cNvPr>
          <p:cNvSpPr/>
          <p:nvPr/>
        </p:nvSpPr>
        <p:spPr>
          <a:xfrm>
            <a:off x="7252830" y="3364992"/>
            <a:ext cx="102885" cy="138989"/>
          </a:xfrm>
          <a:custGeom>
            <a:avLst/>
            <a:gdLst>
              <a:gd name="connsiteX0" fmla="*/ 0 w 102885"/>
              <a:gd name="connsiteY0" fmla="*/ 138989 h 138989"/>
              <a:gd name="connsiteX1" fmla="*/ 36576 w 102885"/>
              <a:gd name="connsiteY1" fmla="*/ 124358 h 138989"/>
              <a:gd name="connsiteX2" fmla="*/ 51207 w 102885"/>
              <a:gd name="connsiteY2" fmla="*/ 102413 h 138989"/>
              <a:gd name="connsiteX3" fmla="*/ 65837 w 102885"/>
              <a:gd name="connsiteY3" fmla="*/ 87782 h 138989"/>
              <a:gd name="connsiteX4" fmla="*/ 80468 w 102885"/>
              <a:gd name="connsiteY4" fmla="*/ 102413 h 138989"/>
              <a:gd name="connsiteX5" fmla="*/ 73152 w 102885"/>
              <a:gd name="connsiteY5" fmla="*/ 109728 h 138989"/>
              <a:gd name="connsiteX6" fmla="*/ 51207 w 102885"/>
              <a:gd name="connsiteY6" fmla="*/ 102413 h 138989"/>
              <a:gd name="connsiteX7" fmla="*/ 43892 w 102885"/>
              <a:gd name="connsiteY7" fmla="*/ 65837 h 138989"/>
              <a:gd name="connsiteX8" fmla="*/ 58522 w 102885"/>
              <a:gd name="connsiteY8" fmla="*/ 0 h 138989"/>
              <a:gd name="connsiteX9" fmla="*/ 102413 w 102885"/>
              <a:gd name="connsiteY9" fmla="*/ 14630 h 138989"/>
              <a:gd name="connsiteX10" fmla="*/ 95098 w 102885"/>
              <a:gd name="connsiteY10" fmla="*/ 36576 h 138989"/>
              <a:gd name="connsiteX11" fmla="*/ 65837 w 102885"/>
              <a:gd name="connsiteY11" fmla="*/ 73152 h 138989"/>
              <a:gd name="connsiteX12" fmla="*/ 51207 w 102885"/>
              <a:gd name="connsiteY12" fmla="*/ 80467 h 13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885" h="138989">
                <a:moveTo>
                  <a:pt x="0" y="138989"/>
                </a:moveTo>
                <a:cubicBezTo>
                  <a:pt x="12192" y="134112"/>
                  <a:pt x="25891" y="131990"/>
                  <a:pt x="36576" y="124358"/>
                </a:cubicBezTo>
                <a:cubicBezTo>
                  <a:pt x="43730" y="119248"/>
                  <a:pt x="45715" y="109278"/>
                  <a:pt x="51207" y="102413"/>
                </a:cubicBezTo>
                <a:cubicBezTo>
                  <a:pt x="55515" y="97027"/>
                  <a:pt x="60960" y="92659"/>
                  <a:pt x="65837" y="87782"/>
                </a:cubicBezTo>
                <a:cubicBezTo>
                  <a:pt x="70714" y="92659"/>
                  <a:pt x="76159" y="97027"/>
                  <a:pt x="80468" y="102413"/>
                </a:cubicBezTo>
                <a:cubicBezTo>
                  <a:pt x="112979" y="143051"/>
                  <a:pt x="89409" y="117856"/>
                  <a:pt x="73152" y="109728"/>
                </a:cubicBezTo>
                <a:cubicBezTo>
                  <a:pt x="66255" y="106280"/>
                  <a:pt x="58522" y="104851"/>
                  <a:pt x="51207" y="102413"/>
                </a:cubicBezTo>
                <a:cubicBezTo>
                  <a:pt x="48769" y="90221"/>
                  <a:pt x="43892" y="78270"/>
                  <a:pt x="43892" y="65837"/>
                </a:cubicBezTo>
                <a:cubicBezTo>
                  <a:pt x="43892" y="56550"/>
                  <a:pt x="55701" y="11285"/>
                  <a:pt x="58522" y="0"/>
                </a:cubicBezTo>
                <a:cubicBezTo>
                  <a:pt x="73152" y="4877"/>
                  <a:pt x="107290" y="0"/>
                  <a:pt x="102413" y="14630"/>
                </a:cubicBezTo>
                <a:cubicBezTo>
                  <a:pt x="99975" y="21945"/>
                  <a:pt x="98546" y="29679"/>
                  <a:pt x="95098" y="36576"/>
                </a:cubicBezTo>
                <a:cubicBezTo>
                  <a:pt x="89338" y="48096"/>
                  <a:pt x="76726" y="64986"/>
                  <a:pt x="65837" y="73152"/>
                </a:cubicBezTo>
                <a:cubicBezTo>
                  <a:pt x="61475" y="76423"/>
                  <a:pt x="56084" y="78029"/>
                  <a:pt x="51207" y="80467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막힌 원호[B] 15">
            <a:extLst>
              <a:ext uri="{FF2B5EF4-FFF2-40B4-BE49-F238E27FC236}">
                <a16:creationId xmlns:a16="http://schemas.microsoft.com/office/drawing/2014/main" id="{8B6F2BE2-B49F-0449-83FD-F0118FDAD2D7}"/>
              </a:ext>
            </a:extLst>
          </p:cNvPr>
          <p:cNvSpPr/>
          <p:nvPr/>
        </p:nvSpPr>
        <p:spPr>
          <a:xfrm rot="16200000">
            <a:off x="-1589694" y="2432662"/>
            <a:ext cx="5522494" cy="1864660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막힌 원호[B] 17">
            <a:extLst>
              <a:ext uri="{FF2B5EF4-FFF2-40B4-BE49-F238E27FC236}">
                <a16:creationId xmlns:a16="http://schemas.microsoft.com/office/drawing/2014/main" id="{E97CF8F6-8D14-D644-A6CA-790DCA8BBFE0}"/>
              </a:ext>
            </a:extLst>
          </p:cNvPr>
          <p:cNvSpPr/>
          <p:nvPr/>
        </p:nvSpPr>
        <p:spPr>
          <a:xfrm rot="5400000">
            <a:off x="7401922" y="2496670"/>
            <a:ext cx="5522494" cy="1864660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9DC3BD-FF37-B34F-A93C-47873EB1BED2}"/>
              </a:ext>
            </a:extLst>
          </p:cNvPr>
          <p:cNvSpPr/>
          <p:nvPr/>
        </p:nvSpPr>
        <p:spPr>
          <a:xfrm>
            <a:off x="5462337" y="3245890"/>
            <a:ext cx="633663" cy="2382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3BD1E-82FF-A248-8F63-282C8B5FB228}"/>
              </a:ext>
            </a:extLst>
          </p:cNvPr>
          <p:cNvSpPr txBox="1"/>
          <p:nvPr/>
        </p:nvSpPr>
        <p:spPr>
          <a:xfrm>
            <a:off x="10860553" y="-11953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/>
              <a:t>2</a:t>
            </a:r>
            <a:endParaRPr kumimoji="1" lang="ko-Kore-KR" altLang="en-US" sz="8800" b="1"/>
          </a:p>
        </p:txBody>
      </p:sp>
    </p:spTree>
    <p:extLst>
      <p:ext uri="{BB962C8B-B14F-4D97-AF65-F5344CB8AC3E}">
        <p14:creationId xmlns:p14="http://schemas.microsoft.com/office/powerpoint/2010/main" val="26034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83986F-091A-F145-9780-198C0EFAEDFC}"/>
              </a:ext>
            </a:extLst>
          </p:cNvPr>
          <p:cNvSpPr/>
          <p:nvPr/>
        </p:nvSpPr>
        <p:spPr>
          <a:xfrm>
            <a:off x="433137" y="1696452"/>
            <a:ext cx="4150895" cy="4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15366-75DB-DD49-A764-657FCFDB390C}"/>
              </a:ext>
            </a:extLst>
          </p:cNvPr>
          <p:cNvSpPr txBox="1"/>
          <p:nvPr/>
        </p:nvSpPr>
        <p:spPr>
          <a:xfrm>
            <a:off x="1954586" y="1215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확률측도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9C66911-EE21-A84E-A789-B70E2D808540}"/>
              </a:ext>
            </a:extLst>
          </p:cNvPr>
          <p:cNvSpPr/>
          <p:nvPr/>
        </p:nvSpPr>
        <p:spPr>
          <a:xfrm>
            <a:off x="6950243" y="1696452"/>
            <a:ext cx="4150895" cy="4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BEF66-227D-AC44-ABC7-7C7358BC9704}"/>
              </a:ext>
            </a:extLst>
          </p:cNvPr>
          <p:cNvSpPr txBox="1"/>
          <p:nvPr/>
        </p:nvSpPr>
        <p:spPr>
          <a:xfrm>
            <a:off x="8471692" y="1215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가측공간</a:t>
            </a:r>
          </a:p>
        </p:txBody>
      </p:sp>
      <p:pic>
        <p:nvPicPr>
          <p:cNvPr id="2050" name="Picture 2" descr="고양이와 개는 달라요” SNS &amp;#39;고양이 산책&amp;#39; 유행에 전문가 충고">
            <a:extLst>
              <a:ext uri="{FF2B5EF4-FFF2-40B4-BE49-F238E27FC236}">
                <a16:creationId xmlns:a16="http://schemas.microsoft.com/office/drawing/2014/main" id="{DB3A3A68-B477-9C41-839B-BA56805F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41" y="2346157"/>
            <a:ext cx="1231685" cy="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새끼 고양이 - 나무위키">
            <a:extLst>
              <a:ext uri="{FF2B5EF4-FFF2-40B4-BE49-F238E27FC236}">
                <a16:creationId xmlns:a16="http://schemas.microsoft.com/office/drawing/2014/main" id="{D707D99F-AFF0-A741-9425-82F4C972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23" y="3429000"/>
            <a:ext cx="894430" cy="6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고양이 기르세요? 묘조병 조심하세요 - 데일리 푸드앤메드">
            <a:extLst>
              <a:ext uri="{FF2B5EF4-FFF2-40B4-BE49-F238E27FC236}">
                <a16:creationId xmlns:a16="http://schemas.microsoft.com/office/drawing/2014/main" id="{3A5B1E73-2B7A-4B46-B5E8-D826A7B8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32" y="4342732"/>
            <a:ext cx="1170687" cy="1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E3A50-4631-3B41-9A33-80979DAFF519}"/>
                  </a:ext>
                </a:extLst>
              </p:cNvPr>
              <p:cNvSpPr txBox="1"/>
              <p:nvPr/>
            </p:nvSpPr>
            <p:spPr>
              <a:xfrm>
                <a:off x="4541093" y="1927847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E3A50-4631-3B41-9A33-80979DAFF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93" y="1927847"/>
                <a:ext cx="621260" cy="830997"/>
              </a:xfrm>
              <a:prstGeom prst="rect">
                <a:avLst/>
              </a:prstGeom>
              <a:blipFill>
                <a:blip r:embed="rId5"/>
                <a:stretch>
                  <a:fillRect l="-24000" r="-22000" b="-4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고양이와 개는 달라요” SNS &amp;#39;고양이 산책&amp;#39; 유행에 전문가 충고">
            <a:extLst>
              <a:ext uri="{FF2B5EF4-FFF2-40B4-BE49-F238E27FC236}">
                <a16:creationId xmlns:a16="http://schemas.microsoft.com/office/drawing/2014/main" id="{1B99F424-3FC1-BB4A-B507-DDD505C6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1" y="1969467"/>
            <a:ext cx="1231685" cy="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막힌 원호[B] 9">
            <a:extLst>
              <a:ext uri="{FF2B5EF4-FFF2-40B4-BE49-F238E27FC236}">
                <a16:creationId xmlns:a16="http://schemas.microsoft.com/office/drawing/2014/main" id="{47F662A0-D4F7-F84D-BBCD-D8EDBA84D9A8}"/>
              </a:ext>
            </a:extLst>
          </p:cNvPr>
          <p:cNvSpPr/>
          <p:nvPr/>
        </p:nvSpPr>
        <p:spPr>
          <a:xfrm rot="16200000">
            <a:off x="4794443" y="2138470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막힌 원호[B] 14">
            <a:extLst>
              <a:ext uri="{FF2B5EF4-FFF2-40B4-BE49-F238E27FC236}">
                <a16:creationId xmlns:a16="http://schemas.microsoft.com/office/drawing/2014/main" id="{EF9329BE-DEF0-534E-A141-0B0AB67EE2FC}"/>
              </a:ext>
            </a:extLst>
          </p:cNvPr>
          <p:cNvSpPr/>
          <p:nvPr/>
        </p:nvSpPr>
        <p:spPr>
          <a:xfrm rot="5400000">
            <a:off x="6064426" y="2133492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35F5A-718D-7340-93B3-5384B6D9B26A}"/>
                  </a:ext>
                </a:extLst>
              </p:cNvPr>
              <p:cNvSpPr txBox="1"/>
              <p:nvPr/>
            </p:nvSpPr>
            <p:spPr>
              <a:xfrm>
                <a:off x="4569747" y="3281402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35F5A-718D-7340-93B3-5384B6D9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747" y="3281402"/>
                <a:ext cx="621260" cy="830997"/>
              </a:xfrm>
              <a:prstGeom prst="rect">
                <a:avLst/>
              </a:prstGeom>
              <a:blipFill>
                <a:blip r:embed="rId6"/>
                <a:stretch>
                  <a:fillRect l="-24490" r="-22449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막힌 원호[B] 17">
            <a:extLst>
              <a:ext uri="{FF2B5EF4-FFF2-40B4-BE49-F238E27FC236}">
                <a16:creationId xmlns:a16="http://schemas.microsoft.com/office/drawing/2014/main" id="{595303DB-C74E-6A47-B111-593DBE3C860F}"/>
              </a:ext>
            </a:extLst>
          </p:cNvPr>
          <p:cNvSpPr/>
          <p:nvPr/>
        </p:nvSpPr>
        <p:spPr>
          <a:xfrm rot="16200000">
            <a:off x="4823097" y="3492025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막힌 원호[B] 18">
            <a:extLst>
              <a:ext uri="{FF2B5EF4-FFF2-40B4-BE49-F238E27FC236}">
                <a16:creationId xmlns:a16="http://schemas.microsoft.com/office/drawing/2014/main" id="{2D64E58D-1334-5948-99E7-4DC0FD88C86C}"/>
              </a:ext>
            </a:extLst>
          </p:cNvPr>
          <p:cNvSpPr/>
          <p:nvPr/>
        </p:nvSpPr>
        <p:spPr>
          <a:xfrm rot="5400000">
            <a:off x="5775140" y="3492025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0" name="Picture 4" descr="새끼 고양이 - 나무위키">
            <a:extLst>
              <a:ext uri="{FF2B5EF4-FFF2-40B4-BE49-F238E27FC236}">
                <a16:creationId xmlns:a16="http://schemas.microsoft.com/office/drawing/2014/main" id="{0B8B2BF6-01AB-AD4C-8966-AAB785AA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1" y="3356330"/>
            <a:ext cx="894430" cy="6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8CD72-9C54-7240-8A68-094F4DEADA27}"/>
                  </a:ext>
                </a:extLst>
              </p:cNvPr>
              <p:cNvSpPr txBox="1"/>
              <p:nvPr/>
            </p:nvSpPr>
            <p:spPr>
              <a:xfrm>
                <a:off x="4522089" y="4578959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8CD72-9C54-7240-8A68-094F4DEA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89" y="4578959"/>
                <a:ext cx="621260" cy="830997"/>
              </a:xfrm>
              <a:prstGeom prst="rect">
                <a:avLst/>
              </a:prstGeom>
              <a:blipFill>
                <a:blip r:embed="rId7"/>
                <a:stretch>
                  <a:fillRect l="-24000" r="-20000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막힌 원호[B] 22">
            <a:extLst>
              <a:ext uri="{FF2B5EF4-FFF2-40B4-BE49-F238E27FC236}">
                <a16:creationId xmlns:a16="http://schemas.microsoft.com/office/drawing/2014/main" id="{DB8A7B94-66FA-B34B-B9D7-309D03FDE294}"/>
              </a:ext>
            </a:extLst>
          </p:cNvPr>
          <p:cNvSpPr/>
          <p:nvPr/>
        </p:nvSpPr>
        <p:spPr>
          <a:xfrm rot="16200000">
            <a:off x="4775439" y="4789582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막힌 원호[B] 23">
            <a:extLst>
              <a:ext uri="{FF2B5EF4-FFF2-40B4-BE49-F238E27FC236}">
                <a16:creationId xmlns:a16="http://schemas.microsoft.com/office/drawing/2014/main" id="{A1FDD917-700B-0A47-979B-86AFA4211969}"/>
              </a:ext>
            </a:extLst>
          </p:cNvPr>
          <p:cNvSpPr/>
          <p:nvPr/>
        </p:nvSpPr>
        <p:spPr>
          <a:xfrm rot="5400000">
            <a:off x="6004271" y="4804048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6" name="Picture 6" descr="고양이 기르세요? 묘조병 조심하세요 - 데일리 푸드앤메드">
            <a:extLst>
              <a:ext uri="{FF2B5EF4-FFF2-40B4-BE49-F238E27FC236}">
                <a16:creationId xmlns:a16="http://schemas.microsoft.com/office/drawing/2014/main" id="{C94492B4-44B9-1D42-B3BD-79227356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61" y="4367478"/>
            <a:ext cx="1170687" cy="1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F0E1D7A-AD22-0945-853F-E70CB04E9EA3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 flipV="1">
            <a:off x="3124426" y="2343346"/>
            <a:ext cx="1416667" cy="408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771DD476-F62A-8444-AEA7-B6DB4135E69C}"/>
              </a:ext>
            </a:extLst>
          </p:cNvPr>
          <p:cNvCxnSpPr>
            <a:cxnSpLocks/>
            <a:stCxn id="2052" idx="3"/>
            <a:endCxn id="16" idx="1"/>
          </p:cNvCxnSpPr>
          <p:nvPr/>
        </p:nvCxnSpPr>
        <p:spPr>
          <a:xfrm flipV="1">
            <a:off x="2610853" y="3696901"/>
            <a:ext cx="1958894" cy="737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5F9C16C9-BC0A-6045-9EFC-A24962633F17}"/>
              </a:ext>
            </a:extLst>
          </p:cNvPr>
          <p:cNvCxnSpPr>
            <a:cxnSpLocks/>
            <a:stCxn id="2054" idx="3"/>
            <a:endCxn id="22" idx="1"/>
          </p:cNvCxnSpPr>
          <p:nvPr/>
        </p:nvCxnSpPr>
        <p:spPr>
          <a:xfrm>
            <a:off x="3557619" y="4969711"/>
            <a:ext cx="964470" cy="2474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6C1594C-5300-0747-BD81-C4329E1B4F5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50164" y="2286250"/>
            <a:ext cx="1870895" cy="4946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A46B3C3-1499-5C42-A1ED-558E968209E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445334" y="3713605"/>
            <a:ext cx="2347648" cy="555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2D2BDECD-62FB-EC4B-A857-6683390F54E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666327" y="4979992"/>
            <a:ext cx="1810945" cy="144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3FDD4C-83B8-C545-A84F-2EAF3FD34F97}"/>
                  </a:ext>
                </a:extLst>
              </p:cNvPr>
              <p:cNvSpPr txBox="1"/>
              <p:nvPr/>
            </p:nvSpPr>
            <p:spPr>
              <a:xfrm>
                <a:off x="8621059" y="2473025"/>
                <a:ext cx="9140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3FDD4C-83B8-C545-A84F-2EAF3FD3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59" y="2473025"/>
                <a:ext cx="914033" cy="615810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40E78-A546-2147-92F2-92E1C6EF1CA3}"/>
                  </a:ext>
                </a:extLst>
              </p:cNvPr>
              <p:cNvSpPr txBox="1"/>
              <p:nvPr/>
            </p:nvSpPr>
            <p:spPr>
              <a:xfrm>
                <a:off x="8792982" y="3461261"/>
                <a:ext cx="9140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40E78-A546-2147-92F2-92E1C6EF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82" y="3461261"/>
                <a:ext cx="914032" cy="615810"/>
              </a:xfrm>
              <a:prstGeom prst="rect">
                <a:avLst/>
              </a:prstGeom>
              <a:blipFill>
                <a:blip r:embed="rId9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8DB62-1BCC-424E-A946-CBEC062422D2}"/>
                  </a:ext>
                </a:extLst>
              </p:cNvPr>
              <p:cNvSpPr txBox="1"/>
              <p:nvPr/>
            </p:nvSpPr>
            <p:spPr>
              <a:xfrm>
                <a:off x="8477272" y="4686552"/>
                <a:ext cx="9140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8DB62-1BCC-424E-A946-CBEC0624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72" y="4686552"/>
                <a:ext cx="914032" cy="615810"/>
              </a:xfrm>
              <a:prstGeom prst="rect">
                <a:avLst/>
              </a:prstGeom>
              <a:blipFill>
                <a:blip r:embed="rId10"/>
                <a:stretch>
                  <a:fillRect t="-2041" b="-163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함수의 그래프 - 위키백과, 우리 모두의 백과사전">
            <a:extLst>
              <a:ext uri="{FF2B5EF4-FFF2-40B4-BE49-F238E27FC236}">
                <a16:creationId xmlns:a16="http://schemas.microsoft.com/office/drawing/2014/main" id="{A4967155-BECF-EA41-956E-1EFEE87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0" y="271377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함수의 그래프 - 위키백과, 우리 모두의 백과사전">
            <a:extLst>
              <a:ext uri="{FF2B5EF4-FFF2-40B4-BE49-F238E27FC236}">
                <a16:creationId xmlns:a16="http://schemas.microsoft.com/office/drawing/2014/main" id="{705A1123-16CD-0A42-806D-75BBE3C0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16" y="1483230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F7313E3-2AE6-4143-B849-BBA153EC216C}"/>
              </a:ext>
            </a:extLst>
          </p:cNvPr>
          <p:cNvCxnSpPr>
            <a:cxnSpLocks/>
          </p:cNvCxnSpPr>
          <p:nvPr/>
        </p:nvCxnSpPr>
        <p:spPr>
          <a:xfrm flipV="1">
            <a:off x="537410" y="1371600"/>
            <a:ext cx="4503821" cy="391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DC18C51-9263-6D40-A64C-EDE022AB56F9}"/>
              </a:ext>
            </a:extLst>
          </p:cNvPr>
          <p:cNvCxnSpPr>
            <a:cxnSpLocks/>
          </p:cNvCxnSpPr>
          <p:nvPr/>
        </p:nvCxnSpPr>
        <p:spPr>
          <a:xfrm>
            <a:off x="537410" y="5281863"/>
            <a:ext cx="7295147" cy="96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7A1DB28-0762-FF4E-95E9-61D45A101564}"/>
              </a:ext>
            </a:extLst>
          </p:cNvPr>
          <p:cNvCxnSpPr/>
          <p:nvPr/>
        </p:nvCxnSpPr>
        <p:spPr>
          <a:xfrm flipV="1">
            <a:off x="537410" y="1118937"/>
            <a:ext cx="0" cy="416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01A74DD-66E1-464E-A0E5-BED0ACD8B472}"/>
              </a:ext>
            </a:extLst>
          </p:cNvPr>
          <p:cNvSpPr/>
          <p:nvPr/>
        </p:nvSpPr>
        <p:spPr>
          <a:xfrm>
            <a:off x="1788695" y="3862135"/>
            <a:ext cx="3597442" cy="1419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3CFBCA-F2C5-0146-AAF1-694F00980F8C}"/>
              </a:ext>
            </a:extLst>
          </p:cNvPr>
          <p:cNvSpPr/>
          <p:nvPr/>
        </p:nvSpPr>
        <p:spPr>
          <a:xfrm>
            <a:off x="5868736" y="2869530"/>
            <a:ext cx="3597442" cy="1419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1A3996-AC18-6842-A901-D0271C78C37C}"/>
                  </a:ext>
                </a:extLst>
              </p:cNvPr>
              <p:cNvSpPr txBox="1"/>
              <p:nvPr/>
            </p:nvSpPr>
            <p:spPr>
              <a:xfrm>
                <a:off x="10060279" y="5066418"/>
                <a:ext cx="8436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1A3996-AC18-6842-A901-D0271C78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9" y="5066418"/>
                <a:ext cx="843693" cy="430887"/>
              </a:xfrm>
              <a:prstGeom prst="rect">
                <a:avLst/>
              </a:prstGeom>
              <a:blipFill>
                <a:blip r:embed="rId4"/>
                <a:stretch>
                  <a:fillRect l="-10448" r="-14925" b="-3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990D9E90-3E4A-7E4B-90DB-4490452D6267}"/>
              </a:ext>
            </a:extLst>
          </p:cNvPr>
          <p:cNvSpPr/>
          <p:nvPr/>
        </p:nvSpPr>
        <p:spPr>
          <a:xfrm>
            <a:off x="10768263" y="733926"/>
            <a:ext cx="1106905" cy="2971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7DDA01-9771-374E-A6CB-59771CA3DEDD}"/>
                  </a:ext>
                </a:extLst>
              </p:cNvPr>
              <p:cNvSpPr/>
              <p:nvPr/>
            </p:nvSpPr>
            <p:spPr>
              <a:xfrm>
                <a:off x="11015285" y="1696607"/>
                <a:ext cx="6128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7DDA01-9771-374E-A6CB-59771CA3D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285" y="1696607"/>
                <a:ext cx="612860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F58FEF-ED54-8247-AE0E-6EE2E388C951}"/>
                  </a:ext>
                </a:extLst>
              </p:cNvPr>
              <p:cNvSpPr/>
              <p:nvPr/>
            </p:nvSpPr>
            <p:spPr>
              <a:xfrm>
                <a:off x="1244987" y="4758643"/>
                <a:ext cx="10874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F58FEF-ED54-8247-AE0E-6EE2E388C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87" y="4758643"/>
                <a:ext cx="1087414" cy="523220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A3281D-31FE-054E-9551-84C829102606}"/>
                  </a:ext>
                </a:extLst>
              </p:cNvPr>
              <p:cNvSpPr/>
              <p:nvPr/>
            </p:nvSpPr>
            <p:spPr>
              <a:xfrm>
                <a:off x="6892000" y="4200413"/>
                <a:ext cx="645241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A3281D-31FE-054E-9551-84C82910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000" y="4200413"/>
                <a:ext cx="645241" cy="55823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9206548-432B-194C-8CE6-1566F171F3F9}"/>
              </a:ext>
            </a:extLst>
          </p:cNvPr>
          <p:cNvCxnSpPr>
            <a:stCxn id="23" idx="2"/>
            <a:endCxn id="21" idx="3"/>
          </p:cNvCxnSpPr>
          <p:nvPr/>
        </p:nvCxnSpPr>
        <p:spPr>
          <a:xfrm rot="10800000" flipH="1" flipV="1">
            <a:off x="10768262" y="2219828"/>
            <a:ext cx="135709" cy="3062034"/>
          </a:xfrm>
          <a:prstGeom prst="curvedConnector5">
            <a:avLst>
              <a:gd name="adj1" fmla="val -168449"/>
              <a:gd name="adj2" fmla="val 70745"/>
              <a:gd name="adj3" fmla="val 2684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3261E6C5-6FAA-9746-8606-776FC8E92BAD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rot="10800000">
            <a:off x="7687511" y="4716378"/>
            <a:ext cx="2372769" cy="5654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왼쪽 화살표[L] 35">
            <a:extLst>
              <a:ext uri="{FF2B5EF4-FFF2-40B4-BE49-F238E27FC236}">
                <a16:creationId xmlns:a16="http://schemas.microsoft.com/office/drawing/2014/main" id="{53FE1496-0E41-C947-9CC5-801D5A75FE98}"/>
              </a:ext>
            </a:extLst>
          </p:cNvPr>
          <p:cNvSpPr/>
          <p:nvPr/>
        </p:nvSpPr>
        <p:spPr>
          <a:xfrm rot="20146173">
            <a:off x="5252868" y="3865158"/>
            <a:ext cx="873775" cy="451185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D82D1-82A2-FB47-B874-D30DED438E77}"/>
              </a:ext>
            </a:extLst>
          </p:cNvPr>
          <p:cNvSpPr txBox="1"/>
          <p:nvPr/>
        </p:nvSpPr>
        <p:spPr>
          <a:xfrm>
            <a:off x="5516179" y="4200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>
                <a:solidFill>
                  <a:srgbClr val="C00000"/>
                </a:solidFill>
              </a:rPr>
              <a:t>근사시켜야함</a:t>
            </a:r>
            <a:endParaRPr kumimoji="1" lang="ko-Kore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56FA086-FC1C-3948-AA49-48E490472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19792" b="34583"/>
          <a:stretch/>
        </p:blipFill>
        <p:spPr bwMode="auto">
          <a:xfrm>
            <a:off x="3191410" y="826978"/>
            <a:ext cx="1622940" cy="114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다리꼴[T] 7">
            <a:extLst>
              <a:ext uri="{FF2B5EF4-FFF2-40B4-BE49-F238E27FC236}">
                <a16:creationId xmlns:a16="http://schemas.microsoft.com/office/drawing/2014/main" id="{DC6794AC-E8B5-694E-9925-5BAF3D89FBD9}"/>
              </a:ext>
            </a:extLst>
          </p:cNvPr>
          <p:cNvSpPr/>
          <p:nvPr/>
        </p:nvSpPr>
        <p:spPr>
          <a:xfrm rot="5400000">
            <a:off x="6562760" y="2238051"/>
            <a:ext cx="1845666" cy="1347641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sz="6000"/>
              <a:t>D</a:t>
            </a:r>
            <a:endParaRPr kumimoji="1" lang="ko-Kore-KR" altLang="en-US" sz="6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E365A2-F932-5D4E-AADB-E0DEFF16C820}"/>
                  </a:ext>
                </a:extLst>
              </p:cNvPr>
              <p:cNvSpPr txBox="1"/>
              <p:nvPr/>
            </p:nvSpPr>
            <p:spPr>
              <a:xfrm>
                <a:off x="228570" y="4867447"/>
                <a:ext cx="1725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ko-Kore-KR" sz="2400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1" lang="en-US" altLang="ko-Kore-KR" sz="2400" b="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mr>
                      </m:m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E365A2-F932-5D4E-AADB-E0DEFF16C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0" y="4867447"/>
                <a:ext cx="1725472" cy="369332"/>
              </a:xfrm>
              <a:prstGeom prst="rect">
                <a:avLst/>
              </a:prstGeom>
              <a:blipFill>
                <a:blip r:embed="rId3"/>
                <a:stretch>
                  <a:fillRect l="-5072" t="-3333" r="-5072" b="-3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다리꼴[T] 11">
            <a:extLst>
              <a:ext uri="{FF2B5EF4-FFF2-40B4-BE49-F238E27FC236}">
                <a16:creationId xmlns:a16="http://schemas.microsoft.com/office/drawing/2014/main" id="{9CD273D0-6CD6-D946-8A49-EA8781CCF872}"/>
              </a:ext>
            </a:extLst>
          </p:cNvPr>
          <p:cNvSpPr/>
          <p:nvPr/>
        </p:nvSpPr>
        <p:spPr>
          <a:xfrm rot="5400000">
            <a:off x="3217696" y="4378293"/>
            <a:ext cx="1845666" cy="1347641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ko-Kore-KR" sz="6000"/>
              <a:t>G</a:t>
            </a:r>
            <a:endParaRPr kumimoji="1" lang="ko-Kore-KR" altLang="en-US" sz="6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D1C329-0096-2443-AB6C-C628F42B605A}"/>
              </a:ext>
            </a:extLst>
          </p:cNvPr>
          <p:cNvCxnSpPr/>
          <p:nvPr/>
        </p:nvCxnSpPr>
        <p:spPr>
          <a:xfrm>
            <a:off x="2124607" y="5042782"/>
            <a:ext cx="11110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FD240B6-2672-3C40-99A0-F238C3E35DF4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4814350" y="1399012"/>
            <a:ext cx="1997423" cy="151286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B71DD94E-C76F-254C-A3CC-E13CC0C743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814350" y="3071813"/>
            <a:ext cx="1997421" cy="19803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CE9BBC-F48F-9745-B5B4-94B0F19A185F}"/>
                  </a:ext>
                </a:extLst>
              </p:cNvPr>
              <p:cNvSpPr txBox="1"/>
              <p:nvPr/>
            </p:nvSpPr>
            <p:spPr>
              <a:xfrm>
                <a:off x="9374714" y="2696427"/>
                <a:ext cx="1250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CE9BBC-F48F-9745-B5B4-94B0F19A1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714" y="2696427"/>
                <a:ext cx="1250086" cy="430887"/>
              </a:xfrm>
              <a:prstGeom prst="rect">
                <a:avLst/>
              </a:prstGeom>
              <a:blipFill>
                <a:blip r:embed="rId4"/>
                <a:stretch>
                  <a:fillRect l="-6061" t="-2857" r="-10101" b="-3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656B69-CFA5-914B-A6F9-C2E67CC37260}"/>
              </a:ext>
            </a:extLst>
          </p:cNvPr>
          <p:cNvCxnSpPr/>
          <p:nvPr/>
        </p:nvCxnSpPr>
        <p:spPr>
          <a:xfrm>
            <a:off x="8211534" y="2914996"/>
            <a:ext cx="11110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ECD2EB-45DE-AB41-8F4A-1825C663B3C4}"/>
                  </a:ext>
                </a:extLst>
              </p:cNvPr>
              <p:cNvSpPr txBox="1"/>
              <p:nvPr/>
            </p:nvSpPr>
            <p:spPr>
              <a:xfrm>
                <a:off x="8352848" y="440092"/>
                <a:ext cx="828432" cy="51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 sz="16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ECD2EB-45DE-AB41-8F4A-1825C663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48" y="440092"/>
                <a:ext cx="828432" cy="510589"/>
              </a:xfrm>
              <a:prstGeom prst="rect">
                <a:avLst/>
              </a:prstGeom>
              <a:blipFill>
                <a:blip r:embed="rId5"/>
                <a:stretch>
                  <a:fillRect l="-4545" t="-2439" r="-9091" b="-97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3D045F34-32F5-564D-AE93-38D2F9A10976}"/>
              </a:ext>
            </a:extLst>
          </p:cNvPr>
          <p:cNvCxnSpPr>
            <a:stCxn id="22" idx="0"/>
            <a:endCxn id="8" idx="1"/>
          </p:cNvCxnSpPr>
          <p:nvPr/>
        </p:nvCxnSpPr>
        <p:spPr>
          <a:xfrm rot="16200000" flipV="1">
            <a:off x="8473209" y="1169879"/>
            <a:ext cx="538933" cy="2514164"/>
          </a:xfrm>
          <a:prstGeom prst="bentConnector3">
            <a:avLst>
              <a:gd name="adj1" fmla="val 305092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C2D83D4-9B0C-1540-9C4D-29CC836E937E}"/>
              </a:ext>
            </a:extLst>
          </p:cNvPr>
          <p:cNvCxnSpPr>
            <a:cxnSpLocks/>
            <a:stCxn id="22" idx="2"/>
            <a:endCxn id="12" idx="3"/>
          </p:cNvCxnSpPr>
          <p:nvPr/>
        </p:nvCxnSpPr>
        <p:spPr>
          <a:xfrm rot="5400000">
            <a:off x="5730554" y="1537289"/>
            <a:ext cx="2679178" cy="5859228"/>
          </a:xfrm>
          <a:prstGeom prst="bentConnector3">
            <a:avLst>
              <a:gd name="adj1" fmla="val 123657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02FA8A-DEB2-564A-BBF0-3D233DEB307D}"/>
                  </a:ext>
                </a:extLst>
              </p:cNvPr>
              <p:cNvSpPr txBox="1"/>
              <p:nvPr/>
            </p:nvSpPr>
            <p:spPr>
              <a:xfrm>
                <a:off x="4140529" y="5759294"/>
                <a:ext cx="5885136" cy="668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ore-K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kumimoji="1" lang="en-US" altLang="ko-Kore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</m:sub>
                              </m:sSub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ore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ko-Kore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kumimoji="1" lang="en-US" altLang="ko-Kore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ore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ore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ko-Kore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kumimoji="1" lang="en-US" altLang="ko-Kore-KR" sz="16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ko-Kore-K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kumimoji="1" lang="en-US" altLang="ko-Kore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ko-Kore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ko-Kore-KR" sz="16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sz="16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ko-Kore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ko-Kore-KR" sz="16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kumimoji="1" lang="en-US" altLang="ko-Kore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ko-Kore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ko-Kore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ore-KR" altLang="en-US" sz="16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02FA8A-DEB2-564A-BBF0-3D233DEB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29" y="5759294"/>
                <a:ext cx="5885136" cy="668324"/>
              </a:xfrm>
              <a:prstGeom prst="rect">
                <a:avLst/>
              </a:prstGeom>
              <a:blipFill>
                <a:blip r:embed="rId6"/>
                <a:stretch>
                  <a:fillRect l="-215" b="-75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C19330-BFC4-0645-A351-53002323F4B3}"/>
              </a:ext>
            </a:extLst>
          </p:cNvPr>
          <p:cNvCxnSpPr/>
          <p:nvPr/>
        </p:nvCxnSpPr>
        <p:spPr>
          <a:xfrm flipH="1">
            <a:off x="5813060" y="5674143"/>
            <a:ext cx="896746" cy="885825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30E5B61-1EB5-7445-B553-FE2D754F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6"/>
            <a:ext cx="12183206" cy="4357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A229E5-D04E-B747-8651-150826251D77}"/>
                  </a:ext>
                </a:extLst>
              </p:cNvPr>
              <p:cNvSpPr txBox="1"/>
              <p:nvPr/>
            </p:nvSpPr>
            <p:spPr>
              <a:xfrm>
                <a:off x="1464468" y="4057651"/>
                <a:ext cx="726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A229E5-D04E-B747-8651-15082625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68" y="4057651"/>
                <a:ext cx="726161" cy="369332"/>
              </a:xfrm>
              <a:prstGeom prst="rect">
                <a:avLst/>
              </a:prstGeom>
              <a:blipFill>
                <a:blip r:embed="rId3"/>
                <a:stretch>
                  <a:fillRect l="-10345" r="-13793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6628BD-A484-8F4B-852D-FB5FD4D5443B}"/>
                  </a:ext>
                </a:extLst>
              </p:cNvPr>
              <p:cNvSpPr txBox="1"/>
              <p:nvPr/>
            </p:nvSpPr>
            <p:spPr>
              <a:xfrm>
                <a:off x="4364830" y="4057651"/>
                <a:ext cx="726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6628BD-A484-8F4B-852D-FB5FD4D5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30" y="4057651"/>
                <a:ext cx="726161" cy="369332"/>
              </a:xfrm>
              <a:prstGeom prst="rect">
                <a:avLst/>
              </a:prstGeom>
              <a:blipFill>
                <a:blip r:embed="rId4"/>
                <a:stretch>
                  <a:fillRect l="-8621" r="-13793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8F2B7-FE2C-1948-A3AE-5C689FBD8134}"/>
                  </a:ext>
                </a:extLst>
              </p:cNvPr>
              <p:cNvSpPr txBox="1"/>
              <p:nvPr/>
            </p:nvSpPr>
            <p:spPr>
              <a:xfrm>
                <a:off x="7079455" y="4141234"/>
                <a:ext cx="726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F8F2B7-FE2C-1948-A3AE-5C689FBD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55" y="4141234"/>
                <a:ext cx="726161" cy="369332"/>
              </a:xfrm>
              <a:prstGeom prst="rect">
                <a:avLst/>
              </a:prstGeom>
              <a:blipFill>
                <a:blip r:embed="rId5"/>
                <a:stretch>
                  <a:fillRect l="-8621" r="-15517" b="-322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D13004-525B-B34F-B1CD-49C91EC99684}"/>
                  </a:ext>
                </a:extLst>
              </p:cNvPr>
              <p:cNvSpPr txBox="1"/>
              <p:nvPr/>
            </p:nvSpPr>
            <p:spPr>
              <a:xfrm>
                <a:off x="10479880" y="4057651"/>
                <a:ext cx="726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kumimoji="1" lang="en-US" altLang="ko-Kore-KR" sz="2400" b="1" i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 b="1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D13004-525B-B34F-B1CD-49C91EC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880" y="4057651"/>
                <a:ext cx="726161" cy="369332"/>
              </a:xfrm>
              <a:prstGeom prst="rect">
                <a:avLst/>
              </a:prstGeom>
              <a:blipFill>
                <a:blip r:embed="rId6"/>
                <a:stretch>
                  <a:fillRect l="-10345" r="-13793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66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FC5D2-659B-314C-B25F-FF9EC11C9512}"/>
                  </a:ext>
                </a:extLst>
              </p:cNvPr>
              <p:cNvSpPr txBox="1"/>
              <p:nvPr/>
            </p:nvSpPr>
            <p:spPr>
              <a:xfrm>
                <a:off x="1612633" y="171450"/>
                <a:ext cx="9108647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DFC5D2-659B-314C-B25F-FF9EC11C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33" y="171450"/>
                <a:ext cx="9108647" cy="862800"/>
              </a:xfrm>
              <a:prstGeom prst="rect">
                <a:avLst/>
              </a:prstGeom>
              <a:blipFill>
                <a:blip r:embed="rId2"/>
                <a:stretch>
                  <a:fillRect l="-418" t="-172464" b="-25652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FA5B9C-A98A-2647-BB7D-A7420483D366}"/>
                  </a:ext>
                </a:extLst>
              </p:cNvPr>
              <p:cNvSpPr/>
              <p:nvPr/>
            </p:nvSpPr>
            <p:spPr>
              <a:xfrm>
                <a:off x="2533013" y="1243009"/>
                <a:ext cx="7926594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ore-KR" altLang="en-US" sz="240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4FA5B9C-A98A-2647-BB7D-A7420483D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13" y="1243009"/>
                <a:ext cx="7926594" cy="955133"/>
              </a:xfrm>
              <a:prstGeom prst="rect">
                <a:avLst/>
              </a:prstGeom>
              <a:blipFill>
                <a:blip r:embed="rId3"/>
                <a:stretch>
                  <a:fillRect l="-8960" t="-149351" b="-2246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389338-844C-4643-8EFA-147CC54E118F}"/>
                  </a:ext>
                </a:extLst>
              </p:cNvPr>
              <p:cNvSpPr/>
              <p:nvPr/>
            </p:nvSpPr>
            <p:spPr>
              <a:xfrm>
                <a:off x="2617885" y="2343155"/>
                <a:ext cx="7172797" cy="955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ore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kumimoji="1" lang="en-US" altLang="ko-Kore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ko-Kore-KR" sz="2400" b="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1 −</m:t>
                                      </m:r>
                                      <m:r>
                                        <a:rPr kumimoji="1" lang="en-US" altLang="ko-Kore-KR" sz="2400" b="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ko-Kore-KR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ore-KR" sz="2400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ore-KR" altLang="en-US" sz="240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4389338-844C-4643-8EFA-147CC54E1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85" y="2343155"/>
                <a:ext cx="7172797" cy="955133"/>
              </a:xfrm>
              <a:prstGeom prst="rect">
                <a:avLst/>
              </a:prstGeom>
              <a:blipFill>
                <a:blip r:embed="rId4"/>
                <a:stretch>
                  <a:fillRect l="-10777" t="-152632" b="-2289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8C68D0-642A-804B-810B-5AFA5F7F8499}"/>
                  </a:ext>
                </a:extLst>
              </p:cNvPr>
              <p:cNvSpPr txBox="1"/>
              <p:nvPr/>
            </p:nvSpPr>
            <p:spPr>
              <a:xfrm>
                <a:off x="154798" y="3686174"/>
                <a:ext cx="9888926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kumimoji="1" lang="ko-Kore-KR" altLang="en-US"/>
                  <a:t>를</a:t>
                </a:r>
                <a:r>
                  <a:rPr kumimoji="1" lang="ko-KR" altLang="en-US"/>
                  <a:t> 최대로 만들기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ko-Kore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kumimoji="1" lang="ko-KR" altLang="en-US"/>
                  <a:t> 가 최대가 되야한다</a:t>
                </a:r>
                <a:r>
                  <a:rPr kumimoji="1" lang="en-US" altLang="ko-KR"/>
                  <a:t>.</a:t>
                </a:r>
                <a:r>
                  <a:rPr kumimoji="1" lang="ko-KR" altLang="en-US"/>
                  <a:t>  </a:t>
                </a:r>
                <a:endParaRPr kumimoji="1" lang="ko-Kore-KR" alt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8C68D0-642A-804B-810B-5AFA5F7F8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8" y="3686174"/>
                <a:ext cx="9888926" cy="411651"/>
              </a:xfrm>
              <a:prstGeom prst="rect">
                <a:avLst/>
              </a:prstGeom>
              <a:blipFill>
                <a:blip r:embed="rId5"/>
                <a:stretch>
                  <a:fillRect t="-6061" b="-2121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98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A9A4D-4145-974D-9FE6-DA55F0BB5255}"/>
                  </a:ext>
                </a:extLst>
              </p:cNvPr>
              <p:cNvSpPr txBox="1"/>
              <p:nvPr/>
            </p:nvSpPr>
            <p:spPr>
              <a:xfrm>
                <a:off x="432477" y="427253"/>
                <a:ext cx="2806922" cy="48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sz="2400" b="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A9A4D-4145-974D-9FE6-DA55F0BB5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77" y="427253"/>
                <a:ext cx="2806922" cy="481222"/>
              </a:xfrm>
              <a:prstGeom prst="rect">
                <a:avLst/>
              </a:prstGeom>
              <a:blipFill>
                <a:blip r:embed="rId2"/>
                <a:stretch>
                  <a:fillRect l="-2262" t="-5128" r="-3620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A7126-2009-1441-BDE8-5587CE79C336}"/>
                  </a:ext>
                </a:extLst>
              </p:cNvPr>
              <p:cNvSpPr txBox="1"/>
              <p:nvPr/>
            </p:nvSpPr>
            <p:spPr>
              <a:xfrm>
                <a:off x="1135851" y="1122459"/>
                <a:ext cx="8701549" cy="834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A7126-2009-1441-BDE8-5587CE79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1" y="1122459"/>
                <a:ext cx="8701549" cy="834203"/>
              </a:xfrm>
              <a:prstGeom prst="rect">
                <a:avLst/>
              </a:prstGeom>
              <a:blipFill>
                <a:blip r:embed="rId3"/>
                <a:stretch>
                  <a:fillRect t="-1493" b="-104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21F2C-7CE4-6D45-8E6D-16F6982CEA65}"/>
                  </a:ext>
                </a:extLst>
              </p:cNvPr>
              <p:cNvSpPr txBox="1"/>
              <p:nvPr/>
            </p:nvSpPr>
            <p:spPr>
              <a:xfrm>
                <a:off x="1135851" y="2170646"/>
                <a:ext cx="8809528" cy="1361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func>
                        </m:e>
                      </m:d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b="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21F2C-7CE4-6D45-8E6D-16F6982CE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1" y="2170646"/>
                <a:ext cx="8809528" cy="1361976"/>
              </a:xfrm>
              <a:prstGeom prst="rect">
                <a:avLst/>
              </a:prstGeom>
              <a:blipFill>
                <a:blip r:embed="rId4"/>
                <a:stretch>
                  <a:fillRect t="-926" b="-74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CDCA5-A54A-DF4C-85AA-62EE524380EC}"/>
                  </a:ext>
                </a:extLst>
              </p:cNvPr>
              <p:cNvSpPr txBox="1"/>
              <p:nvPr/>
            </p:nvSpPr>
            <p:spPr>
              <a:xfrm>
                <a:off x="1135851" y="3746606"/>
                <a:ext cx="10754675" cy="1077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ko-KR" altLang="en-US" sz="2400" b="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func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𝑑𝑎𝑡𝑎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func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ko-KR" sz="24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ko-KR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CDCA5-A54A-DF4C-85AA-62EE52438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1" y="3746606"/>
                <a:ext cx="10754675" cy="1077411"/>
              </a:xfrm>
              <a:prstGeom prst="rect">
                <a:avLst/>
              </a:prstGeom>
              <a:blipFill>
                <a:blip r:embed="rId5"/>
                <a:stretch>
                  <a:fillRect t="-3529" b="-82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40624-20C6-6D4C-AB94-8B389F9450F0}"/>
                  </a:ext>
                </a:extLst>
              </p:cNvPr>
              <p:cNvSpPr txBox="1"/>
              <p:nvPr/>
            </p:nvSpPr>
            <p:spPr>
              <a:xfrm>
                <a:off x="1135851" y="5038001"/>
                <a:ext cx="812895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1" lang="en-US" altLang="ko-KR" sz="2400" b="0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24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40624-20C6-6D4C-AB94-8B389F94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1" y="5038001"/>
                <a:ext cx="8128957" cy="829843"/>
              </a:xfrm>
              <a:prstGeom prst="rect">
                <a:avLst/>
              </a:prstGeom>
              <a:blipFill>
                <a:blip r:embed="rId6"/>
                <a:stretch>
                  <a:fillRect t="-220896" r="-312" b="-3179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05BB0F-5981-9346-AF84-147417A89CBC}"/>
                  </a:ext>
                </a:extLst>
              </p:cNvPr>
              <p:cNvSpPr txBox="1"/>
              <p:nvPr/>
            </p:nvSpPr>
            <p:spPr>
              <a:xfrm>
                <a:off x="1135851" y="6081828"/>
                <a:ext cx="4076693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ore-KR" sz="24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ko-Kore-KR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𝐽𝑆</m:t>
                          </m:r>
                        </m:sub>
                      </m:sSub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kumimoji="1" lang="en-US" altLang="ko-Kore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05BB0F-5981-9346-AF84-147417A89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1" y="6081828"/>
                <a:ext cx="4076693" cy="550022"/>
              </a:xfrm>
              <a:prstGeom prst="rect">
                <a:avLst/>
              </a:prstGeom>
              <a:blipFill>
                <a:blip r:embed="rId7"/>
                <a:stretch>
                  <a:fillRect l="-311" t="-215909" r="-7143" b="-30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8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9832</TotalTime>
  <Words>117</Words>
  <Application>Microsoft Macintosh PowerPoint</Application>
  <PresentationFormat>와이드스크린</PresentationFormat>
  <Paragraphs>36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9</cp:revision>
  <dcterms:created xsi:type="dcterms:W3CDTF">2021-08-12T04:49:58Z</dcterms:created>
  <dcterms:modified xsi:type="dcterms:W3CDTF">2021-08-19T01:39:31Z</dcterms:modified>
</cp:coreProperties>
</file>