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7"/>
  </p:normalViewPr>
  <p:slideViewPr>
    <p:cSldViewPr snapToGrid="0" snapToObjects="1">
      <p:cViewPr varScale="1">
        <p:scale>
          <a:sx n="90" d="100"/>
          <a:sy n="90" d="100"/>
        </p:scale>
        <p:origin x="2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D4A1E-BF02-EC4E-85D7-5E12AEA64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65EDD1-0B0F-354E-BD46-10453E488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C1012-7437-E14C-9298-752292C2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12B-F59A-A549-B5CB-4BA555437043}" type="datetimeFigureOut">
              <a:t>2021. 7. 30.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38F4A4-3842-7C4E-89FE-D75C8F64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07D2FC-ECB3-9B46-9064-3F7341D9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987B-A86A-704C-9092-3C1F477081E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334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7F362-BE42-454D-BD4D-E43BAB56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2C0059-1B49-F242-AE01-450D15716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0F98A-1D42-1245-B7C4-3FA89AB7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12B-F59A-A549-B5CB-4BA555437043}" type="datetimeFigureOut">
              <a:t>2021. 7. 30.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4554A2-593B-2640-B7F4-4F58737F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C43A24-18E1-8D47-BD25-5C106B8D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987B-A86A-704C-9092-3C1F477081E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403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4605F3-6225-B648-97AA-1D87A43C3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B81666-7B2F-3C43-8CE4-6EA353F8E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76585-7B2F-5845-B74A-049EE62F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12B-F59A-A549-B5CB-4BA555437043}" type="datetimeFigureOut">
              <a:t>2021. 7. 30.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0081-9C01-E24A-A011-7B647817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328A4-07DF-BF48-8082-C5D93208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987B-A86A-704C-9092-3C1F477081E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346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598E8-80C4-F748-BF41-7DAF86C06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6A235-9C57-0C4B-9EB9-94530D3EC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86E65-274F-5148-8C49-9537BBEA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12B-F59A-A549-B5CB-4BA555437043}" type="datetimeFigureOut">
              <a:t>2021. 7. 30.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F88373-BE0B-BC4A-8A37-F497047A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251AB-7BE5-1E4E-8DBF-DE1CD470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987B-A86A-704C-9092-3C1F477081E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546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665D6-A6C1-7D46-BBD3-BDD94BDE5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9DD0D1-2189-5144-B1A2-3CB897110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BEEF38-B600-A54E-9EEB-AE2C5E98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12B-F59A-A549-B5CB-4BA555437043}" type="datetimeFigureOut">
              <a:t>2021. 7. 30.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A0B7C-3B55-1548-81C0-BC6481EA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90BE5-5C88-BF40-8DB8-091F6E5C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987B-A86A-704C-9092-3C1F477081E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671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30466-3C3C-E748-B69A-5C25E788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3F88B5-E6BD-AD4C-A9EE-4E9227973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EF427E-3483-2246-84A5-2FC0264BE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122EFF-EEB9-9C48-BD30-584DCF07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12B-F59A-A549-B5CB-4BA555437043}" type="datetimeFigureOut">
              <a:t>2021. 7. 30.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721637-6222-B54B-8C8B-FDFA9FFB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63EAAB-9368-B44C-90A0-7599BB26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987B-A86A-704C-9092-3C1F477081E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189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21A8B-484A-8445-8AE0-2CC07E96D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FF7180-21F8-D34C-8974-B02EF2CE4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8AAE8C-15B5-0B46-AE38-5FE1CD892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C26285-89AF-9F4A-8D04-1472FDCD7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7CFDF7-4B69-334C-A5EA-4BF99A2FB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8AB07B-BC87-1844-84FF-04996712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12B-F59A-A549-B5CB-4BA555437043}" type="datetimeFigureOut">
              <a:t>2021. 7. 30.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E66CE5-97E4-9640-8C0E-271100B4A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ECFC54-1CE5-3C46-9DE6-34118AD5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987B-A86A-704C-9092-3C1F477081E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729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572DB-875E-FB43-B41E-342075A5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E8A8D5-1763-BB4F-8EFA-B8DD1C63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12B-F59A-A549-B5CB-4BA555437043}" type="datetimeFigureOut">
              <a:t>2021. 7. 30.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64A265-00BD-8A45-B2AF-F64B2DF1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9E759F-A690-374E-B048-9C927813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987B-A86A-704C-9092-3C1F477081E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64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E0C6FC-5D60-014B-A34E-04F3108A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12B-F59A-A549-B5CB-4BA555437043}" type="datetimeFigureOut">
              <a:t>2021. 7. 30.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8805E1-9724-D743-B46C-D1FD2A63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5C8A60-4833-5B4E-BD12-F5F18928A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987B-A86A-704C-9092-3C1F477081E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34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CDEFC-4DE1-5D4E-A4E0-B7771542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C4A6C-24BD-2648-AF76-E29649546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EA9D52-D20D-6240-A785-335F393C3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3F9308-AED4-A846-B38E-D681A25A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12B-F59A-A549-B5CB-4BA555437043}" type="datetimeFigureOut">
              <a:t>2021. 7. 30.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845591-8F13-E043-924A-B30BEB85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6C3DEB-5CD5-8848-A6B9-7574AA6E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987B-A86A-704C-9092-3C1F477081E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090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A6D04-F858-A843-9B60-8BCE3AD87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33C73F-0BC6-9841-A45B-F93B77CDB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9169E7-0CEB-8D42-AE9D-214B4CC1E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FEBA4F-475F-244A-A278-6CD21E6F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12B-F59A-A549-B5CB-4BA555437043}" type="datetimeFigureOut">
              <a:t>2021. 7. 30.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CDDCC9-3C18-4949-BE38-988C7794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793052-A6BC-3E47-94C3-76C37B77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987B-A86A-704C-9092-3C1F477081E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187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3325A4-A479-2E4C-8FB0-FE0C7F8B2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06CFB6-6C32-6F4C-889D-1BABD5ED6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3FE93-FE1D-7C4D-B2FC-194F21816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512B-F59A-A549-B5CB-4BA555437043}" type="datetimeFigureOut">
              <a:t>2021. 7. 30.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A130EF-8FA7-AD43-A6BA-6E3BD348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18A519-3337-DF43-818E-0FFEA6DA4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987B-A86A-704C-9092-3C1F477081E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314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4C9F067B-4FFC-4C44-9E5C-53E5BFE94A57}"/>
              </a:ext>
            </a:extLst>
          </p:cNvPr>
          <p:cNvSpPr/>
          <p:nvPr/>
        </p:nvSpPr>
        <p:spPr>
          <a:xfrm>
            <a:off x="1699056" y="1240247"/>
            <a:ext cx="759940" cy="71829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현 4">
            <a:extLst>
              <a:ext uri="{FF2B5EF4-FFF2-40B4-BE49-F238E27FC236}">
                <a16:creationId xmlns:a16="http://schemas.microsoft.com/office/drawing/2014/main" id="{9523266A-EA13-8D49-A11D-2977A45BB57B}"/>
              </a:ext>
            </a:extLst>
          </p:cNvPr>
          <p:cNvSpPr/>
          <p:nvPr/>
        </p:nvSpPr>
        <p:spPr>
          <a:xfrm rot="5400000">
            <a:off x="608572" y="3005781"/>
            <a:ext cx="2940908" cy="846438"/>
          </a:xfrm>
          <a:prstGeom prst="chord">
            <a:avLst>
              <a:gd name="adj1" fmla="val 2609350"/>
              <a:gd name="adj2" fmla="val 18993611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770CDD4-3474-164C-8BEE-C1B78014EB0D}"/>
              </a:ext>
            </a:extLst>
          </p:cNvPr>
          <p:cNvSpPr/>
          <p:nvPr/>
        </p:nvSpPr>
        <p:spPr>
          <a:xfrm>
            <a:off x="3280721" y="1240247"/>
            <a:ext cx="759940" cy="71829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현 6">
            <a:extLst>
              <a:ext uri="{FF2B5EF4-FFF2-40B4-BE49-F238E27FC236}">
                <a16:creationId xmlns:a16="http://schemas.microsoft.com/office/drawing/2014/main" id="{6DCB8676-30AC-B54E-96A9-573EC1B30646}"/>
              </a:ext>
            </a:extLst>
          </p:cNvPr>
          <p:cNvSpPr/>
          <p:nvPr/>
        </p:nvSpPr>
        <p:spPr>
          <a:xfrm rot="5400000">
            <a:off x="2190237" y="3005781"/>
            <a:ext cx="2940908" cy="846438"/>
          </a:xfrm>
          <a:prstGeom prst="chord">
            <a:avLst>
              <a:gd name="adj1" fmla="val 2609350"/>
              <a:gd name="adj2" fmla="val 18993611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36DF79B-131E-DC49-ACF6-08C36731C411}"/>
              </a:ext>
            </a:extLst>
          </p:cNvPr>
          <p:cNvSpPr/>
          <p:nvPr/>
        </p:nvSpPr>
        <p:spPr>
          <a:xfrm>
            <a:off x="4862386" y="1240247"/>
            <a:ext cx="759940" cy="71829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현 8">
            <a:extLst>
              <a:ext uri="{FF2B5EF4-FFF2-40B4-BE49-F238E27FC236}">
                <a16:creationId xmlns:a16="http://schemas.microsoft.com/office/drawing/2014/main" id="{DE6739B8-5994-A147-BFE1-52EABA5D0CA7}"/>
              </a:ext>
            </a:extLst>
          </p:cNvPr>
          <p:cNvSpPr/>
          <p:nvPr/>
        </p:nvSpPr>
        <p:spPr>
          <a:xfrm rot="5400000">
            <a:off x="3771902" y="3005781"/>
            <a:ext cx="2940908" cy="846438"/>
          </a:xfrm>
          <a:prstGeom prst="chord">
            <a:avLst>
              <a:gd name="adj1" fmla="val 2609350"/>
              <a:gd name="adj2" fmla="val 18993611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B6D3BD6-6590-A142-B69F-6E03B7EB8ED1}"/>
              </a:ext>
            </a:extLst>
          </p:cNvPr>
          <p:cNvSpPr/>
          <p:nvPr/>
        </p:nvSpPr>
        <p:spPr>
          <a:xfrm>
            <a:off x="6444050" y="1240247"/>
            <a:ext cx="759940" cy="718299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현 10">
            <a:extLst>
              <a:ext uri="{FF2B5EF4-FFF2-40B4-BE49-F238E27FC236}">
                <a16:creationId xmlns:a16="http://schemas.microsoft.com/office/drawing/2014/main" id="{E12E86B3-3950-8543-8136-D2BC18F938B9}"/>
              </a:ext>
            </a:extLst>
          </p:cNvPr>
          <p:cNvSpPr/>
          <p:nvPr/>
        </p:nvSpPr>
        <p:spPr>
          <a:xfrm rot="5400000">
            <a:off x="5353566" y="3005781"/>
            <a:ext cx="2940908" cy="846438"/>
          </a:xfrm>
          <a:prstGeom prst="chord">
            <a:avLst>
              <a:gd name="adj1" fmla="val 2609350"/>
              <a:gd name="adj2" fmla="val 18993611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B8DA7BD-0B27-614F-B568-A90CB2438A9F}"/>
              </a:ext>
            </a:extLst>
          </p:cNvPr>
          <p:cNvSpPr/>
          <p:nvPr/>
        </p:nvSpPr>
        <p:spPr>
          <a:xfrm>
            <a:off x="8025714" y="1240247"/>
            <a:ext cx="759940" cy="71829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현 12">
            <a:extLst>
              <a:ext uri="{FF2B5EF4-FFF2-40B4-BE49-F238E27FC236}">
                <a16:creationId xmlns:a16="http://schemas.microsoft.com/office/drawing/2014/main" id="{389135BC-9ED5-7C4E-9D65-65E579AC3532}"/>
              </a:ext>
            </a:extLst>
          </p:cNvPr>
          <p:cNvSpPr/>
          <p:nvPr/>
        </p:nvSpPr>
        <p:spPr>
          <a:xfrm rot="5400000">
            <a:off x="6935230" y="3005781"/>
            <a:ext cx="2940908" cy="846438"/>
          </a:xfrm>
          <a:prstGeom prst="chord">
            <a:avLst>
              <a:gd name="adj1" fmla="val 2609350"/>
              <a:gd name="adj2" fmla="val 18993611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CBA797E-2859-FA49-8DEA-A386A9D6B2C4}"/>
              </a:ext>
            </a:extLst>
          </p:cNvPr>
          <p:cNvSpPr/>
          <p:nvPr/>
        </p:nvSpPr>
        <p:spPr>
          <a:xfrm>
            <a:off x="9607378" y="1240247"/>
            <a:ext cx="759940" cy="71829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현 14">
            <a:extLst>
              <a:ext uri="{FF2B5EF4-FFF2-40B4-BE49-F238E27FC236}">
                <a16:creationId xmlns:a16="http://schemas.microsoft.com/office/drawing/2014/main" id="{7593A7E5-9724-BD40-A84D-5FC41C13DFD5}"/>
              </a:ext>
            </a:extLst>
          </p:cNvPr>
          <p:cNvSpPr/>
          <p:nvPr/>
        </p:nvSpPr>
        <p:spPr>
          <a:xfrm rot="5400000">
            <a:off x="8516894" y="3005781"/>
            <a:ext cx="2940908" cy="846438"/>
          </a:xfrm>
          <a:prstGeom prst="chord">
            <a:avLst>
              <a:gd name="adj1" fmla="val 2609350"/>
              <a:gd name="adj2" fmla="val 18993611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14172F-1792-A642-80B1-3041AA4F16A6}"/>
              </a:ext>
            </a:extLst>
          </p:cNvPr>
          <p:cNvSpPr txBox="1"/>
          <p:nvPr/>
        </p:nvSpPr>
        <p:spPr>
          <a:xfrm>
            <a:off x="3582461" y="4562158"/>
            <a:ext cx="7268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>
                <a:solidFill>
                  <a:srgbClr val="C00000"/>
                </a:solidFill>
              </a:rPr>
              <a:t>개인 단위 특징 </a:t>
            </a:r>
            <a:r>
              <a:rPr kumimoji="1" lang="en-US" altLang="ko-KR">
                <a:solidFill>
                  <a:srgbClr val="C00000"/>
                </a:solidFill>
              </a:rPr>
              <a:t>:</a:t>
            </a:r>
            <a:r>
              <a:rPr kumimoji="1" lang="ko-KR" altLang="en-US">
                <a:solidFill>
                  <a:srgbClr val="C00000"/>
                </a:solidFill>
              </a:rPr>
              <a:t> </a:t>
            </a:r>
            <a:r>
              <a:rPr kumimoji="1" lang="en-US" altLang="ko-KR">
                <a:solidFill>
                  <a:srgbClr val="C00000"/>
                </a:solidFill>
              </a:rPr>
              <a:t>[</a:t>
            </a:r>
            <a:r>
              <a:rPr kumimoji="1" lang="ko-KR" altLang="en-US">
                <a:solidFill>
                  <a:srgbClr val="C00000"/>
                </a:solidFill>
              </a:rPr>
              <a:t>키 </a:t>
            </a:r>
            <a:r>
              <a:rPr kumimoji="1" lang="en-US" altLang="ko-KR">
                <a:solidFill>
                  <a:srgbClr val="C00000"/>
                </a:solidFill>
              </a:rPr>
              <a:t>:</a:t>
            </a:r>
            <a:r>
              <a:rPr kumimoji="1" lang="ko-KR" altLang="en-US">
                <a:solidFill>
                  <a:srgbClr val="C00000"/>
                </a:solidFill>
              </a:rPr>
              <a:t> </a:t>
            </a:r>
            <a:r>
              <a:rPr kumimoji="1" lang="en-US" altLang="ko-KR">
                <a:solidFill>
                  <a:srgbClr val="C00000"/>
                </a:solidFill>
              </a:rPr>
              <a:t>186,</a:t>
            </a:r>
            <a:r>
              <a:rPr kumimoji="1" lang="ko-KR" altLang="en-US">
                <a:solidFill>
                  <a:srgbClr val="C00000"/>
                </a:solidFill>
              </a:rPr>
              <a:t> 몸무게 </a:t>
            </a:r>
            <a:r>
              <a:rPr kumimoji="1" lang="en-US" altLang="ko-KR">
                <a:solidFill>
                  <a:srgbClr val="C00000"/>
                </a:solidFill>
              </a:rPr>
              <a:t>:</a:t>
            </a:r>
            <a:r>
              <a:rPr kumimoji="1" lang="ko-KR" altLang="en-US">
                <a:solidFill>
                  <a:srgbClr val="C00000"/>
                </a:solidFill>
              </a:rPr>
              <a:t> </a:t>
            </a:r>
            <a:r>
              <a:rPr kumimoji="1" lang="en-US" altLang="ko-KR">
                <a:solidFill>
                  <a:srgbClr val="C00000"/>
                </a:solidFill>
              </a:rPr>
              <a:t>85,</a:t>
            </a:r>
            <a:r>
              <a:rPr kumimoji="1" lang="ko-KR" altLang="en-US">
                <a:solidFill>
                  <a:srgbClr val="C00000"/>
                </a:solidFill>
              </a:rPr>
              <a:t> 사는곳 </a:t>
            </a:r>
            <a:r>
              <a:rPr kumimoji="1" lang="en-US" altLang="ko-KR">
                <a:solidFill>
                  <a:srgbClr val="C00000"/>
                </a:solidFill>
              </a:rPr>
              <a:t>:</a:t>
            </a:r>
            <a:r>
              <a:rPr kumimoji="1" lang="ko-KR" altLang="en-US">
                <a:solidFill>
                  <a:srgbClr val="C00000"/>
                </a:solidFill>
              </a:rPr>
              <a:t> 서울</a:t>
            </a:r>
            <a:r>
              <a:rPr kumimoji="1" lang="en-US" altLang="ko-KR">
                <a:solidFill>
                  <a:srgbClr val="C00000"/>
                </a:solidFill>
              </a:rPr>
              <a:t>,</a:t>
            </a:r>
            <a:r>
              <a:rPr kumimoji="1" lang="ko-KR" altLang="en-US">
                <a:solidFill>
                  <a:srgbClr val="C00000"/>
                </a:solidFill>
              </a:rPr>
              <a:t> 직업 </a:t>
            </a:r>
            <a:r>
              <a:rPr kumimoji="1" lang="en-US" altLang="ko-KR">
                <a:solidFill>
                  <a:srgbClr val="C00000"/>
                </a:solidFill>
              </a:rPr>
              <a:t>:</a:t>
            </a:r>
            <a:r>
              <a:rPr kumimoji="1" lang="ko-KR" altLang="en-US">
                <a:solidFill>
                  <a:srgbClr val="C00000"/>
                </a:solidFill>
              </a:rPr>
              <a:t> 프로그래머</a:t>
            </a:r>
            <a:r>
              <a:rPr kumimoji="1" lang="en-US" altLang="ko-KR">
                <a:solidFill>
                  <a:srgbClr val="C00000"/>
                </a:solidFill>
              </a:rPr>
              <a:t>]</a:t>
            </a:r>
            <a:endParaRPr kumimoji="1" lang="ko-Kore-KR" altLang="en-US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BA6D39-0658-254F-B8C2-304FBD9FA47B}"/>
              </a:ext>
            </a:extLst>
          </p:cNvPr>
          <p:cNvSpPr txBox="1"/>
          <p:nvPr/>
        </p:nvSpPr>
        <p:spPr>
          <a:xfrm>
            <a:off x="3582461" y="5210127"/>
            <a:ext cx="765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>
                <a:solidFill>
                  <a:srgbClr val="C00000"/>
                </a:solidFill>
              </a:rPr>
              <a:t>집단 단위 특징 </a:t>
            </a:r>
            <a:r>
              <a:rPr kumimoji="1" lang="en-US" altLang="ko-KR">
                <a:solidFill>
                  <a:srgbClr val="C00000"/>
                </a:solidFill>
              </a:rPr>
              <a:t>:</a:t>
            </a:r>
            <a:r>
              <a:rPr kumimoji="1" lang="ko-KR" altLang="en-US">
                <a:solidFill>
                  <a:srgbClr val="C00000"/>
                </a:solidFill>
              </a:rPr>
              <a:t> </a:t>
            </a:r>
            <a:r>
              <a:rPr kumimoji="1" lang="en-US" altLang="ko-KR">
                <a:solidFill>
                  <a:srgbClr val="C00000"/>
                </a:solidFill>
              </a:rPr>
              <a:t>[</a:t>
            </a:r>
            <a:r>
              <a:rPr kumimoji="1" lang="ko-KR" altLang="en-US">
                <a:solidFill>
                  <a:srgbClr val="C00000"/>
                </a:solidFill>
              </a:rPr>
              <a:t>왼쪽에서 </a:t>
            </a:r>
            <a:r>
              <a:rPr kumimoji="1" lang="en-US" altLang="ko-KR">
                <a:solidFill>
                  <a:srgbClr val="C00000"/>
                </a:solidFill>
              </a:rPr>
              <a:t>4</a:t>
            </a:r>
            <a:r>
              <a:rPr kumimoji="1" lang="ko-KR" altLang="en-US">
                <a:solidFill>
                  <a:srgbClr val="C00000"/>
                </a:solidFill>
              </a:rPr>
              <a:t>번째 순서</a:t>
            </a:r>
            <a:r>
              <a:rPr kumimoji="1" lang="en-US" altLang="ko-KR">
                <a:solidFill>
                  <a:srgbClr val="C00000"/>
                </a:solidFill>
              </a:rPr>
              <a:t>,</a:t>
            </a:r>
            <a:r>
              <a:rPr kumimoji="1" lang="ko-KR" altLang="en-US">
                <a:solidFill>
                  <a:srgbClr val="C00000"/>
                </a:solidFill>
              </a:rPr>
              <a:t> </a:t>
            </a:r>
            <a:r>
              <a:rPr kumimoji="1" lang="en-US" altLang="ko-KR">
                <a:solidFill>
                  <a:srgbClr val="C00000"/>
                </a:solidFill>
              </a:rPr>
              <a:t>3</a:t>
            </a:r>
            <a:r>
              <a:rPr kumimoji="1" lang="ko-KR" altLang="en-US">
                <a:solidFill>
                  <a:srgbClr val="C00000"/>
                </a:solidFill>
              </a:rPr>
              <a:t>번째로 키가 큼</a:t>
            </a:r>
            <a:r>
              <a:rPr kumimoji="1" lang="en-US" altLang="ko-KR">
                <a:solidFill>
                  <a:srgbClr val="C00000"/>
                </a:solidFill>
              </a:rPr>
              <a:t>,</a:t>
            </a:r>
            <a:r>
              <a:rPr kumimoji="1" lang="ko-KR" altLang="en-US">
                <a:solidFill>
                  <a:srgbClr val="C00000"/>
                </a:solidFill>
              </a:rPr>
              <a:t>  가장 학력이 좋음</a:t>
            </a:r>
            <a:r>
              <a:rPr kumimoji="1" lang="en-US" altLang="ko-KR">
                <a:solidFill>
                  <a:srgbClr val="C00000"/>
                </a:solidFill>
              </a:rPr>
              <a:t>]</a:t>
            </a:r>
            <a:endParaRPr kumimoji="1" lang="ko-Kore-KR" altLang="en-US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371AC8-3A6C-774F-9332-D2D372E4DB02}"/>
              </a:ext>
            </a:extLst>
          </p:cNvPr>
          <p:cNvSpPr txBox="1"/>
          <p:nvPr/>
        </p:nvSpPr>
        <p:spPr>
          <a:xfrm>
            <a:off x="1908947" y="3820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/>
              <a:t>1</a:t>
            </a:r>
            <a:endParaRPr kumimoji="1" lang="ko-Kore-KR" altLang="en-US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4444E3-1553-8845-97BD-B3FE8097DE72}"/>
              </a:ext>
            </a:extLst>
          </p:cNvPr>
          <p:cNvSpPr txBox="1"/>
          <p:nvPr/>
        </p:nvSpPr>
        <p:spPr>
          <a:xfrm>
            <a:off x="3474166" y="3820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/>
              <a:t>2</a:t>
            </a:r>
            <a:endParaRPr kumimoji="1" lang="ko-Kore-KR" alt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B02D64-9DCF-4043-B93B-9A2240E1FD5C}"/>
              </a:ext>
            </a:extLst>
          </p:cNvPr>
          <p:cNvSpPr txBox="1"/>
          <p:nvPr/>
        </p:nvSpPr>
        <p:spPr>
          <a:xfrm>
            <a:off x="5072277" y="38209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/>
              <a:t>3</a:t>
            </a:r>
            <a:endParaRPr kumimoji="1" lang="ko-Kore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CB16FB-B490-4D4E-8FF2-BDE9C0366013}"/>
              </a:ext>
            </a:extLst>
          </p:cNvPr>
          <p:cNvSpPr txBox="1"/>
          <p:nvPr/>
        </p:nvSpPr>
        <p:spPr>
          <a:xfrm>
            <a:off x="6653941" y="38209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/>
              <a:t>4</a:t>
            </a:r>
            <a:endParaRPr kumimoji="1" lang="ko-Kore-KR" altLang="en-US" sz="2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0CE830-9791-2E4C-A9CD-2A48E4B23657}"/>
              </a:ext>
            </a:extLst>
          </p:cNvPr>
          <p:cNvSpPr txBox="1"/>
          <p:nvPr/>
        </p:nvSpPr>
        <p:spPr>
          <a:xfrm>
            <a:off x="8235605" y="38209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/>
              <a:t>5</a:t>
            </a:r>
            <a:endParaRPr kumimoji="1" lang="ko-Kore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9DCB12-1398-C844-BA87-74948A242A39}"/>
              </a:ext>
            </a:extLst>
          </p:cNvPr>
          <p:cNvSpPr txBox="1"/>
          <p:nvPr/>
        </p:nvSpPr>
        <p:spPr>
          <a:xfrm>
            <a:off x="9817269" y="38209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/>
              <a:t>6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235532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B6A4CD0-9B0C-0A4C-8603-79F61A862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09" y="778476"/>
            <a:ext cx="5127581" cy="42383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554941-B8DC-5C47-A562-89E4C874A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769" y="642551"/>
            <a:ext cx="5167243" cy="451021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AB5162CA-769C-034F-A925-191743AB312D}"/>
              </a:ext>
            </a:extLst>
          </p:cNvPr>
          <p:cNvCxnSpPr>
            <a:cxnSpLocks/>
          </p:cNvCxnSpPr>
          <p:nvPr/>
        </p:nvCxnSpPr>
        <p:spPr>
          <a:xfrm flipV="1">
            <a:off x="4979777" y="642551"/>
            <a:ext cx="1734992" cy="247135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A58D74B8-630C-EB4B-B0C7-64CB38D901C9}"/>
              </a:ext>
            </a:extLst>
          </p:cNvPr>
          <p:cNvCxnSpPr>
            <a:cxnSpLocks/>
          </p:cNvCxnSpPr>
          <p:nvPr/>
        </p:nvCxnSpPr>
        <p:spPr>
          <a:xfrm>
            <a:off x="4979777" y="3744099"/>
            <a:ext cx="1734992" cy="140866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02D4033-6AAD-F544-87CB-36ED95485F0B}"/>
              </a:ext>
            </a:extLst>
          </p:cNvPr>
          <p:cNvSpPr txBox="1"/>
          <p:nvPr/>
        </p:nvSpPr>
        <p:spPr>
          <a:xfrm>
            <a:off x="1871417" y="5894858"/>
            <a:ext cx="1953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Entire Architecture</a:t>
            </a:r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4FED1-A94D-7C4E-9877-DE162FDC94F1}"/>
              </a:ext>
            </a:extLst>
          </p:cNvPr>
          <p:cNvSpPr txBox="1"/>
          <p:nvPr/>
        </p:nvSpPr>
        <p:spPr>
          <a:xfrm>
            <a:off x="7814618" y="5894858"/>
            <a:ext cx="296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Sentence Extract Architecture</a:t>
            </a:r>
            <a:endParaRPr kumimoji="1" lang="ko-Kore-KR" altLang="en-US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CD4B7092-C14E-6A4D-8907-3291F13E08EC}"/>
              </a:ext>
            </a:extLst>
          </p:cNvPr>
          <p:cNvSpPr/>
          <p:nvPr/>
        </p:nvSpPr>
        <p:spPr>
          <a:xfrm>
            <a:off x="3521676" y="3113903"/>
            <a:ext cx="1556951" cy="63019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049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B6DC9-F3BB-0A4A-A206-650762513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384" y="1875052"/>
            <a:ext cx="19420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>
                <a:solidFill>
                  <a:srgbClr val="C00000"/>
                </a:solidFill>
              </a:rPr>
              <a:t>People</a:t>
            </a:r>
          </a:p>
          <a:p>
            <a:pPr marL="0" indent="0">
              <a:buNone/>
            </a:pPr>
            <a:r>
              <a:rPr kumimoji="1" lang="en-US" altLang="ko-Kore-KR"/>
              <a:t>have</a:t>
            </a:r>
          </a:p>
          <a:p>
            <a:pPr marL="0" indent="0">
              <a:buNone/>
            </a:pPr>
            <a:r>
              <a:rPr kumimoji="1" lang="en-US" altLang="ko-Kore-KR"/>
              <a:t>been</a:t>
            </a:r>
          </a:p>
          <a:p>
            <a:pPr marL="0" indent="0">
              <a:buNone/>
            </a:pPr>
            <a:r>
              <a:rPr kumimoji="1" lang="en-US" altLang="ko-Kore-KR"/>
              <a:t>moving</a:t>
            </a:r>
          </a:p>
          <a:p>
            <a:pPr marL="0" indent="0">
              <a:buNone/>
            </a:pPr>
            <a:r>
              <a:rPr kumimoji="1" lang="en-US" altLang="ko-Kore-KR"/>
              <a:t>back</a:t>
            </a:r>
          </a:p>
          <a:p>
            <a:pPr marL="0" indent="0">
              <a:buNone/>
            </a:pPr>
            <a:r>
              <a:rPr kumimoji="1" lang="en-US" altLang="ko-Kore-KR"/>
              <a:t>into</a:t>
            </a:r>
          </a:p>
          <a:p>
            <a:pPr marL="0" indent="0">
              <a:buNone/>
            </a:pPr>
            <a:r>
              <a:rPr kumimoji="1" lang="en-US" altLang="ko-Kore-KR">
                <a:solidFill>
                  <a:srgbClr val="C00000"/>
                </a:solidFill>
              </a:rPr>
              <a:t>downtown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91B1143-61B6-2347-A548-2CF99D1A716D}"/>
              </a:ext>
            </a:extLst>
          </p:cNvPr>
          <p:cNvSpPr txBox="1">
            <a:spLocks/>
          </p:cNvSpPr>
          <p:nvPr/>
        </p:nvSpPr>
        <p:spPr>
          <a:xfrm>
            <a:off x="4053017" y="18750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ore-KR"/>
              <a:t>[</a:t>
            </a:r>
            <a:r>
              <a:rPr kumimoji="1" lang="en-US" altLang="ko-KR"/>
              <a:t>&lt;start&gt;, People, have</a:t>
            </a:r>
            <a:r>
              <a:rPr kumimoji="1" lang="ko-KR" altLang="en-US"/>
              <a:t> 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r>
              <a:rPr kumimoji="1" lang="en-US" altLang="ko-KR"/>
              <a:t>0,</a:t>
            </a:r>
            <a:r>
              <a:rPr kumimoji="1" lang="ko-KR" altLang="en-US"/>
              <a:t> </a:t>
            </a:r>
            <a:r>
              <a:rPr kumimoji="1" lang="en-US" altLang="ko-KR"/>
              <a:t>6</a:t>
            </a:r>
            <a:r>
              <a:rPr kumimoji="1" lang="en-US" altLang="ko-Kore-KR"/>
              <a:t>]</a:t>
            </a:r>
          </a:p>
          <a:p>
            <a:pPr marL="0" indent="0">
              <a:buNone/>
            </a:pPr>
            <a:r>
              <a:rPr kumimoji="1" lang="en-US" altLang="ko-Kore-KR"/>
              <a:t>[</a:t>
            </a:r>
            <a:r>
              <a:rPr kumimoji="1" lang="en-US" altLang="ko-KR"/>
              <a:t>People, have, been</a:t>
            </a:r>
            <a:r>
              <a:rPr kumimoji="1" lang="ko-KR" altLang="en-US"/>
              <a:t> 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r>
              <a:rPr kumimoji="1" lang="en-US" altLang="ko-KR"/>
              <a:t>1,</a:t>
            </a:r>
            <a:r>
              <a:rPr kumimoji="1" lang="ko-KR" altLang="en-US"/>
              <a:t> </a:t>
            </a:r>
            <a:r>
              <a:rPr kumimoji="1" lang="en-US" altLang="ko-KR"/>
              <a:t>5</a:t>
            </a:r>
            <a:r>
              <a:rPr kumimoji="1" lang="en-US" altLang="ko-Kore-KR"/>
              <a:t>]</a:t>
            </a:r>
          </a:p>
          <a:p>
            <a:pPr marL="0" indent="0">
              <a:buNone/>
            </a:pPr>
            <a:r>
              <a:rPr kumimoji="1" lang="en-US" altLang="ko-Kore-KR"/>
              <a:t>[have, been, moving, 2, 4]</a:t>
            </a:r>
          </a:p>
          <a:p>
            <a:pPr marL="0" indent="0">
              <a:buNone/>
            </a:pPr>
            <a:r>
              <a:rPr kumimoji="1" lang="en-US" altLang="ko-Kore-KR"/>
              <a:t>[been, moving, back, 3, 3]</a:t>
            </a:r>
          </a:p>
          <a:p>
            <a:pPr marL="0" indent="0">
              <a:buNone/>
            </a:pPr>
            <a:r>
              <a:rPr kumimoji="1" lang="en-US" altLang="ko-Kore-KR"/>
              <a:t>[moving, back, into, 4, 2]</a:t>
            </a:r>
          </a:p>
          <a:p>
            <a:pPr marL="0" indent="0">
              <a:buNone/>
            </a:pPr>
            <a:r>
              <a:rPr kumimoji="1" lang="en-US" altLang="ko-Kore-KR"/>
              <a:t>[back, into, downtown, 5, 1]</a:t>
            </a:r>
          </a:p>
          <a:p>
            <a:pPr marL="0" indent="0">
              <a:buNone/>
            </a:pPr>
            <a:r>
              <a:rPr kumimoji="1" lang="en-US" altLang="ko-Kore-KR"/>
              <a:t>[into, downtown, &lt;end&gt;, 6, 0]</a:t>
            </a:r>
          </a:p>
          <a:p>
            <a:pPr marL="0" indent="0">
              <a:buNone/>
            </a:pPr>
            <a:endParaRPr kumimoji="1" lang="en-US" altLang="ko-Kore-KR"/>
          </a:p>
          <a:p>
            <a:pPr marL="0" indent="0">
              <a:buFont typeface="Arial" panose="020B0604020202020204" pitchFamily="34" charset="0"/>
              <a:buNone/>
            </a:pP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057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E940BDC5-13AB-C346-BCFF-8EE34BBED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640" y="1031716"/>
            <a:ext cx="5609485" cy="4896226"/>
          </a:xfrm>
          <a:prstGeom prst="rect">
            <a:avLst/>
          </a:prstGeom>
          <a:ln w="28575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4215E4-37D9-BD4A-858F-5D01F38EFF16}"/>
              </a:ext>
            </a:extLst>
          </p:cNvPr>
          <p:cNvSpPr txBox="1"/>
          <p:nvPr/>
        </p:nvSpPr>
        <p:spPr>
          <a:xfrm>
            <a:off x="688336" y="973444"/>
            <a:ext cx="457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People have been moving back into downtown</a:t>
            </a:r>
            <a:endParaRPr kumimoji="1" lang="ko-Kore-KR" altLang="en-US"/>
          </a:p>
        </p:txBody>
      </p:sp>
      <p:sp>
        <p:nvSpPr>
          <p:cNvPr id="7" name="아래쪽 화살표[D] 6">
            <a:extLst>
              <a:ext uri="{FF2B5EF4-FFF2-40B4-BE49-F238E27FC236}">
                <a16:creationId xmlns:a16="http://schemas.microsoft.com/office/drawing/2014/main" id="{1B90CC7E-352E-444F-A124-9D65BEC2315C}"/>
              </a:ext>
            </a:extLst>
          </p:cNvPr>
          <p:cNvSpPr/>
          <p:nvPr/>
        </p:nvSpPr>
        <p:spPr>
          <a:xfrm>
            <a:off x="2646219" y="1342776"/>
            <a:ext cx="654908" cy="617838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334526-8004-0449-8CAC-F4FF97026903}"/>
              </a:ext>
            </a:extLst>
          </p:cNvPr>
          <p:cNvSpPr txBox="1"/>
          <p:nvPr/>
        </p:nvSpPr>
        <p:spPr>
          <a:xfrm>
            <a:off x="3329295" y="1467029"/>
            <a:ext cx="1785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word embedding</a:t>
            </a:r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0A8E99-F751-EF49-B346-87A9A85B4E35}"/>
                  </a:ext>
                </a:extLst>
              </p:cNvPr>
              <p:cNvSpPr txBox="1"/>
              <p:nvPr/>
            </p:nvSpPr>
            <p:spPr>
              <a:xfrm>
                <a:off x="1440368" y="2052947"/>
                <a:ext cx="30666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0A8E99-F751-EF49-B346-87A9A85B4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2052947"/>
                <a:ext cx="3066609" cy="276999"/>
              </a:xfrm>
              <a:prstGeom prst="rect">
                <a:avLst/>
              </a:prstGeom>
              <a:blipFill>
                <a:blip r:embed="rId3"/>
                <a:stretch>
                  <a:fillRect l="-2066" t="-8696" r="-2479" b="-3478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아래쪽 화살표[D] 10">
            <a:extLst>
              <a:ext uri="{FF2B5EF4-FFF2-40B4-BE49-F238E27FC236}">
                <a16:creationId xmlns:a16="http://schemas.microsoft.com/office/drawing/2014/main" id="{0BE4964B-6FC1-4543-95C3-5BEDED2FA85C}"/>
              </a:ext>
            </a:extLst>
          </p:cNvPr>
          <p:cNvSpPr/>
          <p:nvPr/>
        </p:nvSpPr>
        <p:spPr>
          <a:xfrm>
            <a:off x="2646219" y="2422279"/>
            <a:ext cx="654908" cy="617838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896A93-6FB6-194B-9AB5-CBCD9EF30A5C}"/>
              </a:ext>
            </a:extLst>
          </p:cNvPr>
          <p:cNvSpPr txBox="1"/>
          <p:nvPr/>
        </p:nvSpPr>
        <p:spPr>
          <a:xfrm>
            <a:off x="3329295" y="254653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WF &amp; PF</a:t>
            </a:r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1AFA34-338D-A34B-A543-949D1A898A2E}"/>
              </a:ext>
            </a:extLst>
          </p:cNvPr>
          <p:cNvSpPr/>
          <p:nvPr/>
        </p:nvSpPr>
        <p:spPr>
          <a:xfrm>
            <a:off x="1626787" y="3401547"/>
            <a:ext cx="2726658" cy="134860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D4A98C-23B2-EA4B-8021-AF8DEC9F0844}"/>
                  </a:ext>
                </a:extLst>
              </p:cNvPr>
              <p:cNvSpPr txBox="1"/>
              <p:nvPr/>
            </p:nvSpPr>
            <p:spPr>
              <a:xfrm>
                <a:off x="705313" y="3798848"/>
                <a:ext cx="9214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ore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ko-Kore-KR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ko-Kore-KR" altLang="en-US" sz="240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D4A98C-23B2-EA4B-8021-AF8DEC9F0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13" y="3798848"/>
                <a:ext cx="921471" cy="461665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D7868D4-C313-6747-979E-77DF2041752B}"/>
                  </a:ext>
                </a:extLst>
              </p:cNvPr>
              <p:cNvSpPr/>
              <p:nvPr/>
            </p:nvSpPr>
            <p:spPr>
              <a:xfrm>
                <a:off x="2798653" y="3028788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400" b="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ko-Kore-KR" altLang="en-US" sz="2400"/>
              </a:p>
            </p:txBody>
          </p:sp>
        </mc:Choice>
        <mc:Fallback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D7868D4-C313-6747-979E-77DF204175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653" y="3028788"/>
                <a:ext cx="38292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4DADD2-F5BC-5649-8A32-0E19862A5403}"/>
                  </a:ext>
                </a:extLst>
              </p:cNvPr>
              <p:cNvSpPr txBox="1"/>
              <p:nvPr/>
            </p:nvSpPr>
            <p:spPr>
              <a:xfrm>
                <a:off x="2783295" y="3798848"/>
                <a:ext cx="41363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36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ko-Kore-KR" altLang="en-US" sz="360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4DADD2-F5BC-5649-8A32-0E19862A5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295" y="3798848"/>
                <a:ext cx="413639" cy="553998"/>
              </a:xfrm>
              <a:prstGeom prst="rect">
                <a:avLst/>
              </a:prstGeom>
              <a:blipFill>
                <a:blip r:embed="rId6"/>
                <a:stretch>
                  <a:fillRect l="-24242" r="-21212" b="-681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아래쪽 화살표[D] 18">
            <a:extLst>
              <a:ext uri="{FF2B5EF4-FFF2-40B4-BE49-F238E27FC236}">
                <a16:creationId xmlns:a16="http://schemas.microsoft.com/office/drawing/2014/main" id="{85FB9EB1-B556-AA4E-8CA4-32218426D856}"/>
              </a:ext>
            </a:extLst>
          </p:cNvPr>
          <p:cNvSpPr/>
          <p:nvPr/>
        </p:nvSpPr>
        <p:spPr>
          <a:xfrm>
            <a:off x="2638820" y="4802659"/>
            <a:ext cx="654908" cy="617838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F484E0-2753-724D-9E1D-3DC6DCAB909D}"/>
              </a:ext>
            </a:extLst>
          </p:cNvPr>
          <p:cNvSpPr/>
          <p:nvPr/>
        </p:nvSpPr>
        <p:spPr>
          <a:xfrm>
            <a:off x="5563640" y="1158110"/>
            <a:ext cx="5480619" cy="175775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0AB775-42A8-A342-8EB6-D1120C2CFD79}"/>
                  </a:ext>
                </a:extLst>
              </p:cNvPr>
              <p:cNvSpPr txBox="1"/>
              <p:nvPr/>
            </p:nvSpPr>
            <p:spPr>
              <a:xfrm>
                <a:off x="2021603" y="5614206"/>
                <a:ext cx="18022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800" b="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ko-Kore-KR" sz="2800" b="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ore-KR" sz="2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ko-Kore-KR" sz="2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0AB775-42A8-A342-8EB6-D1120C2C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603" y="5614206"/>
                <a:ext cx="1802288" cy="430887"/>
              </a:xfrm>
              <a:prstGeom prst="rect">
                <a:avLst/>
              </a:prstGeom>
              <a:blipFill>
                <a:blip r:embed="rId7"/>
                <a:stretch>
                  <a:fillRect l="-4225" t="-8571" r="-4225" b="-342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1257D84D-FCB0-F944-821A-C5FA8DDAB74D}"/>
              </a:ext>
            </a:extLst>
          </p:cNvPr>
          <p:cNvSpPr txBox="1"/>
          <p:nvPr/>
        </p:nvSpPr>
        <p:spPr>
          <a:xfrm>
            <a:off x="3407841" y="4926912"/>
            <a:ext cx="132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Convolution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219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8D5ED18-78BF-D648-8C36-EE0A58AA7760}"/>
                  </a:ext>
                </a:extLst>
              </p:cNvPr>
              <p:cNvSpPr/>
              <p:nvPr/>
            </p:nvSpPr>
            <p:spPr>
              <a:xfrm>
                <a:off x="900113" y="1385888"/>
                <a:ext cx="3714750" cy="4786312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6600" b="0" i="1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8D5ED18-78BF-D648-8C36-EE0A58AA77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13" y="1385888"/>
                <a:ext cx="3714750" cy="47863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FBD186-24B1-0A46-8936-9A86587372D8}"/>
                  </a:ext>
                </a:extLst>
              </p:cNvPr>
              <p:cNvSpPr txBox="1"/>
              <p:nvPr/>
            </p:nvSpPr>
            <p:spPr>
              <a:xfrm>
                <a:off x="2691625" y="711041"/>
                <a:ext cx="2648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3200" b="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ko-Kore-KR" altLang="en-US" sz="32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FBD186-24B1-0A46-8936-9A8658737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625" y="711041"/>
                <a:ext cx="264881" cy="492443"/>
              </a:xfrm>
              <a:prstGeom prst="rect">
                <a:avLst/>
              </a:prstGeom>
              <a:blipFill>
                <a:blip r:embed="rId3"/>
                <a:stretch>
                  <a:fillRect l="-33333" r="-28571" b="-256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C20A84-9A9B-8D48-9D70-8D1A24F2E267}"/>
                  </a:ext>
                </a:extLst>
              </p:cNvPr>
              <p:cNvSpPr txBox="1"/>
              <p:nvPr/>
            </p:nvSpPr>
            <p:spPr>
              <a:xfrm>
                <a:off x="347945" y="3429000"/>
                <a:ext cx="50930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ko-Kore-KR" sz="3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sz="32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C20A84-9A9B-8D48-9D70-8D1A24F2E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5" y="3429000"/>
                <a:ext cx="509306" cy="492443"/>
              </a:xfrm>
              <a:prstGeom prst="rect">
                <a:avLst/>
              </a:prstGeom>
              <a:blipFill>
                <a:blip r:embed="rId4"/>
                <a:stretch>
                  <a:fillRect l="-9756" r="-4878" b="-1282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BA4ED6C5-2064-3446-967B-3A23EB1F4F4D}"/>
              </a:ext>
            </a:extLst>
          </p:cNvPr>
          <p:cNvSpPr/>
          <p:nvPr/>
        </p:nvSpPr>
        <p:spPr>
          <a:xfrm>
            <a:off x="900113" y="1385888"/>
            <a:ext cx="3714750" cy="7143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2D24056-5CE9-E544-9242-5F9BD7D20045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>
          <a:xfrm>
            <a:off x="4614863" y="1743076"/>
            <a:ext cx="2778919" cy="1706879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1A17333-2B30-CB42-A1ED-64C78A534A80}"/>
                  </a:ext>
                </a:extLst>
              </p:cNvPr>
              <p:cNvSpPr/>
              <p:nvPr/>
            </p:nvSpPr>
            <p:spPr>
              <a:xfrm>
                <a:off x="7029451" y="3449955"/>
                <a:ext cx="728662" cy="728662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1A17333-2B30-CB42-A1ED-64C78A534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451" y="3449955"/>
                <a:ext cx="728662" cy="7286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0A64464-1185-7640-8AE6-C12AA7BE37B3}"/>
                  </a:ext>
                </a:extLst>
              </p:cNvPr>
              <p:cNvSpPr/>
              <p:nvPr/>
            </p:nvSpPr>
            <p:spPr>
              <a:xfrm>
                <a:off x="7758113" y="3449955"/>
                <a:ext cx="728662" cy="728662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0A64464-1185-7640-8AE6-C12AA7BE3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113" y="3449955"/>
                <a:ext cx="728662" cy="728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B804A77-C7F8-5C46-8783-F8D3E93EDA0C}"/>
                  </a:ext>
                </a:extLst>
              </p:cNvPr>
              <p:cNvSpPr/>
              <p:nvPr/>
            </p:nvSpPr>
            <p:spPr>
              <a:xfrm>
                <a:off x="8486775" y="3449955"/>
                <a:ext cx="728662" cy="728662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B804A77-C7F8-5C46-8783-F8D3E93EDA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775" y="3449955"/>
                <a:ext cx="728662" cy="7286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E478912-CD6A-7C40-9A47-8839278DF53D}"/>
                  </a:ext>
                </a:extLst>
              </p:cNvPr>
              <p:cNvSpPr/>
              <p:nvPr/>
            </p:nvSpPr>
            <p:spPr>
              <a:xfrm>
                <a:off x="9215437" y="3449955"/>
                <a:ext cx="728662" cy="728662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E478912-CD6A-7C40-9A47-8839278DF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437" y="3449955"/>
                <a:ext cx="728662" cy="7286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7EE9D6-DB16-4247-9CB2-B76353C2A3EA}"/>
              </a:ext>
            </a:extLst>
          </p:cNvPr>
          <p:cNvSpPr/>
          <p:nvPr/>
        </p:nvSpPr>
        <p:spPr>
          <a:xfrm>
            <a:off x="9944099" y="3449955"/>
            <a:ext cx="728662" cy="72866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. . .</a:t>
            </a:r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0ADF757-510C-3544-902C-2C62DB1C80F5}"/>
                  </a:ext>
                </a:extLst>
              </p:cNvPr>
              <p:cNvSpPr/>
              <p:nvPr/>
            </p:nvSpPr>
            <p:spPr>
              <a:xfrm>
                <a:off x="10672761" y="3449955"/>
                <a:ext cx="728662" cy="728662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ko-Kore-KR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0ADF757-510C-3544-902C-2C62DB1C8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2761" y="3449955"/>
                <a:ext cx="728662" cy="7286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AA40EC-0273-A547-B250-A723D4A206F2}"/>
              </a:ext>
            </a:extLst>
          </p:cNvPr>
          <p:cNvSpPr/>
          <p:nvPr/>
        </p:nvSpPr>
        <p:spPr>
          <a:xfrm>
            <a:off x="900113" y="2128838"/>
            <a:ext cx="3714750" cy="7143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E758D33-C37E-CE4D-BE6A-18F5679393A8}"/>
              </a:ext>
            </a:extLst>
          </p:cNvPr>
          <p:cNvCxnSpPr>
            <a:cxnSpLocks/>
            <a:stCxn id="21" idx="3"/>
            <a:endCxn id="15" idx="0"/>
          </p:cNvCxnSpPr>
          <p:nvPr/>
        </p:nvCxnSpPr>
        <p:spPr>
          <a:xfrm>
            <a:off x="4614863" y="2486026"/>
            <a:ext cx="3507581" cy="963929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55DC5D-5F89-FC40-A86E-0FD684A0FCB7}"/>
              </a:ext>
            </a:extLst>
          </p:cNvPr>
          <p:cNvSpPr/>
          <p:nvPr/>
        </p:nvSpPr>
        <p:spPr>
          <a:xfrm>
            <a:off x="900113" y="5432584"/>
            <a:ext cx="3714750" cy="7143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B4E4B0BA-7168-E647-879A-9D7AF3DA8C64}"/>
              </a:ext>
            </a:extLst>
          </p:cNvPr>
          <p:cNvCxnSpPr>
            <a:cxnSpLocks/>
            <a:stCxn id="24" idx="3"/>
            <a:endCxn id="19" idx="2"/>
          </p:cNvCxnSpPr>
          <p:nvPr/>
        </p:nvCxnSpPr>
        <p:spPr>
          <a:xfrm flipV="1">
            <a:off x="4614863" y="4178617"/>
            <a:ext cx="6422229" cy="1611155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6739D24-9DA2-904A-A258-3900763A3EB7}"/>
              </a:ext>
            </a:extLst>
          </p:cNvPr>
          <p:cNvSpPr txBox="1"/>
          <p:nvPr/>
        </p:nvSpPr>
        <p:spPr>
          <a:xfrm>
            <a:off x="5338370" y="1417678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>
                <a:solidFill>
                  <a:srgbClr val="C00000"/>
                </a:solidFill>
              </a:rPr>
              <a:t>max pooling</a:t>
            </a:r>
            <a:endParaRPr kumimoji="1" lang="ko-Kore-KR" altLang="en-US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59ECD0-FC32-F347-9228-1A339BD24870}"/>
              </a:ext>
            </a:extLst>
          </p:cNvPr>
          <p:cNvSpPr txBox="1"/>
          <p:nvPr/>
        </p:nvSpPr>
        <p:spPr>
          <a:xfrm>
            <a:off x="4944286" y="2590979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>
                <a:solidFill>
                  <a:srgbClr val="C00000"/>
                </a:solidFill>
              </a:rPr>
              <a:t>max pooling</a:t>
            </a:r>
            <a:endParaRPr kumimoji="1" lang="ko-Kore-KR" altLang="en-US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B785DE-428D-2C46-B24F-FBF03FA38990}"/>
              </a:ext>
            </a:extLst>
          </p:cNvPr>
          <p:cNvSpPr txBox="1"/>
          <p:nvPr/>
        </p:nvSpPr>
        <p:spPr>
          <a:xfrm>
            <a:off x="7519203" y="5457885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>
                <a:solidFill>
                  <a:srgbClr val="C00000"/>
                </a:solidFill>
              </a:rPr>
              <a:t>max pooling</a:t>
            </a:r>
            <a:endParaRPr kumimoji="1" lang="ko-Kore-KR" altLang="en-US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CDFBB60-DE57-744B-965D-664004B7F818}"/>
                  </a:ext>
                </a:extLst>
              </p:cNvPr>
              <p:cNvSpPr txBox="1"/>
              <p:nvPr/>
            </p:nvSpPr>
            <p:spPr>
              <a:xfrm>
                <a:off x="5999744" y="3549967"/>
                <a:ext cx="9545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32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ko-Kore-KR" sz="3200" b="0" i="1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kumimoji="1" lang="ko-Kore-KR" altLang="en-US" sz="320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CDFBB60-DE57-744B-965D-664004B7F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744" y="3549967"/>
                <a:ext cx="954557" cy="492443"/>
              </a:xfrm>
              <a:prstGeom prst="rect">
                <a:avLst/>
              </a:prstGeom>
              <a:blipFill>
                <a:blip r:embed="rId10"/>
                <a:stretch>
                  <a:fillRect l="-5263" t="-7500" r="-15789" b="-35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37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hitecture">
            <a:extLst>
              <a:ext uri="{FF2B5EF4-FFF2-40B4-BE49-F238E27FC236}">
                <a16:creationId xmlns:a16="http://schemas.microsoft.com/office/drawing/2014/main" id="{292371FF-059D-E842-BB5B-5BCAB5089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317500"/>
            <a:ext cx="7975600" cy="622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60E0D8F-B786-3A44-943B-BFDE198C3587}"/>
              </a:ext>
            </a:extLst>
          </p:cNvPr>
          <p:cNvSpPr/>
          <p:nvPr/>
        </p:nvSpPr>
        <p:spPr>
          <a:xfrm>
            <a:off x="2314575" y="528638"/>
            <a:ext cx="8001000" cy="435768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203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185</Words>
  <Application>Microsoft Macintosh PowerPoint</Application>
  <PresentationFormat>와이드스크린</PresentationFormat>
  <Paragraphs>46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민수 하</dc:creator>
  <cp:lastModifiedBy>민수 하</cp:lastModifiedBy>
  <cp:revision>10</cp:revision>
  <dcterms:created xsi:type="dcterms:W3CDTF">2021-07-30T03:04:42Z</dcterms:created>
  <dcterms:modified xsi:type="dcterms:W3CDTF">2021-07-30T05:37:34Z</dcterms:modified>
</cp:coreProperties>
</file>