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  <p:sldId id="265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5680"/>
  </p:normalViewPr>
  <p:slideViewPr>
    <p:cSldViewPr snapToGrid="0" snapToObjects="1">
      <p:cViewPr>
        <p:scale>
          <a:sx n="47" d="100"/>
          <a:sy n="47" d="100"/>
        </p:scale>
        <p:origin x="1880" y="1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3A7207-0C7B-6D44-9F52-A617B8CB0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E6FC6C2-5EAE-0641-94D8-CA49211D0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BDF0A0-940C-F748-AC29-552FBA119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A662-CFD6-624F-8581-F8049ED80C20}" type="datetimeFigureOut">
              <a:t>2021. 6. 28.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C05628-441A-754C-A6F9-6F24132E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F1877-A8CD-A74F-B09C-7267E226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37E9-74EF-DD41-8B4D-9F8FE1A9A1F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40672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C542F-0803-4544-9EC1-42E7D538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E99E1E-162F-AC40-9761-E4CF809D8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669A46-6424-AF42-900D-D2F77AE3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A662-CFD6-624F-8581-F8049ED80C20}" type="datetimeFigureOut">
              <a:t>2021. 6. 28.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2638C-61AB-6F4B-8AC8-A167986B8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2A8670-8C94-4741-A3EC-6A898636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37E9-74EF-DD41-8B4D-9F8FE1A9A1F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1250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90147DD-E934-4A4A-B58C-F2775E602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9375F8-6B3B-704F-A7DC-2F3C96ED52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893DC2-82AD-0A47-96E3-D6760C925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A662-CFD6-624F-8581-F8049ED80C20}" type="datetimeFigureOut">
              <a:t>2021. 6. 28.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A14CB1-E7A9-CF41-BC0F-836D67C2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F72613-82AF-674B-BBEF-C8F42EB4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37E9-74EF-DD41-8B4D-9F8FE1A9A1F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44826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C0866-0AD1-3849-A13A-5A952E10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6D4A36-EAC2-4F4A-B71C-F2717E13E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A2BC0E-CBF2-714A-B153-1171AD21E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A662-CFD6-624F-8581-F8049ED80C20}" type="datetimeFigureOut">
              <a:t>2021. 6. 28.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D4FFE-ADCF-0644-98E4-2E41ECA7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7EEF2-88D3-F946-9E16-D1878115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37E9-74EF-DD41-8B4D-9F8FE1A9A1F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4203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A44CD-4B19-DD42-BF64-A540F076C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9F0EF2-3E17-B541-83B8-AEFD0B457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8D7E47-AE20-924E-86E7-4848AB81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A662-CFD6-624F-8581-F8049ED80C20}" type="datetimeFigureOut">
              <a:t>2021. 6. 28.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60631D-9A2D-9E4B-BCB4-E2DF90F89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99B366-5509-B440-ACF2-97DD8047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37E9-74EF-DD41-8B4D-9F8FE1A9A1F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1116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A994D-2BFB-9C49-87F0-ABE447E17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124766-0C1A-ED4E-833E-6785818BAE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AC895E-45A7-9144-9787-2833B2DD4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7E288D-7D97-7D40-A93A-34363D74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A662-CFD6-624F-8581-F8049ED80C20}" type="datetimeFigureOut">
              <a:t>2021. 6. 28.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D588B9-7015-A147-8D01-511D7F985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54720-1B30-F946-89C9-535C09A5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37E9-74EF-DD41-8B4D-9F8FE1A9A1F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2336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A4429F-3FD9-E34A-88E1-631849A3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E354F0-E9C3-A34F-A83D-BF869F4E7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38D91A-B0FC-D24C-861C-FD30BB5F2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0E8EA7-BFBC-A548-A0EC-AE06FC3743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091C31-CB34-F642-8C5C-F103E8CE78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4380C1-777B-BE4B-89A1-B22EB776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A662-CFD6-624F-8581-F8049ED80C20}" type="datetimeFigureOut">
              <a:t>2021. 6. 28.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8FD96C8-7966-F444-B6B2-DAA5DA309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2513BBD-D95B-3E40-B043-549AF27B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37E9-74EF-DD41-8B4D-9F8FE1A9A1F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71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D038D5-DBE5-EB45-B371-5033B22A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288FFE-D1AA-FF4F-89ED-BA3ED78C0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A662-CFD6-624F-8581-F8049ED80C20}" type="datetimeFigureOut">
              <a:t>2021. 6. 28.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2707C5-FC24-114D-8D6C-B2BB71CD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221060-77D1-884D-838C-F57B36E0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37E9-74EF-DD41-8B4D-9F8FE1A9A1F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5057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583468-D47F-844D-8469-35707C361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A662-CFD6-624F-8581-F8049ED80C20}" type="datetimeFigureOut">
              <a:t>2021. 6. 28.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A567BC5-41AB-6E4B-B18B-E6BA2B55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03215E-A624-6C48-AC35-DED624837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37E9-74EF-DD41-8B4D-9F8FE1A9A1F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2556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9B653-5BF6-404A-A830-FBD1FEFC2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E469EA-BDF2-B941-8A9B-5CBC35228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6E5BFE-D802-9B44-9435-84BDFF22D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7F4CD-44DB-A54C-A945-E49FD597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A662-CFD6-624F-8581-F8049ED80C20}" type="datetimeFigureOut">
              <a:t>2021. 6. 28.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02B35E-F9E3-C743-9F5C-1DCF15DA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245C3A-79F8-D247-B607-C57E4DC2A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37E9-74EF-DD41-8B4D-9F8FE1A9A1F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195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597C-2835-2941-84C6-8E9F82DE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9376CB-A494-EA48-8366-98D5F0279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2EFCB1-C873-E34A-803E-A405A84CF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B1F432-06F3-FD44-8578-445D4D0DB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A662-CFD6-624F-8581-F8049ED80C20}" type="datetimeFigureOut">
              <a:t>2021. 6. 28.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1605B9-C96E-0B47-81AF-F9CDC5584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B9BBB-6B50-C546-AA54-10F3827E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1737E9-74EF-DD41-8B4D-9F8FE1A9A1F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17293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CDBAA0-FFC0-394D-A006-88FC8F00B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AE0BE7-F910-7A49-89F4-B45F404A4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FD265-AF29-E049-A74E-6515F8381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6A662-CFD6-624F-8581-F8049ED80C20}" type="datetimeFigureOut">
              <a:t>2021. 6. 28.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9DFB8-4D94-DC4E-A6FD-8EFB918D2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0165F-F0BB-494F-BDED-8E991DB6E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737E9-74EF-DD41-8B4D-9F8FE1A9A1FD}" type="slidenum"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718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95DCB786-726F-7847-8A3C-B5D481A8BF5F}"/>
              </a:ext>
            </a:extLst>
          </p:cNvPr>
          <p:cNvSpPr/>
          <p:nvPr/>
        </p:nvSpPr>
        <p:spPr>
          <a:xfrm>
            <a:off x="959604" y="3611444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4E7A296-5220-B643-9845-C4B8237C72FB}"/>
              </a:ext>
            </a:extLst>
          </p:cNvPr>
          <p:cNvSpPr/>
          <p:nvPr/>
        </p:nvSpPr>
        <p:spPr>
          <a:xfrm>
            <a:off x="959602" y="5291439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67837C-3BE2-B64C-ABC1-A2A9846BBDFF}"/>
              </a:ext>
            </a:extLst>
          </p:cNvPr>
          <p:cNvSpPr/>
          <p:nvPr/>
        </p:nvSpPr>
        <p:spPr>
          <a:xfrm rot="1817235">
            <a:off x="1160519" y="4075988"/>
            <a:ext cx="1060510" cy="3476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7840C3-66CB-F145-BDB3-24C8FEB522D5}"/>
              </a:ext>
            </a:extLst>
          </p:cNvPr>
          <p:cNvSpPr/>
          <p:nvPr/>
        </p:nvSpPr>
        <p:spPr>
          <a:xfrm>
            <a:off x="959604" y="251455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F3B09CD-01C6-8B46-82FA-EA0B6CB0AAD1}"/>
              </a:ext>
            </a:extLst>
          </p:cNvPr>
          <p:cNvSpPr/>
          <p:nvPr/>
        </p:nvSpPr>
        <p:spPr>
          <a:xfrm>
            <a:off x="959604" y="1931449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A99D1C5D-F064-BE4E-87D8-C00CA9D74FB0}"/>
              </a:ext>
            </a:extLst>
          </p:cNvPr>
          <p:cNvSpPr/>
          <p:nvPr/>
        </p:nvSpPr>
        <p:spPr>
          <a:xfrm rot="18336567">
            <a:off x="1004222" y="5578695"/>
            <a:ext cx="1036781" cy="642491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40A044-EC81-4445-925E-039DA9141EEA}"/>
              </a:ext>
            </a:extLst>
          </p:cNvPr>
          <p:cNvSpPr/>
          <p:nvPr/>
        </p:nvSpPr>
        <p:spPr>
          <a:xfrm rot="233209">
            <a:off x="1154405" y="739590"/>
            <a:ext cx="880121" cy="3004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삼각형 12">
            <a:extLst>
              <a:ext uri="{FF2B5EF4-FFF2-40B4-BE49-F238E27FC236}">
                <a16:creationId xmlns:a16="http://schemas.microsoft.com/office/drawing/2014/main" id="{5E1CFC90-4540-6C42-B064-F9120690FBE5}"/>
              </a:ext>
            </a:extLst>
          </p:cNvPr>
          <p:cNvSpPr/>
          <p:nvPr/>
        </p:nvSpPr>
        <p:spPr>
          <a:xfrm rot="247215">
            <a:off x="1177787" y="2201443"/>
            <a:ext cx="1036782" cy="642491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9F9197-7AF7-BA4E-8F34-6D424E154653}"/>
              </a:ext>
            </a:extLst>
          </p:cNvPr>
          <p:cNvSpPr/>
          <p:nvPr/>
        </p:nvSpPr>
        <p:spPr>
          <a:xfrm rot="1817235">
            <a:off x="10841410" y="2462864"/>
            <a:ext cx="651719" cy="2136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삼각형 14">
            <a:extLst>
              <a:ext uri="{FF2B5EF4-FFF2-40B4-BE49-F238E27FC236}">
                <a16:creationId xmlns:a16="http://schemas.microsoft.com/office/drawing/2014/main" id="{23A039FF-AEA3-574C-AAE2-A0F641BE6EC1}"/>
              </a:ext>
            </a:extLst>
          </p:cNvPr>
          <p:cNvSpPr/>
          <p:nvPr/>
        </p:nvSpPr>
        <p:spPr>
          <a:xfrm rot="18336567">
            <a:off x="10865095" y="1808767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63F502-87F4-6C42-9FF8-9145328A6C84}"/>
              </a:ext>
            </a:extLst>
          </p:cNvPr>
          <p:cNvSpPr/>
          <p:nvPr/>
        </p:nvSpPr>
        <p:spPr>
          <a:xfrm rot="233209">
            <a:off x="10906197" y="4450384"/>
            <a:ext cx="652400" cy="2227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삼각형 16">
            <a:extLst>
              <a:ext uri="{FF2B5EF4-FFF2-40B4-BE49-F238E27FC236}">
                <a16:creationId xmlns:a16="http://schemas.microsoft.com/office/drawing/2014/main" id="{B6EBB8B6-07F6-944E-BEBF-E28190EA9332}"/>
              </a:ext>
            </a:extLst>
          </p:cNvPr>
          <p:cNvSpPr/>
          <p:nvPr/>
        </p:nvSpPr>
        <p:spPr>
          <a:xfrm rot="247215">
            <a:off x="10848133" y="3966586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21A1F1-95C5-9348-824B-0F8511109548}"/>
              </a:ext>
            </a:extLst>
          </p:cNvPr>
          <p:cNvSpPr/>
          <p:nvPr/>
        </p:nvSpPr>
        <p:spPr>
          <a:xfrm>
            <a:off x="10594041" y="1674745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78FFCDA-CBC7-0E45-A7E1-ADCEDBEF0122}"/>
              </a:ext>
            </a:extLst>
          </p:cNvPr>
          <p:cNvSpPr/>
          <p:nvPr/>
        </p:nvSpPr>
        <p:spPr>
          <a:xfrm>
            <a:off x="10594040" y="3790173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BEBCC7-5ACA-BF47-A78D-50A0658411C2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2236313" y="889810"/>
            <a:ext cx="8357728" cy="1423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0B30B09-0BB1-334B-A39D-F27BD43387C6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>
            <a:off x="2236313" y="889810"/>
            <a:ext cx="8357727" cy="3538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9004F85-1FB0-314F-BF1F-2628391C97C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270003" y="2313100"/>
            <a:ext cx="8324038" cy="233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9E544BF-1E68-224E-BC36-7AA8CA2C2FAD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270003" y="2546678"/>
            <a:ext cx="8324037" cy="188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587BB2-EE0F-C040-8BCA-0734FB31306B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270000" y="2313100"/>
            <a:ext cx="8324041" cy="195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7C9E8EC-63F8-7049-8A2D-F4127983D82C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270000" y="4272538"/>
            <a:ext cx="8324040" cy="15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B3CE5E9-5D8B-1D45-9BED-DE4ACB1D46B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269997" y="2313100"/>
            <a:ext cx="8324044" cy="3655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DFDE585-5ED0-064C-B279-906E2DED2182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269997" y="4428528"/>
            <a:ext cx="8324043" cy="153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E8053D-F0A5-AE4D-962D-C8243AE6885D}"/>
              </a:ext>
            </a:extLst>
          </p:cNvPr>
          <p:cNvSpPr txBox="1"/>
          <p:nvPr/>
        </p:nvSpPr>
        <p:spPr>
          <a:xfrm>
            <a:off x="5250320" y="5349"/>
            <a:ext cx="1691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1 iteration</a:t>
            </a:r>
            <a:endParaRPr kumimoji="1" lang="ko-Kore-KR" altLang="en-US" sz="2800"/>
          </a:p>
        </p:txBody>
      </p:sp>
    </p:spTree>
    <p:extLst>
      <p:ext uri="{BB962C8B-B14F-4D97-AF65-F5344CB8AC3E}">
        <p14:creationId xmlns:p14="http://schemas.microsoft.com/office/powerpoint/2010/main" val="1030297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95DCB786-726F-7847-8A3C-B5D481A8BF5F}"/>
              </a:ext>
            </a:extLst>
          </p:cNvPr>
          <p:cNvSpPr/>
          <p:nvPr/>
        </p:nvSpPr>
        <p:spPr>
          <a:xfrm>
            <a:off x="959604" y="3611444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4E7A296-5220-B643-9845-C4B8237C72FB}"/>
              </a:ext>
            </a:extLst>
          </p:cNvPr>
          <p:cNvSpPr/>
          <p:nvPr/>
        </p:nvSpPr>
        <p:spPr>
          <a:xfrm>
            <a:off x="959602" y="5291439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67837C-3BE2-B64C-ABC1-A2A9846BBDFF}"/>
              </a:ext>
            </a:extLst>
          </p:cNvPr>
          <p:cNvSpPr/>
          <p:nvPr/>
        </p:nvSpPr>
        <p:spPr>
          <a:xfrm rot="1817235">
            <a:off x="1160519" y="4075988"/>
            <a:ext cx="1060510" cy="3476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7840C3-66CB-F145-BDB3-24C8FEB522D5}"/>
              </a:ext>
            </a:extLst>
          </p:cNvPr>
          <p:cNvSpPr/>
          <p:nvPr/>
        </p:nvSpPr>
        <p:spPr>
          <a:xfrm>
            <a:off x="959604" y="251455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F3B09CD-01C6-8B46-82FA-EA0B6CB0AAD1}"/>
              </a:ext>
            </a:extLst>
          </p:cNvPr>
          <p:cNvSpPr/>
          <p:nvPr/>
        </p:nvSpPr>
        <p:spPr>
          <a:xfrm>
            <a:off x="959604" y="1931449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A99D1C5D-F064-BE4E-87D8-C00CA9D74FB0}"/>
              </a:ext>
            </a:extLst>
          </p:cNvPr>
          <p:cNvSpPr/>
          <p:nvPr/>
        </p:nvSpPr>
        <p:spPr>
          <a:xfrm rot="18336567">
            <a:off x="1004222" y="5578695"/>
            <a:ext cx="1036781" cy="642491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40A044-EC81-4445-925E-039DA9141EEA}"/>
              </a:ext>
            </a:extLst>
          </p:cNvPr>
          <p:cNvSpPr/>
          <p:nvPr/>
        </p:nvSpPr>
        <p:spPr>
          <a:xfrm rot="233209">
            <a:off x="1154405" y="739590"/>
            <a:ext cx="880121" cy="3004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삼각형 12">
            <a:extLst>
              <a:ext uri="{FF2B5EF4-FFF2-40B4-BE49-F238E27FC236}">
                <a16:creationId xmlns:a16="http://schemas.microsoft.com/office/drawing/2014/main" id="{5E1CFC90-4540-6C42-B064-F9120690FBE5}"/>
              </a:ext>
            </a:extLst>
          </p:cNvPr>
          <p:cNvSpPr/>
          <p:nvPr/>
        </p:nvSpPr>
        <p:spPr>
          <a:xfrm rot="247215">
            <a:off x="1177787" y="2201443"/>
            <a:ext cx="1036782" cy="642491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9F9197-7AF7-BA4E-8F34-6D424E154653}"/>
              </a:ext>
            </a:extLst>
          </p:cNvPr>
          <p:cNvSpPr/>
          <p:nvPr/>
        </p:nvSpPr>
        <p:spPr>
          <a:xfrm rot="1817235">
            <a:off x="10841410" y="2462864"/>
            <a:ext cx="651719" cy="2136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삼각형 14">
            <a:extLst>
              <a:ext uri="{FF2B5EF4-FFF2-40B4-BE49-F238E27FC236}">
                <a16:creationId xmlns:a16="http://schemas.microsoft.com/office/drawing/2014/main" id="{23A039FF-AEA3-574C-AAE2-A0F641BE6EC1}"/>
              </a:ext>
            </a:extLst>
          </p:cNvPr>
          <p:cNvSpPr/>
          <p:nvPr/>
        </p:nvSpPr>
        <p:spPr>
          <a:xfrm rot="18336567">
            <a:off x="10865095" y="1808767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63F502-87F4-6C42-9FF8-9145328A6C84}"/>
              </a:ext>
            </a:extLst>
          </p:cNvPr>
          <p:cNvSpPr/>
          <p:nvPr/>
        </p:nvSpPr>
        <p:spPr>
          <a:xfrm rot="233209">
            <a:off x="10906197" y="4450384"/>
            <a:ext cx="652400" cy="2227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삼각형 16">
            <a:extLst>
              <a:ext uri="{FF2B5EF4-FFF2-40B4-BE49-F238E27FC236}">
                <a16:creationId xmlns:a16="http://schemas.microsoft.com/office/drawing/2014/main" id="{B6EBB8B6-07F6-944E-BEBF-E28190EA9332}"/>
              </a:ext>
            </a:extLst>
          </p:cNvPr>
          <p:cNvSpPr/>
          <p:nvPr/>
        </p:nvSpPr>
        <p:spPr>
          <a:xfrm rot="247215">
            <a:off x="10848133" y="3966586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21A1F1-95C5-9348-824B-0F8511109548}"/>
              </a:ext>
            </a:extLst>
          </p:cNvPr>
          <p:cNvSpPr/>
          <p:nvPr/>
        </p:nvSpPr>
        <p:spPr>
          <a:xfrm>
            <a:off x="10594041" y="1674745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78FFCDA-CBC7-0E45-A7E1-ADCEDBEF0122}"/>
              </a:ext>
            </a:extLst>
          </p:cNvPr>
          <p:cNvSpPr/>
          <p:nvPr/>
        </p:nvSpPr>
        <p:spPr>
          <a:xfrm>
            <a:off x="10594040" y="3790173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BEBCC7-5ACA-BF47-A78D-50A0658411C2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2236313" y="889810"/>
            <a:ext cx="8357728" cy="14232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0B30B09-0BB1-334B-A39D-F27BD43387C6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>
            <a:off x="2236313" y="889810"/>
            <a:ext cx="8357727" cy="3538718"/>
          </a:xfrm>
          <a:prstGeom prst="straightConnector1">
            <a:avLst/>
          </a:prstGeom>
          <a:ln w="381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9004F85-1FB0-314F-BF1F-2628391C97C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270003" y="2313100"/>
            <a:ext cx="8324038" cy="2335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9E544BF-1E68-224E-BC36-7AA8CA2C2FAD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270003" y="2546678"/>
            <a:ext cx="8324037" cy="18818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587BB2-EE0F-C040-8BCA-0734FB31306B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270000" y="2313100"/>
            <a:ext cx="8324041" cy="19594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7C9E8EC-63F8-7049-8A2D-F4127983D82C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270000" y="4272538"/>
            <a:ext cx="8324040" cy="155990"/>
          </a:xfrm>
          <a:prstGeom prst="straightConnector1">
            <a:avLst/>
          </a:prstGeom>
          <a:ln w="381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B3CE5E9-5D8B-1D45-9BED-DE4ACB1D46B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269997" y="2313100"/>
            <a:ext cx="8324044" cy="3655090"/>
          </a:xfrm>
          <a:prstGeom prst="straightConnector1">
            <a:avLst/>
          </a:prstGeom>
          <a:ln w="381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DFDE585-5ED0-064C-B279-906E2DED2182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269997" y="4428528"/>
            <a:ext cx="8324043" cy="15396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F9413A-5D24-F94F-9570-A37B2BB5978C}"/>
              </a:ext>
            </a:extLst>
          </p:cNvPr>
          <p:cNvSpPr txBox="1"/>
          <p:nvPr/>
        </p:nvSpPr>
        <p:spPr>
          <a:xfrm>
            <a:off x="5250320" y="5349"/>
            <a:ext cx="1691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2 iteration</a:t>
            </a:r>
            <a:endParaRPr kumimoji="1" lang="ko-Kore-KR" altLang="en-US" sz="2800"/>
          </a:p>
        </p:txBody>
      </p:sp>
    </p:spTree>
    <p:extLst>
      <p:ext uri="{BB962C8B-B14F-4D97-AF65-F5344CB8AC3E}">
        <p14:creationId xmlns:p14="http://schemas.microsoft.com/office/powerpoint/2010/main" val="54547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95DCB786-726F-7847-8A3C-B5D481A8BF5F}"/>
              </a:ext>
            </a:extLst>
          </p:cNvPr>
          <p:cNvSpPr/>
          <p:nvPr/>
        </p:nvSpPr>
        <p:spPr>
          <a:xfrm>
            <a:off x="959604" y="3611444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4E7A296-5220-B643-9845-C4B8237C72FB}"/>
              </a:ext>
            </a:extLst>
          </p:cNvPr>
          <p:cNvSpPr/>
          <p:nvPr/>
        </p:nvSpPr>
        <p:spPr>
          <a:xfrm>
            <a:off x="959602" y="5291439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67837C-3BE2-B64C-ABC1-A2A9846BBDFF}"/>
              </a:ext>
            </a:extLst>
          </p:cNvPr>
          <p:cNvSpPr/>
          <p:nvPr/>
        </p:nvSpPr>
        <p:spPr>
          <a:xfrm rot="1817235">
            <a:off x="1160519" y="4075988"/>
            <a:ext cx="1060510" cy="3476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7840C3-66CB-F145-BDB3-24C8FEB522D5}"/>
              </a:ext>
            </a:extLst>
          </p:cNvPr>
          <p:cNvSpPr/>
          <p:nvPr/>
        </p:nvSpPr>
        <p:spPr>
          <a:xfrm>
            <a:off x="959604" y="251455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F3B09CD-01C6-8B46-82FA-EA0B6CB0AAD1}"/>
              </a:ext>
            </a:extLst>
          </p:cNvPr>
          <p:cNvSpPr/>
          <p:nvPr/>
        </p:nvSpPr>
        <p:spPr>
          <a:xfrm>
            <a:off x="959604" y="1931449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A99D1C5D-F064-BE4E-87D8-C00CA9D74FB0}"/>
              </a:ext>
            </a:extLst>
          </p:cNvPr>
          <p:cNvSpPr/>
          <p:nvPr/>
        </p:nvSpPr>
        <p:spPr>
          <a:xfrm rot="18336567">
            <a:off x="1004222" y="5578695"/>
            <a:ext cx="1036781" cy="642491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40A044-EC81-4445-925E-039DA9141EEA}"/>
              </a:ext>
            </a:extLst>
          </p:cNvPr>
          <p:cNvSpPr/>
          <p:nvPr/>
        </p:nvSpPr>
        <p:spPr>
          <a:xfrm rot="233209">
            <a:off x="1154405" y="739590"/>
            <a:ext cx="880121" cy="3004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삼각형 12">
            <a:extLst>
              <a:ext uri="{FF2B5EF4-FFF2-40B4-BE49-F238E27FC236}">
                <a16:creationId xmlns:a16="http://schemas.microsoft.com/office/drawing/2014/main" id="{5E1CFC90-4540-6C42-B064-F9120690FBE5}"/>
              </a:ext>
            </a:extLst>
          </p:cNvPr>
          <p:cNvSpPr/>
          <p:nvPr/>
        </p:nvSpPr>
        <p:spPr>
          <a:xfrm rot="247215">
            <a:off x="1177787" y="2201443"/>
            <a:ext cx="1036782" cy="642491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9F9197-7AF7-BA4E-8F34-6D424E154653}"/>
              </a:ext>
            </a:extLst>
          </p:cNvPr>
          <p:cNvSpPr/>
          <p:nvPr/>
        </p:nvSpPr>
        <p:spPr>
          <a:xfrm rot="1817235">
            <a:off x="10841410" y="2462864"/>
            <a:ext cx="651719" cy="2136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삼각형 14">
            <a:extLst>
              <a:ext uri="{FF2B5EF4-FFF2-40B4-BE49-F238E27FC236}">
                <a16:creationId xmlns:a16="http://schemas.microsoft.com/office/drawing/2014/main" id="{23A039FF-AEA3-574C-AAE2-A0F641BE6EC1}"/>
              </a:ext>
            </a:extLst>
          </p:cNvPr>
          <p:cNvSpPr/>
          <p:nvPr/>
        </p:nvSpPr>
        <p:spPr>
          <a:xfrm rot="18336567">
            <a:off x="10865095" y="1808767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63F502-87F4-6C42-9FF8-9145328A6C84}"/>
              </a:ext>
            </a:extLst>
          </p:cNvPr>
          <p:cNvSpPr/>
          <p:nvPr/>
        </p:nvSpPr>
        <p:spPr>
          <a:xfrm rot="233209">
            <a:off x="10906197" y="4450384"/>
            <a:ext cx="652400" cy="2227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삼각형 16">
            <a:extLst>
              <a:ext uri="{FF2B5EF4-FFF2-40B4-BE49-F238E27FC236}">
                <a16:creationId xmlns:a16="http://schemas.microsoft.com/office/drawing/2014/main" id="{B6EBB8B6-07F6-944E-BEBF-E28190EA9332}"/>
              </a:ext>
            </a:extLst>
          </p:cNvPr>
          <p:cNvSpPr/>
          <p:nvPr/>
        </p:nvSpPr>
        <p:spPr>
          <a:xfrm rot="247215">
            <a:off x="10848133" y="3966586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21A1F1-95C5-9348-824B-0F8511109548}"/>
              </a:ext>
            </a:extLst>
          </p:cNvPr>
          <p:cNvSpPr/>
          <p:nvPr/>
        </p:nvSpPr>
        <p:spPr>
          <a:xfrm>
            <a:off x="10594041" y="1674745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78FFCDA-CBC7-0E45-A7E1-ADCEDBEF0122}"/>
              </a:ext>
            </a:extLst>
          </p:cNvPr>
          <p:cNvSpPr/>
          <p:nvPr/>
        </p:nvSpPr>
        <p:spPr>
          <a:xfrm>
            <a:off x="10594040" y="3790173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BEBCC7-5ACA-BF47-A78D-50A0658411C2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2236313" y="889810"/>
            <a:ext cx="8357728" cy="142329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0B30B09-0BB1-334B-A39D-F27BD43387C6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>
            <a:off x="2236313" y="889810"/>
            <a:ext cx="8357727" cy="3538718"/>
          </a:xfrm>
          <a:prstGeom prst="straightConnector1">
            <a:avLst/>
          </a:prstGeom>
          <a:ln w="254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9004F85-1FB0-314F-BF1F-2628391C97C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270003" y="2313100"/>
            <a:ext cx="8324038" cy="2335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9E544BF-1E68-224E-BC36-7AA8CA2C2FAD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270003" y="2546678"/>
            <a:ext cx="8324037" cy="188185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587BB2-EE0F-C040-8BCA-0734FB31306B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270000" y="2313100"/>
            <a:ext cx="8324041" cy="195943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7C9E8EC-63F8-7049-8A2D-F4127983D82C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270000" y="4272538"/>
            <a:ext cx="8324040" cy="155990"/>
          </a:xfrm>
          <a:prstGeom prst="straightConnector1">
            <a:avLst/>
          </a:prstGeom>
          <a:ln w="254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B3CE5E9-5D8B-1D45-9BED-DE4ACB1D46B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269997" y="2313100"/>
            <a:ext cx="8324044" cy="3655090"/>
          </a:xfrm>
          <a:prstGeom prst="straightConnector1">
            <a:avLst/>
          </a:prstGeom>
          <a:ln w="254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DFDE585-5ED0-064C-B279-906E2DED2182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269997" y="4428528"/>
            <a:ext cx="8324043" cy="153966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EA20EF-5675-E649-8279-90EE44A5723A}"/>
              </a:ext>
            </a:extLst>
          </p:cNvPr>
          <p:cNvSpPr txBox="1"/>
          <p:nvPr/>
        </p:nvSpPr>
        <p:spPr>
          <a:xfrm>
            <a:off x="5250320" y="5349"/>
            <a:ext cx="1691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3 iteration</a:t>
            </a:r>
            <a:endParaRPr kumimoji="1" lang="ko-Kore-KR" altLang="en-US" sz="2800"/>
          </a:p>
        </p:txBody>
      </p:sp>
    </p:spTree>
    <p:extLst>
      <p:ext uri="{BB962C8B-B14F-4D97-AF65-F5344CB8AC3E}">
        <p14:creationId xmlns:p14="http://schemas.microsoft.com/office/powerpoint/2010/main" val="3156014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95DCB786-726F-7847-8A3C-B5D481A8BF5F}"/>
              </a:ext>
            </a:extLst>
          </p:cNvPr>
          <p:cNvSpPr/>
          <p:nvPr/>
        </p:nvSpPr>
        <p:spPr>
          <a:xfrm>
            <a:off x="959604" y="3611444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4E7A296-5220-B643-9845-C4B8237C72FB}"/>
              </a:ext>
            </a:extLst>
          </p:cNvPr>
          <p:cNvSpPr/>
          <p:nvPr/>
        </p:nvSpPr>
        <p:spPr>
          <a:xfrm>
            <a:off x="959602" y="5291439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67837C-3BE2-B64C-ABC1-A2A9846BBDFF}"/>
              </a:ext>
            </a:extLst>
          </p:cNvPr>
          <p:cNvSpPr/>
          <p:nvPr/>
        </p:nvSpPr>
        <p:spPr>
          <a:xfrm rot="1817235">
            <a:off x="1160519" y="4075988"/>
            <a:ext cx="1060510" cy="3476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7840C3-66CB-F145-BDB3-24C8FEB522D5}"/>
              </a:ext>
            </a:extLst>
          </p:cNvPr>
          <p:cNvSpPr/>
          <p:nvPr/>
        </p:nvSpPr>
        <p:spPr>
          <a:xfrm>
            <a:off x="959604" y="251455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F3B09CD-01C6-8B46-82FA-EA0B6CB0AAD1}"/>
              </a:ext>
            </a:extLst>
          </p:cNvPr>
          <p:cNvSpPr/>
          <p:nvPr/>
        </p:nvSpPr>
        <p:spPr>
          <a:xfrm>
            <a:off x="959604" y="1931449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A99D1C5D-F064-BE4E-87D8-C00CA9D74FB0}"/>
              </a:ext>
            </a:extLst>
          </p:cNvPr>
          <p:cNvSpPr/>
          <p:nvPr/>
        </p:nvSpPr>
        <p:spPr>
          <a:xfrm rot="18336567">
            <a:off x="1004222" y="5578695"/>
            <a:ext cx="1036781" cy="642491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40A044-EC81-4445-925E-039DA9141EEA}"/>
              </a:ext>
            </a:extLst>
          </p:cNvPr>
          <p:cNvSpPr/>
          <p:nvPr/>
        </p:nvSpPr>
        <p:spPr>
          <a:xfrm rot="233209">
            <a:off x="1154405" y="739590"/>
            <a:ext cx="880121" cy="3004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삼각형 12">
            <a:extLst>
              <a:ext uri="{FF2B5EF4-FFF2-40B4-BE49-F238E27FC236}">
                <a16:creationId xmlns:a16="http://schemas.microsoft.com/office/drawing/2014/main" id="{5E1CFC90-4540-6C42-B064-F9120690FBE5}"/>
              </a:ext>
            </a:extLst>
          </p:cNvPr>
          <p:cNvSpPr/>
          <p:nvPr/>
        </p:nvSpPr>
        <p:spPr>
          <a:xfrm rot="247215">
            <a:off x="1177787" y="2201443"/>
            <a:ext cx="1036782" cy="642491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9F9197-7AF7-BA4E-8F34-6D424E154653}"/>
              </a:ext>
            </a:extLst>
          </p:cNvPr>
          <p:cNvSpPr/>
          <p:nvPr/>
        </p:nvSpPr>
        <p:spPr>
          <a:xfrm rot="1817235">
            <a:off x="10841410" y="2462864"/>
            <a:ext cx="651719" cy="2136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삼각형 14">
            <a:extLst>
              <a:ext uri="{FF2B5EF4-FFF2-40B4-BE49-F238E27FC236}">
                <a16:creationId xmlns:a16="http://schemas.microsoft.com/office/drawing/2014/main" id="{23A039FF-AEA3-574C-AAE2-A0F641BE6EC1}"/>
              </a:ext>
            </a:extLst>
          </p:cNvPr>
          <p:cNvSpPr/>
          <p:nvPr/>
        </p:nvSpPr>
        <p:spPr>
          <a:xfrm rot="18336567">
            <a:off x="10865095" y="1808767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63F502-87F4-6C42-9FF8-9145328A6C84}"/>
              </a:ext>
            </a:extLst>
          </p:cNvPr>
          <p:cNvSpPr/>
          <p:nvPr/>
        </p:nvSpPr>
        <p:spPr>
          <a:xfrm rot="233209">
            <a:off x="10906197" y="4450384"/>
            <a:ext cx="652400" cy="2227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삼각형 16">
            <a:extLst>
              <a:ext uri="{FF2B5EF4-FFF2-40B4-BE49-F238E27FC236}">
                <a16:creationId xmlns:a16="http://schemas.microsoft.com/office/drawing/2014/main" id="{B6EBB8B6-07F6-944E-BEBF-E28190EA9332}"/>
              </a:ext>
            </a:extLst>
          </p:cNvPr>
          <p:cNvSpPr/>
          <p:nvPr/>
        </p:nvSpPr>
        <p:spPr>
          <a:xfrm rot="247215">
            <a:off x="10848133" y="3966586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21A1F1-95C5-9348-824B-0F8511109548}"/>
              </a:ext>
            </a:extLst>
          </p:cNvPr>
          <p:cNvSpPr/>
          <p:nvPr/>
        </p:nvSpPr>
        <p:spPr>
          <a:xfrm>
            <a:off x="10594041" y="1674745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78FFCDA-CBC7-0E45-A7E1-ADCEDBEF0122}"/>
              </a:ext>
            </a:extLst>
          </p:cNvPr>
          <p:cNvSpPr/>
          <p:nvPr/>
        </p:nvSpPr>
        <p:spPr>
          <a:xfrm>
            <a:off x="10594040" y="3790173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BEBCC7-5ACA-BF47-A78D-50A0658411C2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2236313" y="889810"/>
            <a:ext cx="8357728" cy="142329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0B30B09-0BB1-334B-A39D-F27BD43387C6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>
            <a:off x="2236313" y="889810"/>
            <a:ext cx="8357727" cy="3538718"/>
          </a:xfrm>
          <a:prstGeom prst="straightConnector1">
            <a:avLst/>
          </a:prstGeom>
          <a:ln w="63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9004F85-1FB0-314F-BF1F-2628391C97C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270003" y="2313100"/>
            <a:ext cx="8324038" cy="23357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9E544BF-1E68-224E-BC36-7AA8CA2C2FAD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270003" y="2546678"/>
            <a:ext cx="8324037" cy="1881850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587BB2-EE0F-C040-8BCA-0734FB31306B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270000" y="2313100"/>
            <a:ext cx="8324041" cy="195943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7C9E8EC-63F8-7049-8A2D-F4127983D82C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270000" y="4272538"/>
            <a:ext cx="8324040" cy="155990"/>
          </a:xfrm>
          <a:prstGeom prst="straightConnector1">
            <a:avLst/>
          </a:prstGeom>
          <a:ln w="63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B3CE5E9-5D8B-1D45-9BED-DE4ACB1D46B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269997" y="2313100"/>
            <a:ext cx="8324044" cy="3655090"/>
          </a:xfrm>
          <a:prstGeom prst="straightConnector1">
            <a:avLst/>
          </a:prstGeom>
          <a:ln w="63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DFDE585-5ED0-064C-B279-906E2DED2182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269997" y="4428528"/>
            <a:ext cx="8324043" cy="1539662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E28763-BA79-4749-A9C6-7FF59898895E}"/>
              </a:ext>
            </a:extLst>
          </p:cNvPr>
          <p:cNvSpPr txBox="1"/>
          <p:nvPr/>
        </p:nvSpPr>
        <p:spPr>
          <a:xfrm>
            <a:off x="5250320" y="5349"/>
            <a:ext cx="1691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4 iteration</a:t>
            </a:r>
            <a:endParaRPr kumimoji="1" lang="ko-Kore-KR" altLang="en-US" sz="2800"/>
          </a:p>
        </p:txBody>
      </p:sp>
    </p:spTree>
    <p:extLst>
      <p:ext uri="{BB962C8B-B14F-4D97-AF65-F5344CB8AC3E}">
        <p14:creationId xmlns:p14="http://schemas.microsoft.com/office/powerpoint/2010/main" val="326969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95DCB786-726F-7847-8A3C-B5D481A8BF5F}"/>
              </a:ext>
            </a:extLst>
          </p:cNvPr>
          <p:cNvSpPr/>
          <p:nvPr/>
        </p:nvSpPr>
        <p:spPr>
          <a:xfrm>
            <a:off x="959604" y="3611444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4E7A296-5220-B643-9845-C4B8237C72FB}"/>
              </a:ext>
            </a:extLst>
          </p:cNvPr>
          <p:cNvSpPr/>
          <p:nvPr/>
        </p:nvSpPr>
        <p:spPr>
          <a:xfrm>
            <a:off x="959602" y="5291439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967837C-3BE2-B64C-ABC1-A2A9846BBDFF}"/>
              </a:ext>
            </a:extLst>
          </p:cNvPr>
          <p:cNvSpPr/>
          <p:nvPr/>
        </p:nvSpPr>
        <p:spPr>
          <a:xfrm rot="1817235">
            <a:off x="1160519" y="4075988"/>
            <a:ext cx="1060510" cy="3476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E7840C3-66CB-F145-BDB3-24C8FEB522D5}"/>
              </a:ext>
            </a:extLst>
          </p:cNvPr>
          <p:cNvSpPr/>
          <p:nvPr/>
        </p:nvSpPr>
        <p:spPr>
          <a:xfrm>
            <a:off x="959604" y="251455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F3B09CD-01C6-8B46-82FA-EA0B6CB0AAD1}"/>
              </a:ext>
            </a:extLst>
          </p:cNvPr>
          <p:cNvSpPr/>
          <p:nvPr/>
        </p:nvSpPr>
        <p:spPr>
          <a:xfrm>
            <a:off x="959604" y="1931449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삼각형 10">
            <a:extLst>
              <a:ext uri="{FF2B5EF4-FFF2-40B4-BE49-F238E27FC236}">
                <a16:creationId xmlns:a16="http://schemas.microsoft.com/office/drawing/2014/main" id="{A99D1C5D-F064-BE4E-87D8-C00CA9D74FB0}"/>
              </a:ext>
            </a:extLst>
          </p:cNvPr>
          <p:cNvSpPr/>
          <p:nvPr/>
        </p:nvSpPr>
        <p:spPr>
          <a:xfrm rot="18336567">
            <a:off x="1004222" y="5578695"/>
            <a:ext cx="1036781" cy="642491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40A044-EC81-4445-925E-039DA9141EEA}"/>
              </a:ext>
            </a:extLst>
          </p:cNvPr>
          <p:cNvSpPr/>
          <p:nvPr/>
        </p:nvSpPr>
        <p:spPr>
          <a:xfrm rot="233209">
            <a:off x="1154405" y="739590"/>
            <a:ext cx="880121" cy="30043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삼각형 12">
            <a:extLst>
              <a:ext uri="{FF2B5EF4-FFF2-40B4-BE49-F238E27FC236}">
                <a16:creationId xmlns:a16="http://schemas.microsoft.com/office/drawing/2014/main" id="{5E1CFC90-4540-6C42-B064-F9120690FBE5}"/>
              </a:ext>
            </a:extLst>
          </p:cNvPr>
          <p:cNvSpPr/>
          <p:nvPr/>
        </p:nvSpPr>
        <p:spPr>
          <a:xfrm rot="247215">
            <a:off x="1177787" y="2201443"/>
            <a:ext cx="1036782" cy="642491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9F9197-7AF7-BA4E-8F34-6D424E154653}"/>
              </a:ext>
            </a:extLst>
          </p:cNvPr>
          <p:cNvSpPr/>
          <p:nvPr/>
        </p:nvSpPr>
        <p:spPr>
          <a:xfrm rot="1817235">
            <a:off x="10841410" y="2462864"/>
            <a:ext cx="651719" cy="21362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삼각형 14">
            <a:extLst>
              <a:ext uri="{FF2B5EF4-FFF2-40B4-BE49-F238E27FC236}">
                <a16:creationId xmlns:a16="http://schemas.microsoft.com/office/drawing/2014/main" id="{23A039FF-AEA3-574C-AAE2-A0F641BE6EC1}"/>
              </a:ext>
            </a:extLst>
          </p:cNvPr>
          <p:cNvSpPr/>
          <p:nvPr/>
        </p:nvSpPr>
        <p:spPr>
          <a:xfrm rot="18336567">
            <a:off x="10865095" y="1808767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63F502-87F4-6C42-9FF8-9145328A6C84}"/>
              </a:ext>
            </a:extLst>
          </p:cNvPr>
          <p:cNvSpPr/>
          <p:nvPr/>
        </p:nvSpPr>
        <p:spPr>
          <a:xfrm rot="233209">
            <a:off x="10906197" y="4450384"/>
            <a:ext cx="652400" cy="22270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삼각형 16">
            <a:extLst>
              <a:ext uri="{FF2B5EF4-FFF2-40B4-BE49-F238E27FC236}">
                <a16:creationId xmlns:a16="http://schemas.microsoft.com/office/drawing/2014/main" id="{B6EBB8B6-07F6-944E-BEBF-E28190EA9332}"/>
              </a:ext>
            </a:extLst>
          </p:cNvPr>
          <p:cNvSpPr/>
          <p:nvPr/>
        </p:nvSpPr>
        <p:spPr>
          <a:xfrm rot="247215">
            <a:off x="10848133" y="3966586"/>
            <a:ext cx="768527" cy="476254"/>
          </a:xfrm>
          <a:prstGeom prst="triangle">
            <a:avLst>
              <a:gd name="adj" fmla="val 40093"/>
            </a:avLst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F21A1F1-95C5-9348-824B-0F8511109548}"/>
              </a:ext>
            </a:extLst>
          </p:cNvPr>
          <p:cNvSpPr/>
          <p:nvPr/>
        </p:nvSpPr>
        <p:spPr>
          <a:xfrm>
            <a:off x="10594041" y="1674745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678FFCDA-CBC7-0E45-A7E1-ADCEDBEF0122}"/>
              </a:ext>
            </a:extLst>
          </p:cNvPr>
          <p:cNvSpPr/>
          <p:nvPr/>
        </p:nvSpPr>
        <p:spPr>
          <a:xfrm>
            <a:off x="10594040" y="3790173"/>
            <a:ext cx="1276709" cy="12767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BEBCC7-5ACA-BF47-A78D-50A0658411C2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2236313" y="889810"/>
            <a:ext cx="8357728" cy="142329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0B30B09-0BB1-334B-A39D-F27BD43387C6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>
            <a:off x="2236313" y="889810"/>
            <a:ext cx="8357727" cy="3538718"/>
          </a:xfrm>
          <a:prstGeom prst="straightConnector1">
            <a:avLst/>
          </a:prstGeom>
          <a:ln w="63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9004F85-1FB0-314F-BF1F-2628391C97CF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270003" y="2313100"/>
            <a:ext cx="8324038" cy="23357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9E544BF-1E68-224E-BC36-7AA8CA2C2FAD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270003" y="2546678"/>
            <a:ext cx="8324037" cy="188185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2587BB2-EE0F-C040-8BCA-0734FB31306B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270000" y="2313100"/>
            <a:ext cx="8324041" cy="1959438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7C9E8EC-63F8-7049-8A2D-F4127983D82C}"/>
              </a:ext>
            </a:extLst>
          </p:cNvPr>
          <p:cNvCxnSpPr>
            <a:cxnSpLocks/>
            <a:endCxn id="19" idx="2"/>
          </p:cNvCxnSpPr>
          <p:nvPr/>
        </p:nvCxnSpPr>
        <p:spPr>
          <a:xfrm>
            <a:off x="2270000" y="4272538"/>
            <a:ext cx="8324040" cy="155990"/>
          </a:xfrm>
          <a:prstGeom prst="straightConnector1">
            <a:avLst/>
          </a:prstGeom>
          <a:ln w="63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B3CE5E9-5D8B-1D45-9BED-DE4ACB1D46B5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2269997" y="2313100"/>
            <a:ext cx="8324044" cy="3655090"/>
          </a:xfrm>
          <a:prstGeom prst="straightConnector1">
            <a:avLst/>
          </a:prstGeom>
          <a:ln w="63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7DFDE585-5ED0-064C-B279-906E2DED2182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2269997" y="4428528"/>
            <a:ext cx="8324043" cy="153966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776D756-7D5B-424C-809C-18F294BA85C7}"/>
              </a:ext>
            </a:extLst>
          </p:cNvPr>
          <p:cNvSpPr txBox="1"/>
          <p:nvPr/>
        </p:nvSpPr>
        <p:spPr>
          <a:xfrm>
            <a:off x="5250320" y="5349"/>
            <a:ext cx="1691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800"/>
              <a:t>5 iteration</a:t>
            </a:r>
            <a:endParaRPr kumimoji="1" lang="ko-Kore-KR" altLang="en-US" sz="2800"/>
          </a:p>
        </p:txBody>
      </p:sp>
    </p:spTree>
    <p:extLst>
      <p:ext uri="{BB962C8B-B14F-4D97-AF65-F5344CB8AC3E}">
        <p14:creationId xmlns:p14="http://schemas.microsoft.com/office/powerpoint/2010/main" val="2228930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Macintosh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민수 하</dc:creator>
  <cp:lastModifiedBy>민수 하</cp:lastModifiedBy>
  <cp:revision>2</cp:revision>
  <dcterms:created xsi:type="dcterms:W3CDTF">2021-06-28T05:59:29Z</dcterms:created>
  <dcterms:modified xsi:type="dcterms:W3CDTF">2021-06-28T06:11:55Z</dcterms:modified>
</cp:coreProperties>
</file>