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EC9F4-1AC5-EF4E-859A-8CD60A6E3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51F2D1-761C-4748-8FD5-84EA35EF9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59CFD-5DEA-5044-82D6-3A930616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8A5F-7642-B24A-AD8F-0A8CE75CBB65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2CA09C-7372-7D40-AF50-C22F3E23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3F59A-E049-4049-BEED-3933A452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124-F848-B349-A03C-10C6F1786B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321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CB47D-ADAC-B641-9341-FC7D5BAE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2CB566-7604-2448-896C-101C8E6C2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E74A8-CAB2-B74C-9A9E-A84038CB6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8A5F-7642-B24A-AD8F-0A8CE75CBB65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41055-68AA-004F-9227-8E1911B9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3B7D4-BF2A-C242-BF1D-F2747EBB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124-F848-B349-A03C-10C6F1786B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96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B6D0DA-686A-5E4D-9F7E-D7312BAFA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0AF190-B794-CD45-9FE8-886D3C88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9FD5F-C146-B848-B4FF-B90FC452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8A5F-7642-B24A-AD8F-0A8CE75CBB65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8DAE8-7155-D440-ABD4-B48C29C2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B0584-ADC6-F044-AA3E-B426B219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124-F848-B349-A03C-10C6F1786B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746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9911E-592D-384F-8B37-733E78D7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58519-F141-F44C-9F93-88E134D7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7D97A-7FC4-3F4F-8371-06FD5B15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8A5F-7642-B24A-AD8F-0A8CE75CBB65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3E7A5-1AA7-134D-9433-D9B26426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8D013-4377-4641-96FB-23DD8288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124-F848-B349-A03C-10C6F1786B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444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EE2A4-3D3C-CB4C-A3F5-6CF48D39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8C7CE-F9FD-F244-88AC-228E2B958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B4F277-4ECA-7D4D-9BA6-A609BB97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8A5F-7642-B24A-AD8F-0A8CE75CBB65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D150E-D434-7641-8D0F-33CA98F2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5F2686-6EF2-044B-A596-0B12BE1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124-F848-B349-A03C-10C6F1786B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279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434E7-A9D8-1B45-B11E-BCB03C30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EDBB5-8F9E-D946-8AD3-A449DC362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FAC5EA-1D56-964A-82EC-8F8AF897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D3C38-59A4-3D4E-81BB-21759CFB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8A5F-7642-B24A-AD8F-0A8CE75CBB65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087691-D5DB-CA4D-AE8E-A79DDE33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8E67CC-5208-614A-8892-54C984DA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124-F848-B349-A03C-10C6F1786B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39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3DD6D-A83D-A447-B508-062FE3ED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A79B7E-3896-3B4A-897A-48F44B861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B27B3-01B4-6E49-97C7-C3E5B3435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6A504B-C842-BD4E-A414-89EB2CB87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55864B-2883-3D48-A768-81ABCD72E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8EBA4-126D-0D4E-A243-1FC92DCD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8A5F-7642-B24A-AD8F-0A8CE75CBB65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55C947-D853-5045-99C9-6EDBDA0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715BEF-A06D-5A47-9E1C-9AB9A984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124-F848-B349-A03C-10C6F1786B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624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732B8-15E6-E344-9E4F-DFC77D80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57FD97-6274-1640-B21C-91D07936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8A5F-7642-B24A-AD8F-0A8CE75CBB65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13561-9718-F744-89F1-A08A20E0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C9AB53-DF06-874D-B34A-D57C148F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124-F848-B349-A03C-10C6F1786B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851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AF11FA-84A9-9B47-8967-E7EA1B32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8A5F-7642-B24A-AD8F-0A8CE75CBB65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BC2BF-063B-BD4C-9CBD-274CE2DD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85F74-0DC3-7D4C-9D3C-EEB8503D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124-F848-B349-A03C-10C6F1786B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425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1ECE9-4B73-7547-BCE5-C3C8B11D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AD3AD1-D036-AF4F-8FFF-D77415564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657F45-1C5A-2946-B464-06137F495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E46370-CC8C-4C4B-ABA6-82CF041D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8A5F-7642-B24A-AD8F-0A8CE75CBB65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332EE-9552-EA42-B0E7-AE900510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D10754-2AA0-604B-AC8C-80F28181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124-F848-B349-A03C-10C6F1786B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6466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96015-557A-5147-ACFB-50C25B627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734516-6EBD-7047-885C-9274F67AA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7C9A5-453D-E542-A581-9B6DAA0B0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9D6813-6018-E645-BA92-06D65560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8A5F-7642-B24A-AD8F-0A8CE75CBB65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D28295-99D9-F249-BF2F-0049678B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9EFF9-CD07-B047-A8F2-99D9172C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E124-F848-B349-A03C-10C6F1786B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97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AA7E2-0E84-4A4C-BFDA-48D20C2F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71C2F0-5499-1747-AEAA-273D717C1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4C246-3B9B-8C48-BADE-D321228CA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8A5F-7642-B24A-AD8F-0A8CE75CBB65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DF0568-AE7A-5F4E-B352-895E5635C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96E4B-042D-8043-A5A0-CF9D95E92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0E124-F848-B349-A03C-10C6F1786B4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451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E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C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07B4E0-7918-DC48-91ED-38A3D66A9E1D}"/>
              </a:ext>
            </a:extLst>
          </p:cNvPr>
          <p:cNvSpPr/>
          <p:nvPr/>
        </p:nvSpPr>
        <p:spPr>
          <a:xfrm>
            <a:off x="5733535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N</a:t>
            </a:r>
            <a:endParaRPr kumimoji="1" lang="ko-Kore-KR" altLang="en-US" sz="6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8D237-949B-D646-8DA9-61FC9203F920}"/>
              </a:ext>
            </a:extLst>
          </p:cNvPr>
          <p:cNvSpPr/>
          <p:nvPr/>
        </p:nvSpPr>
        <p:spPr>
          <a:xfrm>
            <a:off x="6598508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70958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8D237-949B-D646-8DA9-61FC9203F920}"/>
              </a:ext>
            </a:extLst>
          </p:cNvPr>
          <p:cNvSpPr/>
          <p:nvPr/>
        </p:nvSpPr>
        <p:spPr>
          <a:xfrm>
            <a:off x="6598508" y="2872946"/>
            <a:ext cx="864973" cy="111210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C6AD2-FB26-2748-8A40-1957C0C055D9}"/>
              </a:ext>
            </a:extLst>
          </p:cNvPr>
          <p:cNvSpPr txBox="1"/>
          <p:nvPr/>
        </p:nvSpPr>
        <p:spPr>
          <a:xfrm>
            <a:off x="5663319" y="46863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+mj-ea"/>
                <a:ea typeface="+mj-ea"/>
              </a:rPr>
              <a:t>삭제</a:t>
            </a:r>
            <a:endParaRPr kumimoji="1" lang="ko-Kore-KR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280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441984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2FBCC-0BAE-1B44-A712-089C7741494C}"/>
              </a:ext>
            </a:extLst>
          </p:cNvPr>
          <p:cNvSpPr txBox="1"/>
          <p:nvPr/>
        </p:nvSpPr>
        <p:spPr>
          <a:xfrm>
            <a:off x="5663319" y="4686301"/>
            <a:ext cx="14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+mj-ea"/>
                <a:ea typeface="+mj-ea"/>
              </a:rPr>
              <a:t>교체</a:t>
            </a:r>
            <a:r>
              <a:rPr kumimoji="1" lang="en-US" altLang="ko-KR" sz="3200" dirty="0">
                <a:latin typeface="+mj-ea"/>
                <a:ea typeface="+mj-ea"/>
              </a:rPr>
              <a:t>(0)</a:t>
            </a:r>
            <a:endParaRPr kumimoji="1" lang="ko-Kore-KR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90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8861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45443-1FED-5F42-B63A-E5AA90F03A59}"/>
              </a:ext>
            </a:extLst>
          </p:cNvPr>
          <p:cNvSpPr txBox="1"/>
          <p:nvPr/>
        </p:nvSpPr>
        <p:spPr>
          <a:xfrm>
            <a:off x="5663319" y="4686301"/>
            <a:ext cx="14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+mj-ea"/>
                <a:ea typeface="+mj-ea"/>
              </a:rPr>
              <a:t>교체</a:t>
            </a:r>
            <a:r>
              <a:rPr kumimoji="1" lang="en-US" altLang="ko-KR" sz="3200" dirty="0">
                <a:latin typeface="+mj-ea"/>
                <a:ea typeface="+mj-ea"/>
              </a:rPr>
              <a:t>(0)</a:t>
            </a:r>
            <a:endParaRPr kumimoji="1" lang="ko-Kore-KR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276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510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E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C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07B4E0-7918-DC48-91ED-38A3D66A9E1D}"/>
              </a:ext>
            </a:extLst>
          </p:cNvPr>
          <p:cNvSpPr/>
          <p:nvPr/>
        </p:nvSpPr>
        <p:spPr>
          <a:xfrm>
            <a:off x="5733535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N</a:t>
            </a:r>
            <a:endParaRPr kumimoji="1" lang="ko-Kore-KR" altLang="en-US" sz="6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8D237-949B-D646-8DA9-61FC9203F920}"/>
              </a:ext>
            </a:extLst>
          </p:cNvPr>
          <p:cNvSpPr/>
          <p:nvPr/>
        </p:nvSpPr>
        <p:spPr>
          <a:xfrm>
            <a:off x="6598508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B89EF7-0D7C-BF4B-B5C4-EAAC76090EF2}"/>
              </a:ext>
            </a:extLst>
          </p:cNvPr>
          <p:cNvSpPr txBox="1"/>
          <p:nvPr/>
        </p:nvSpPr>
        <p:spPr>
          <a:xfrm>
            <a:off x="5663319" y="46863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latin typeface="+mj-ea"/>
                <a:ea typeface="+mj-ea"/>
              </a:rPr>
              <a:t>교체</a:t>
            </a:r>
          </a:p>
        </p:txBody>
      </p:sp>
    </p:spTree>
    <p:extLst>
      <p:ext uri="{BB962C8B-B14F-4D97-AF65-F5344CB8AC3E}">
        <p14:creationId xmlns:p14="http://schemas.microsoft.com/office/powerpoint/2010/main" val="348726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C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07B4E0-7918-DC48-91ED-38A3D66A9E1D}"/>
              </a:ext>
            </a:extLst>
          </p:cNvPr>
          <p:cNvSpPr/>
          <p:nvPr/>
        </p:nvSpPr>
        <p:spPr>
          <a:xfrm>
            <a:off x="5733535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N</a:t>
            </a:r>
            <a:endParaRPr kumimoji="1" lang="ko-Kore-KR" altLang="en-US" sz="6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8D237-949B-D646-8DA9-61FC9203F920}"/>
              </a:ext>
            </a:extLst>
          </p:cNvPr>
          <p:cNvSpPr/>
          <p:nvPr/>
        </p:nvSpPr>
        <p:spPr>
          <a:xfrm>
            <a:off x="6598508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76709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C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07B4E0-7918-DC48-91ED-38A3D66A9E1D}"/>
              </a:ext>
            </a:extLst>
          </p:cNvPr>
          <p:cNvSpPr/>
          <p:nvPr/>
        </p:nvSpPr>
        <p:spPr>
          <a:xfrm>
            <a:off x="5733535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N</a:t>
            </a:r>
            <a:endParaRPr kumimoji="1" lang="ko-Kore-KR" altLang="en-US" sz="6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8D237-949B-D646-8DA9-61FC9203F920}"/>
              </a:ext>
            </a:extLst>
          </p:cNvPr>
          <p:cNvSpPr/>
          <p:nvPr/>
        </p:nvSpPr>
        <p:spPr>
          <a:xfrm>
            <a:off x="6598508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B89EF7-0D7C-BF4B-B5C4-EAAC76090EF2}"/>
              </a:ext>
            </a:extLst>
          </p:cNvPr>
          <p:cNvSpPr txBox="1"/>
          <p:nvPr/>
        </p:nvSpPr>
        <p:spPr>
          <a:xfrm>
            <a:off x="5663319" y="46863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latin typeface="+mj-ea"/>
                <a:ea typeface="+mj-ea"/>
              </a:rPr>
              <a:t>교체</a:t>
            </a:r>
          </a:p>
        </p:txBody>
      </p:sp>
    </p:spTree>
    <p:extLst>
      <p:ext uri="{BB962C8B-B14F-4D97-AF65-F5344CB8AC3E}">
        <p14:creationId xmlns:p14="http://schemas.microsoft.com/office/powerpoint/2010/main" val="126591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07B4E0-7918-DC48-91ED-38A3D66A9E1D}"/>
              </a:ext>
            </a:extLst>
          </p:cNvPr>
          <p:cNvSpPr/>
          <p:nvPr/>
        </p:nvSpPr>
        <p:spPr>
          <a:xfrm>
            <a:off x="5733535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N</a:t>
            </a:r>
            <a:endParaRPr kumimoji="1" lang="ko-Kore-KR" altLang="en-US" sz="6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8D237-949B-D646-8DA9-61FC9203F920}"/>
              </a:ext>
            </a:extLst>
          </p:cNvPr>
          <p:cNvSpPr/>
          <p:nvPr/>
        </p:nvSpPr>
        <p:spPr>
          <a:xfrm>
            <a:off x="6598508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3805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07B4E0-7918-DC48-91ED-38A3D66A9E1D}"/>
              </a:ext>
            </a:extLst>
          </p:cNvPr>
          <p:cNvSpPr/>
          <p:nvPr/>
        </p:nvSpPr>
        <p:spPr>
          <a:xfrm>
            <a:off x="5733535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N</a:t>
            </a:r>
            <a:endParaRPr kumimoji="1" lang="ko-Kore-KR" altLang="en-US" sz="6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8D237-949B-D646-8DA9-61FC9203F920}"/>
              </a:ext>
            </a:extLst>
          </p:cNvPr>
          <p:cNvSpPr/>
          <p:nvPr/>
        </p:nvSpPr>
        <p:spPr>
          <a:xfrm>
            <a:off x="6598508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D9385D-F685-DD49-A1F6-DE7D29238F15}"/>
              </a:ext>
            </a:extLst>
          </p:cNvPr>
          <p:cNvSpPr txBox="1"/>
          <p:nvPr/>
        </p:nvSpPr>
        <p:spPr>
          <a:xfrm>
            <a:off x="5663319" y="46863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200" dirty="0">
                <a:latin typeface="+mj-ea"/>
                <a:ea typeface="+mj-ea"/>
              </a:rPr>
              <a:t>교체</a:t>
            </a:r>
          </a:p>
        </p:txBody>
      </p:sp>
    </p:spTree>
    <p:extLst>
      <p:ext uri="{BB962C8B-B14F-4D97-AF65-F5344CB8AC3E}">
        <p14:creationId xmlns:p14="http://schemas.microsoft.com/office/powerpoint/2010/main" val="36956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07B4E0-7918-DC48-91ED-38A3D66A9E1D}"/>
              </a:ext>
            </a:extLst>
          </p:cNvPr>
          <p:cNvSpPr/>
          <p:nvPr/>
        </p:nvSpPr>
        <p:spPr>
          <a:xfrm>
            <a:off x="5733535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N</a:t>
            </a:r>
            <a:endParaRPr kumimoji="1" lang="ko-Kore-KR" altLang="en-US" sz="6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8D237-949B-D646-8DA9-61FC9203F920}"/>
              </a:ext>
            </a:extLst>
          </p:cNvPr>
          <p:cNvSpPr/>
          <p:nvPr/>
        </p:nvSpPr>
        <p:spPr>
          <a:xfrm>
            <a:off x="6598508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82831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07B4E0-7918-DC48-91ED-38A3D66A9E1D}"/>
              </a:ext>
            </a:extLst>
          </p:cNvPr>
          <p:cNvSpPr/>
          <p:nvPr/>
        </p:nvSpPr>
        <p:spPr>
          <a:xfrm>
            <a:off x="5733535" y="2872946"/>
            <a:ext cx="864973" cy="111210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N</a:t>
            </a:r>
            <a:endParaRPr kumimoji="1" lang="ko-Kore-KR" altLang="en-US" sz="6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8D237-949B-D646-8DA9-61FC9203F920}"/>
              </a:ext>
            </a:extLst>
          </p:cNvPr>
          <p:cNvSpPr/>
          <p:nvPr/>
        </p:nvSpPr>
        <p:spPr>
          <a:xfrm>
            <a:off x="6598508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A1D0E0-A47E-0746-9C11-7B97AC7A37F2}"/>
              </a:ext>
            </a:extLst>
          </p:cNvPr>
          <p:cNvSpPr txBox="1"/>
          <p:nvPr/>
        </p:nvSpPr>
        <p:spPr>
          <a:xfrm>
            <a:off x="5663319" y="46863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dirty="0">
                <a:latin typeface="+mj-ea"/>
                <a:ea typeface="+mj-ea"/>
              </a:rPr>
              <a:t>삭제</a:t>
            </a:r>
            <a:endParaRPr kumimoji="1" lang="ko-Kore-KR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08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7280A1-F45F-A945-B99D-547A048E2F55}"/>
              </a:ext>
            </a:extLst>
          </p:cNvPr>
          <p:cNvSpPr/>
          <p:nvPr/>
        </p:nvSpPr>
        <p:spPr>
          <a:xfrm>
            <a:off x="3138616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5079CB-F569-B84C-9724-5FC7A0876C47}"/>
              </a:ext>
            </a:extLst>
          </p:cNvPr>
          <p:cNvSpPr/>
          <p:nvPr/>
        </p:nvSpPr>
        <p:spPr>
          <a:xfrm>
            <a:off x="4003589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0E01E8-9150-D64F-AC6F-2D129C7AEBFC}"/>
              </a:ext>
            </a:extLst>
          </p:cNvPr>
          <p:cNvSpPr/>
          <p:nvPr/>
        </p:nvSpPr>
        <p:spPr>
          <a:xfrm>
            <a:off x="4868562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8D237-949B-D646-8DA9-61FC9203F920}"/>
              </a:ext>
            </a:extLst>
          </p:cNvPr>
          <p:cNvSpPr/>
          <p:nvPr/>
        </p:nvSpPr>
        <p:spPr>
          <a:xfrm>
            <a:off x="6598508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O</a:t>
            </a:r>
            <a:endParaRPr kumimoji="1" lang="ko-Kore-KR" altLang="en-US" sz="6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45C4A4-48EB-924A-9E58-2A8DD34A25A7}"/>
              </a:ext>
            </a:extLst>
          </p:cNvPr>
          <p:cNvSpPr/>
          <p:nvPr/>
        </p:nvSpPr>
        <p:spPr>
          <a:xfrm>
            <a:off x="7463481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A9BD9D-ED51-3444-BA15-6FC9EECFF1A0}"/>
              </a:ext>
            </a:extLst>
          </p:cNvPr>
          <p:cNvSpPr/>
          <p:nvPr/>
        </p:nvSpPr>
        <p:spPr>
          <a:xfrm>
            <a:off x="8328454" y="2872946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1AD4BA-0711-B449-B8F8-B61C170887C4}"/>
              </a:ext>
            </a:extLst>
          </p:cNvPr>
          <p:cNvSpPr/>
          <p:nvPr/>
        </p:nvSpPr>
        <p:spPr>
          <a:xfrm>
            <a:off x="4003589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692E30-9233-D94A-9A3D-5DE437B1FFE8}"/>
              </a:ext>
            </a:extLst>
          </p:cNvPr>
          <p:cNvSpPr/>
          <p:nvPr/>
        </p:nvSpPr>
        <p:spPr>
          <a:xfrm>
            <a:off x="4868562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U</a:t>
            </a:r>
            <a:endParaRPr kumimoji="1" lang="ko-Kore-KR" altLang="en-US" sz="6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81AA4-D95B-B042-9FF5-37F3C468AF44}"/>
              </a:ext>
            </a:extLst>
          </p:cNvPr>
          <p:cNvSpPr/>
          <p:nvPr/>
        </p:nvSpPr>
        <p:spPr>
          <a:xfrm>
            <a:off x="5733535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44A061-0CF0-BF4E-AEB4-CB3C205F8E90}"/>
              </a:ext>
            </a:extLst>
          </p:cNvPr>
          <p:cNvSpPr/>
          <p:nvPr/>
        </p:nvSpPr>
        <p:spPr>
          <a:xfrm>
            <a:off x="6598508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M</a:t>
            </a:r>
            <a:endParaRPr kumimoji="1" lang="ko-Kore-KR" altLang="en-US" sz="66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62F58-6358-4F44-9594-AE291C00C580}"/>
              </a:ext>
            </a:extLst>
          </p:cNvPr>
          <p:cNvSpPr/>
          <p:nvPr/>
        </p:nvSpPr>
        <p:spPr>
          <a:xfrm>
            <a:off x="7463481" y="0"/>
            <a:ext cx="864973" cy="111210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6600" dirty="0"/>
              <a:t>Y</a:t>
            </a:r>
            <a:endParaRPr kumimoji="1" lang="ko-Kore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89922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181</Words>
  <Application>Microsoft Macintosh PowerPoint</Application>
  <PresentationFormat>와이드스크린</PresentationFormat>
  <Paragraphs>175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4</cp:revision>
  <dcterms:created xsi:type="dcterms:W3CDTF">2020-12-26T16:08:10Z</dcterms:created>
  <dcterms:modified xsi:type="dcterms:W3CDTF">2020-12-27T06:11:13Z</dcterms:modified>
</cp:coreProperties>
</file>