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95" r:id="rId5"/>
    <p:sldId id="262" r:id="rId6"/>
    <p:sldId id="259" r:id="rId7"/>
    <p:sldId id="258" r:id="rId8"/>
    <p:sldId id="296" r:id="rId9"/>
    <p:sldId id="297" r:id="rId10"/>
    <p:sldId id="298" r:id="rId1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0"/>
  </p:normalViewPr>
  <p:slideViewPr>
    <p:cSldViewPr snapToGrid="0" snapToObjects="1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7A142-7186-8B4F-B979-0AF09B5F9A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368C0D-5037-924E-AF0F-BBAC526F3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AC168-E17A-7B48-96C0-C00A55C8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EC5BB6-7543-9345-92AB-F0243603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3FE3B7-5DB1-2740-96DA-493A2A32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4019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6CF5B3-91CD-B141-BF5D-B90B43AE4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917080-D1F4-F040-853B-0175F1AA17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B6D38-EF3F-9444-ADE1-4D20BB854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9099B-0C9A-FB43-B17E-A8A93826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A01D20-F5E4-104D-BF25-C7BE286B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7922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5335DA-7B7D-6B4E-AB3E-E16AE85D80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51BEB5-C897-B644-9F39-F8C2827BA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996A-ADFD-684C-9ED3-80FEA6873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8DD4B6-02D1-DB48-8F57-41D92D1AE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069663-81BF-3942-A020-41DD9EA3B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3169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43ADDB-C48C-674D-8B88-2092FA1E8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3F4B0-F41E-A340-B6A8-9F926217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030E99-13BF-494F-88D3-4FC8BD3D2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2D522-9FB9-5F46-AB84-C8316E38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6E57E-CA93-434B-BB0E-2073FBDA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4279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1D0C8-A6F8-BA46-90A4-B03BD043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74A07D-2C16-F849-878E-0C23161E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42A5AD-D222-C042-BBD1-7B1E4E74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BB0534-D457-294F-975D-B745CC64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B7D81-1EF6-BB49-861D-28480A1B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28454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F08882-FA88-7040-9B7E-25A1D511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21B6B-698F-CD4B-90EB-B2886A43B1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16B68A-8F39-414F-8841-FC13A3FAC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1A00F5-E410-D04D-8B33-5684AB86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C38300-48BA-AB4D-B758-E2CB83E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D98A54-F6DB-0248-9B02-990A9ACD4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42663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2909A7-3B08-D34D-9BAD-845677F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532E30-B980-CB45-B6D0-225228364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BD7699-E1D8-624E-9FFB-17A45E3AF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F60864-C01A-EC4E-8FB4-42F11DF98B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52EF8A-5C87-B247-9412-29398AA691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56E09D-1E5E-434C-9194-D9202ACA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CA424E-49F9-7F4B-AA5A-B5DBFE349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103E9C7-0023-7E41-BC83-09A2A2DCD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54506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3A5616-1D92-BF4C-9EFA-AD6F9EED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8374CF-FD0F-BF40-96D8-83DE7BDA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9A5667-D8DF-7845-9FE1-237157E35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9D806B-051F-FF49-8EEA-5B711E7F3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27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805D13-3B50-B743-A18C-09790D27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0BDCD25-B555-A843-8821-9AEA5D18B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2A01FC-AA03-9A48-B800-148744A9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10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260A6A-D57C-1945-B97C-5A2651D87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13622B-DDFF-944D-80F8-0BF49439F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CC9687-3C76-B94A-BCD0-3D90636BC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F4E44F-D131-B049-937F-B7E3D0D3D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211B52-6B90-CA49-9DBA-F6659F616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9BD8C-8FF8-4C43-97DC-DEC591A13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1028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913AE-05F9-4B4A-876D-4E5B7E9F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3CF37E-8858-1148-96F6-F66B31124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828CF2-4BAB-8D43-842F-2291FCFA0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89552-923B-E44B-B824-7043BF315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9C4D96-C412-A04C-8827-2D33E1EA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979CB5-6458-094E-ADBC-077B18AA1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4446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104822-CF77-834D-AD4F-A560C6F8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C66D7B-BCC2-B142-9CEA-E11FB9C0A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EB59-7CC2-B44C-A616-8BF9B16D2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AD9C-B074-D346-9C8B-B04C624A63BE}" type="datetimeFigureOut">
              <a:rPr kumimoji="1" lang="ko-Kore-KR" altLang="en-US" smtClean="0"/>
              <a:t>2021. 1. 16.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5CBE8F-68C3-0E48-89E1-3DF1C3947C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8B3768-CF5B-1848-8C6C-7BB5F9108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DB7EB-A0B5-9F4C-A536-5FC414810FEF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2118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>
            <a:extLst>
              <a:ext uri="{FF2B5EF4-FFF2-40B4-BE49-F238E27FC236}">
                <a16:creationId xmlns:a16="http://schemas.microsoft.com/office/drawing/2014/main" id="{80793C58-2B5A-364B-955F-734B13EB762F}"/>
              </a:ext>
            </a:extLst>
          </p:cNvPr>
          <p:cNvSpPr/>
          <p:nvPr/>
        </p:nvSpPr>
        <p:spPr>
          <a:xfrm>
            <a:off x="9061622" y="1087393"/>
            <a:ext cx="593124" cy="5931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5FB744-C89B-674A-B887-A74EDD406BFF}"/>
              </a:ext>
            </a:extLst>
          </p:cNvPr>
          <p:cNvSpPr/>
          <p:nvPr/>
        </p:nvSpPr>
        <p:spPr>
          <a:xfrm>
            <a:off x="8118062" y="2409567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F6985F-6299-9249-816A-86DA8960198D}"/>
              </a:ext>
            </a:extLst>
          </p:cNvPr>
          <p:cNvSpPr/>
          <p:nvPr/>
        </p:nvSpPr>
        <p:spPr>
          <a:xfrm>
            <a:off x="9931040" y="2409567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502D72-006C-434C-A43F-57EB934BF130}"/>
              </a:ext>
            </a:extLst>
          </p:cNvPr>
          <p:cNvSpPr/>
          <p:nvPr/>
        </p:nvSpPr>
        <p:spPr>
          <a:xfrm>
            <a:off x="7297416" y="3829134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4C5425-3073-B44C-A252-B0CC29CE5540}"/>
              </a:ext>
            </a:extLst>
          </p:cNvPr>
          <p:cNvSpPr/>
          <p:nvPr/>
        </p:nvSpPr>
        <p:spPr>
          <a:xfrm>
            <a:off x="10660414" y="3797511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6A2AED6-790A-BD48-8538-BD7278C37E06}"/>
              </a:ext>
            </a:extLst>
          </p:cNvPr>
          <p:cNvSpPr/>
          <p:nvPr/>
        </p:nvSpPr>
        <p:spPr>
          <a:xfrm>
            <a:off x="11389788" y="5236342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2013D7-312A-034D-A92A-7DF1F8CC3242}"/>
              </a:ext>
            </a:extLst>
          </p:cNvPr>
          <p:cNvSpPr/>
          <p:nvPr/>
        </p:nvSpPr>
        <p:spPr>
          <a:xfrm>
            <a:off x="6470168" y="5236342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4CF08B8-3612-934B-B3AF-483825B6FE17}"/>
              </a:ext>
            </a:extLst>
          </p:cNvPr>
          <p:cNvSpPr/>
          <p:nvPr/>
        </p:nvSpPr>
        <p:spPr>
          <a:xfrm>
            <a:off x="9061622" y="3775170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83D909-5D27-6540-B25F-5B3620E106C7}"/>
              </a:ext>
            </a:extLst>
          </p:cNvPr>
          <p:cNvSpPr/>
          <p:nvPr/>
        </p:nvSpPr>
        <p:spPr>
          <a:xfrm>
            <a:off x="8293280" y="5236342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76866F-B9A3-2C45-8B96-5131BD0FF57A}"/>
              </a:ext>
            </a:extLst>
          </p:cNvPr>
          <p:cNvSpPr/>
          <p:nvPr/>
        </p:nvSpPr>
        <p:spPr>
          <a:xfrm>
            <a:off x="9890503" y="5264875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3CBDA0D-271A-1C4F-979F-F3C6390A9976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8624325" y="1593656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5BE0F0D-1877-2F41-89DE-76AC7F76909D}"/>
              </a:ext>
            </a:extLst>
          </p:cNvPr>
          <p:cNvCxnSpPr>
            <a:cxnSpLocks/>
          </p:cNvCxnSpPr>
          <p:nvPr/>
        </p:nvCxnSpPr>
        <p:spPr>
          <a:xfrm flipH="1">
            <a:off x="7742222" y="2970706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3055425F-A25E-9E46-9C29-412791C602B6}"/>
              </a:ext>
            </a:extLst>
          </p:cNvPr>
          <p:cNvCxnSpPr>
            <a:cxnSpLocks/>
          </p:cNvCxnSpPr>
          <p:nvPr/>
        </p:nvCxnSpPr>
        <p:spPr>
          <a:xfrm flipH="1">
            <a:off x="6921576" y="4377914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968100B1-A586-8C48-91CD-50C147F9756A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9567885" y="1593656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E2458E1-2A5D-BF43-B4AA-1B66CE5F317A}"/>
              </a:ext>
            </a:extLst>
          </p:cNvPr>
          <p:cNvCxnSpPr>
            <a:cxnSpLocks/>
          </p:cNvCxnSpPr>
          <p:nvPr/>
        </p:nvCxnSpPr>
        <p:spPr>
          <a:xfrm>
            <a:off x="10367281" y="2915830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E32C1B77-9C7D-5E45-9A9B-7C2696F13EDA}"/>
              </a:ext>
            </a:extLst>
          </p:cNvPr>
          <p:cNvCxnSpPr>
            <a:cxnSpLocks/>
          </p:cNvCxnSpPr>
          <p:nvPr/>
        </p:nvCxnSpPr>
        <p:spPr>
          <a:xfrm>
            <a:off x="11096655" y="4333570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BA3A39D-B22C-274A-8399-95FDFF208C2C}"/>
              </a:ext>
            </a:extLst>
          </p:cNvPr>
          <p:cNvCxnSpPr>
            <a:cxnSpLocks/>
          </p:cNvCxnSpPr>
          <p:nvPr/>
        </p:nvCxnSpPr>
        <p:spPr>
          <a:xfrm flipH="1">
            <a:off x="9493743" y="2915829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356E6395-DA60-3A45-81E1-2F56404ED07B}"/>
              </a:ext>
            </a:extLst>
          </p:cNvPr>
          <p:cNvCxnSpPr>
            <a:cxnSpLocks/>
          </p:cNvCxnSpPr>
          <p:nvPr/>
        </p:nvCxnSpPr>
        <p:spPr>
          <a:xfrm flipH="1">
            <a:off x="8679767" y="4324864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25B739DC-4FF8-CE4A-B95A-C5EA459AAD63}"/>
              </a:ext>
            </a:extLst>
          </p:cNvPr>
          <p:cNvCxnSpPr>
            <a:cxnSpLocks/>
          </p:cNvCxnSpPr>
          <p:nvPr/>
        </p:nvCxnSpPr>
        <p:spPr>
          <a:xfrm flipH="1">
            <a:off x="10263012" y="4362103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1C324040-12AD-CB43-BBCF-87C1DFE601EE}"/>
              </a:ext>
            </a:extLst>
          </p:cNvPr>
          <p:cNvSpPr/>
          <p:nvPr/>
        </p:nvSpPr>
        <p:spPr>
          <a:xfrm>
            <a:off x="2833457" y="1058860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A919DAA-03A7-8A49-8FB0-130C1721C32F}"/>
              </a:ext>
            </a:extLst>
          </p:cNvPr>
          <p:cNvSpPr/>
          <p:nvPr/>
        </p:nvSpPr>
        <p:spPr>
          <a:xfrm>
            <a:off x="1889897" y="2381034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BE4A4119-CD6C-D54A-9C17-1559E94AC89C}"/>
              </a:ext>
            </a:extLst>
          </p:cNvPr>
          <p:cNvSpPr/>
          <p:nvPr/>
        </p:nvSpPr>
        <p:spPr>
          <a:xfrm>
            <a:off x="3702875" y="2381034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1359C831-B2D2-BE4C-A53E-144F9FF0608B}"/>
              </a:ext>
            </a:extLst>
          </p:cNvPr>
          <p:cNvSpPr/>
          <p:nvPr/>
        </p:nvSpPr>
        <p:spPr>
          <a:xfrm>
            <a:off x="1069251" y="3800601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090305D5-E3BA-434B-854E-5BC8A3991015}"/>
              </a:ext>
            </a:extLst>
          </p:cNvPr>
          <p:cNvSpPr/>
          <p:nvPr/>
        </p:nvSpPr>
        <p:spPr>
          <a:xfrm>
            <a:off x="4432249" y="3768978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E5DE9E81-1C00-2E40-8381-B13FCB15E3FA}"/>
              </a:ext>
            </a:extLst>
          </p:cNvPr>
          <p:cNvSpPr/>
          <p:nvPr/>
        </p:nvSpPr>
        <p:spPr>
          <a:xfrm>
            <a:off x="5161623" y="5207809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B83E277D-B1A0-8F43-8EA8-F0DDDD27D4EA}"/>
              </a:ext>
            </a:extLst>
          </p:cNvPr>
          <p:cNvSpPr/>
          <p:nvPr/>
        </p:nvSpPr>
        <p:spPr>
          <a:xfrm>
            <a:off x="242003" y="5207809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2942EA4C-E14E-4F41-9E2A-F9F991A5A986}"/>
              </a:ext>
            </a:extLst>
          </p:cNvPr>
          <p:cNvSpPr/>
          <p:nvPr/>
        </p:nvSpPr>
        <p:spPr>
          <a:xfrm>
            <a:off x="2796355" y="3797511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C9CD8BD6-6315-2D4A-8FB9-4D6217B01E1D}"/>
              </a:ext>
            </a:extLst>
          </p:cNvPr>
          <p:cNvCxnSpPr>
            <a:cxnSpLocks/>
            <a:stCxn id="49" idx="3"/>
            <a:endCxn id="50" idx="7"/>
          </p:cNvCxnSpPr>
          <p:nvPr/>
        </p:nvCxnSpPr>
        <p:spPr>
          <a:xfrm flipH="1">
            <a:off x="2396160" y="1565123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[R] 59">
            <a:extLst>
              <a:ext uri="{FF2B5EF4-FFF2-40B4-BE49-F238E27FC236}">
                <a16:creationId xmlns:a16="http://schemas.microsoft.com/office/drawing/2014/main" id="{5CA29902-02FA-5E49-9F1B-79CCEDEF7687}"/>
              </a:ext>
            </a:extLst>
          </p:cNvPr>
          <p:cNvCxnSpPr>
            <a:cxnSpLocks/>
          </p:cNvCxnSpPr>
          <p:nvPr/>
        </p:nvCxnSpPr>
        <p:spPr>
          <a:xfrm flipH="1">
            <a:off x="1514057" y="2942173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[R] 60">
            <a:extLst>
              <a:ext uri="{FF2B5EF4-FFF2-40B4-BE49-F238E27FC236}">
                <a16:creationId xmlns:a16="http://schemas.microsoft.com/office/drawing/2014/main" id="{1940E690-6692-D64B-A2B3-8755E5B0DB2A}"/>
              </a:ext>
            </a:extLst>
          </p:cNvPr>
          <p:cNvCxnSpPr>
            <a:cxnSpLocks/>
          </p:cNvCxnSpPr>
          <p:nvPr/>
        </p:nvCxnSpPr>
        <p:spPr>
          <a:xfrm flipH="1">
            <a:off x="693411" y="4349381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[R] 61">
            <a:extLst>
              <a:ext uri="{FF2B5EF4-FFF2-40B4-BE49-F238E27FC236}">
                <a16:creationId xmlns:a16="http://schemas.microsoft.com/office/drawing/2014/main" id="{682EF0A6-A75C-6242-818C-AE46E3033149}"/>
              </a:ext>
            </a:extLst>
          </p:cNvPr>
          <p:cNvCxnSpPr>
            <a:cxnSpLocks/>
            <a:stCxn id="49" idx="5"/>
            <a:endCxn id="51" idx="1"/>
          </p:cNvCxnSpPr>
          <p:nvPr/>
        </p:nvCxnSpPr>
        <p:spPr>
          <a:xfrm>
            <a:off x="3339720" y="1565123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C60D5F46-CE99-954C-8217-CEE5476E24BB}"/>
              </a:ext>
            </a:extLst>
          </p:cNvPr>
          <p:cNvCxnSpPr>
            <a:cxnSpLocks/>
          </p:cNvCxnSpPr>
          <p:nvPr/>
        </p:nvCxnSpPr>
        <p:spPr>
          <a:xfrm>
            <a:off x="4139116" y="2887297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[R] 63">
            <a:extLst>
              <a:ext uri="{FF2B5EF4-FFF2-40B4-BE49-F238E27FC236}">
                <a16:creationId xmlns:a16="http://schemas.microsoft.com/office/drawing/2014/main" id="{5787E1E6-4FDB-CE41-8D4C-419143350667}"/>
              </a:ext>
            </a:extLst>
          </p:cNvPr>
          <p:cNvCxnSpPr>
            <a:cxnSpLocks/>
          </p:cNvCxnSpPr>
          <p:nvPr/>
        </p:nvCxnSpPr>
        <p:spPr>
          <a:xfrm>
            <a:off x="4868490" y="4305037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[R] 64">
            <a:extLst>
              <a:ext uri="{FF2B5EF4-FFF2-40B4-BE49-F238E27FC236}">
                <a16:creationId xmlns:a16="http://schemas.microsoft.com/office/drawing/2014/main" id="{9FA00560-A340-1841-A152-0F22CB1376F9}"/>
              </a:ext>
            </a:extLst>
          </p:cNvPr>
          <p:cNvCxnSpPr>
            <a:cxnSpLocks/>
          </p:cNvCxnSpPr>
          <p:nvPr/>
        </p:nvCxnSpPr>
        <p:spPr>
          <a:xfrm flipH="1">
            <a:off x="2439063" y="2915094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642FE887-45FF-3741-BAD6-E5B1BBB7C426}"/>
              </a:ext>
            </a:extLst>
          </p:cNvPr>
          <p:cNvSpPr/>
          <p:nvPr/>
        </p:nvSpPr>
        <p:spPr>
          <a:xfrm>
            <a:off x="2776963" y="2377582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70" name="직선 연결선[R] 69">
            <a:extLst>
              <a:ext uri="{FF2B5EF4-FFF2-40B4-BE49-F238E27FC236}">
                <a16:creationId xmlns:a16="http://schemas.microsoft.com/office/drawing/2014/main" id="{4B2F5C85-B148-7C40-B6E1-D849ABFACD5B}"/>
              </a:ext>
            </a:extLst>
          </p:cNvPr>
          <p:cNvCxnSpPr>
            <a:cxnSpLocks/>
            <a:endCxn id="69" idx="0"/>
          </p:cNvCxnSpPr>
          <p:nvPr/>
        </p:nvCxnSpPr>
        <p:spPr>
          <a:xfrm flipH="1">
            <a:off x="3073525" y="1639531"/>
            <a:ext cx="28124" cy="7380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[R] 71">
            <a:extLst>
              <a:ext uri="{FF2B5EF4-FFF2-40B4-BE49-F238E27FC236}">
                <a16:creationId xmlns:a16="http://schemas.microsoft.com/office/drawing/2014/main" id="{F711964A-F6D8-3849-9E9F-8AA79E12A8F7}"/>
              </a:ext>
            </a:extLst>
          </p:cNvPr>
          <p:cNvCxnSpPr>
            <a:cxnSpLocks/>
          </p:cNvCxnSpPr>
          <p:nvPr/>
        </p:nvCxnSpPr>
        <p:spPr>
          <a:xfrm>
            <a:off x="3278263" y="2880393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8CCAFFFA-BFBC-ED4B-B072-7052EAFF1F28}"/>
              </a:ext>
            </a:extLst>
          </p:cNvPr>
          <p:cNvSpPr/>
          <p:nvPr/>
        </p:nvSpPr>
        <p:spPr>
          <a:xfrm>
            <a:off x="1924899" y="4042973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AA1AFA72-E002-F042-8B7F-CB5AF0DDD4C7}"/>
              </a:ext>
            </a:extLst>
          </p:cNvPr>
          <p:cNvSpPr/>
          <p:nvPr/>
        </p:nvSpPr>
        <p:spPr>
          <a:xfrm>
            <a:off x="2114942" y="4040213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77D37EA-5FA3-AB48-9D07-1220AE273798}"/>
              </a:ext>
            </a:extLst>
          </p:cNvPr>
          <p:cNvSpPr/>
          <p:nvPr/>
        </p:nvSpPr>
        <p:spPr>
          <a:xfrm>
            <a:off x="2302861" y="4040213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7AA9B821-CAAE-7B47-9CE3-52456E98779E}"/>
              </a:ext>
            </a:extLst>
          </p:cNvPr>
          <p:cNvSpPr/>
          <p:nvPr/>
        </p:nvSpPr>
        <p:spPr>
          <a:xfrm>
            <a:off x="3619666" y="4042940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BC3E6C9B-00ED-3644-9747-5676542B6A12}"/>
              </a:ext>
            </a:extLst>
          </p:cNvPr>
          <p:cNvSpPr/>
          <p:nvPr/>
        </p:nvSpPr>
        <p:spPr>
          <a:xfrm>
            <a:off x="3809709" y="4040180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1704FCE-88A2-A349-A3A7-5F504EE41ECD}"/>
              </a:ext>
            </a:extLst>
          </p:cNvPr>
          <p:cNvSpPr/>
          <p:nvPr/>
        </p:nvSpPr>
        <p:spPr>
          <a:xfrm>
            <a:off x="3997628" y="4040180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4C1EF96C-853C-5146-B602-5BF77D4D703C}"/>
              </a:ext>
            </a:extLst>
          </p:cNvPr>
          <p:cNvSpPr/>
          <p:nvPr/>
        </p:nvSpPr>
        <p:spPr>
          <a:xfrm>
            <a:off x="2002640" y="540630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1C577C3-9A0C-6E4F-8EE8-1DB2D39E2613}"/>
              </a:ext>
            </a:extLst>
          </p:cNvPr>
          <p:cNvSpPr/>
          <p:nvPr/>
        </p:nvSpPr>
        <p:spPr>
          <a:xfrm>
            <a:off x="2192683" y="540354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1" name="타원 80">
            <a:extLst>
              <a:ext uri="{FF2B5EF4-FFF2-40B4-BE49-F238E27FC236}">
                <a16:creationId xmlns:a16="http://schemas.microsoft.com/office/drawing/2014/main" id="{9F9DBAB6-D4F8-8042-A85B-0ED45ED16192}"/>
              </a:ext>
            </a:extLst>
          </p:cNvPr>
          <p:cNvSpPr/>
          <p:nvPr/>
        </p:nvSpPr>
        <p:spPr>
          <a:xfrm>
            <a:off x="2380602" y="540354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D89A5B0-0A41-4942-93E8-3A1528612D4A}"/>
              </a:ext>
            </a:extLst>
          </p:cNvPr>
          <p:cNvSpPr/>
          <p:nvPr/>
        </p:nvSpPr>
        <p:spPr>
          <a:xfrm>
            <a:off x="3461349" y="540630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DF075B0-CB54-3F4E-89D6-1DC27FD13CF5}"/>
              </a:ext>
            </a:extLst>
          </p:cNvPr>
          <p:cNvSpPr/>
          <p:nvPr/>
        </p:nvSpPr>
        <p:spPr>
          <a:xfrm>
            <a:off x="3651392" y="540354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3C8A45A-A869-8A41-95CD-3E75C2BB9B9E}"/>
              </a:ext>
            </a:extLst>
          </p:cNvPr>
          <p:cNvSpPr/>
          <p:nvPr/>
        </p:nvSpPr>
        <p:spPr>
          <a:xfrm>
            <a:off x="3839311" y="5403542"/>
            <a:ext cx="155483" cy="15548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5" name="오른쪽 화살표[R] 84">
            <a:extLst>
              <a:ext uri="{FF2B5EF4-FFF2-40B4-BE49-F238E27FC236}">
                <a16:creationId xmlns:a16="http://schemas.microsoft.com/office/drawing/2014/main" id="{C5BB9222-D57D-6F46-B437-59EDA558675C}"/>
              </a:ext>
            </a:extLst>
          </p:cNvPr>
          <p:cNvSpPr/>
          <p:nvPr/>
        </p:nvSpPr>
        <p:spPr>
          <a:xfrm>
            <a:off x="5297760" y="2463880"/>
            <a:ext cx="2135793" cy="124803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84849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89AA439F-08BC-EF4A-9D8C-15DB7BE0124D}"/>
              </a:ext>
            </a:extLst>
          </p:cNvPr>
          <p:cNvSpPr/>
          <p:nvPr/>
        </p:nvSpPr>
        <p:spPr>
          <a:xfrm>
            <a:off x="5211206" y="1081610"/>
            <a:ext cx="1346888" cy="13468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node</a:t>
            </a:r>
            <a:endParaRPr kumimoji="1" lang="ko-Kore-KR" altLang="en-US" dirty="0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B9B5EBC-F67F-CF46-8481-4D5857540BC0}"/>
              </a:ext>
            </a:extLst>
          </p:cNvPr>
          <p:cNvCxnSpPr>
            <a:cxnSpLocks/>
            <a:endCxn id="23" idx="6"/>
          </p:cNvCxnSpPr>
          <p:nvPr/>
        </p:nvCxnSpPr>
        <p:spPr>
          <a:xfrm flipH="1">
            <a:off x="6558094" y="1755054"/>
            <a:ext cx="2971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삼각형 27">
            <a:extLst>
              <a:ext uri="{FF2B5EF4-FFF2-40B4-BE49-F238E27FC236}">
                <a16:creationId xmlns:a16="http://schemas.microsoft.com/office/drawing/2014/main" id="{F1DCEBF8-BE8E-F143-8B93-6EA8F42883D6}"/>
              </a:ext>
            </a:extLst>
          </p:cNvPr>
          <p:cNvSpPr/>
          <p:nvPr/>
        </p:nvSpPr>
        <p:spPr>
          <a:xfrm>
            <a:off x="9005246" y="607363"/>
            <a:ext cx="2397210" cy="206656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tree</a:t>
            </a:r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044808-81B3-0544-83D5-5F8D028D859E}"/>
              </a:ext>
            </a:extLst>
          </p:cNvPr>
          <p:cNvSpPr/>
          <p:nvPr/>
        </p:nvSpPr>
        <p:spPr>
          <a:xfrm>
            <a:off x="5187392" y="5226278"/>
            <a:ext cx="1346888" cy="1346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E763F2-EF58-864D-98EF-B776124393B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5884650" y="2428498"/>
            <a:ext cx="0" cy="943352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79B47F-2879-5D4D-82BE-3622BD23AF60}"/>
              </a:ext>
            </a:extLst>
          </p:cNvPr>
          <p:cNvCxnSpPr>
            <a:cxnSpLocks/>
          </p:cNvCxnSpPr>
          <p:nvPr/>
        </p:nvCxnSpPr>
        <p:spPr>
          <a:xfrm flipH="1">
            <a:off x="5860836" y="4286965"/>
            <a:ext cx="10557" cy="67344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1975D6E-53C3-864D-AA1E-F2F37AEC5F84}"/>
              </a:ext>
            </a:extLst>
          </p:cNvPr>
          <p:cNvSpPr/>
          <p:nvPr/>
        </p:nvSpPr>
        <p:spPr>
          <a:xfrm flipH="1">
            <a:off x="5808450" y="348531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FFD4EA-59D5-EB40-ACFE-5BC52C935ECA}"/>
              </a:ext>
            </a:extLst>
          </p:cNvPr>
          <p:cNvSpPr/>
          <p:nvPr/>
        </p:nvSpPr>
        <p:spPr>
          <a:xfrm flipH="1">
            <a:off x="5819006" y="375118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F9DA9-BF95-E044-9714-B81C10C6E304}"/>
              </a:ext>
            </a:extLst>
          </p:cNvPr>
          <p:cNvSpPr/>
          <p:nvPr/>
        </p:nvSpPr>
        <p:spPr>
          <a:xfrm flipH="1">
            <a:off x="5795193" y="4017057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FCDE0DF7-09AE-FB40-9ACD-C9B1FF11EF8E}"/>
              </a:ext>
            </a:extLst>
          </p:cNvPr>
          <p:cNvCxnSpPr>
            <a:cxnSpLocks/>
          </p:cNvCxnSpPr>
          <p:nvPr/>
        </p:nvCxnSpPr>
        <p:spPr>
          <a:xfrm flipH="1">
            <a:off x="2239537" y="1755054"/>
            <a:ext cx="29716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삼각형 20">
            <a:extLst>
              <a:ext uri="{FF2B5EF4-FFF2-40B4-BE49-F238E27FC236}">
                <a16:creationId xmlns:a16="http://schemas.microsoft.com/office/drawing/2014/main" id="{056B52FE-4309-4D45-B43F-1A583F9CDFD7}"/>
              </a:ext>
            </a:extLst>
          </p:cNvPr>
          <p:cNvSpPr/>
          <p:nvPr/>
        </p:nvSpPr>
        <p:spPr>
          <a:xfrm>
            <a:off x="529541" y="607363"/>
            <a:ext cx="2397210" cy="206656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tree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562710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>
            <a:extLst>
              <a:ext uri="{FF2B5EF4-FFF2-40B4-BE49-F238E27FC236}">
                <a16:creationId xmlns:a16="http://schemas.microsoft.com/office/drawing/2014/main" id="{98E40C7D-E5B0-C341-BE4B-B0A40AE827E3}"/>
              </a:ext>
            </a:extLst>
          </p:cNvPr>
          <p:cNvSpPr/>
          <p:nvPr/>
        </p:nvSpPr>
        <p:spPr>
          <a:xfrm>
            <a:off x="1421029" y="358345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8731491-52B7-0C41-A743-82667A24BD7E}"/>
              </a:ext>
            </a:extLst>
          </p:cNvPr>
          <p:cNvSpPr/>
          <p:nvPr/>
        </p:nvSpPr>
        <p:spPr>
          <a:xfrm>
            <a:off x="3534035" y="358344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648FEEC-6D10-A444-A80C-78B0C7044BE5}"/>
              </a:ext>
            </a:extLst>
          </p:cNvPr>
          <p:cNvSpPr/>
          <p:nvPr/>
        </p:nvSpPr>
        <p:spPr>
          <a:xfrm>
            <a:off x="5647041" y="358343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45BE447-A780-944F-8179-1CF982B71A10}"/>
              </a:ext>
            </a:extLst>
          </p:cNvPr>
          <p:cNvSpPr/>
          <p:nvPr/>
        </p:nvSpPr>
        <p:spPr>
          <a:xfrm>
            <a:off x="7760047" y="358342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74A62A8-2009-414D-B274-3949CA33F0F4}"/>
              </a:ext>
            </a:extLst>
          </p:cNvPr>
          <p:cNvSpPr/>
          <p:nvPr/>
        </p:nvSpPr>
        <p:spPr>
          <a:xfrm>
            <a:off x="9873053" y="358341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3338B1-3F0D-C346-A713-38A6E64C2E24}"/>
              </a:ext>
            </a:extLst>
          </p:cNvPr>
          <p:cNvCxnSpPr>
            <a:stCxn id="4" idx="4"/>
          </p:cNvCxnSpPr>
          <p:nvPr/>
        </p:nvCxnSpPr>
        <p:spPr>
          <a:xfrm flipH="1">
            <a:off x="1878228" y="1297458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FF7C3DD9-44A4-5B40-9B7B-C84C10221340}"/>
              </a:ext>
            </a:extLst>
          </p:cNvPr>
          <p:cNvSpPr/>
          <p:nvPr/>
        </p:nvSpPr>
        <p:spPr>
          <a:xfrm>
            <a:off x="1466335" y="2508426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EB0298C-DC9A-FF4D-BB06-27A623651CAF}"/>
              </a:ext>
            </a:extLst>
          </p:cNvPr>
          <p:cNvSpPr/>
          <p:nvPr/>
        </p:nvSpPr>
        <p:spPr>
          <a:xfrm>
            <a:off x="3579341" y="2508425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128874CC-F860-F741-8A14-96A6797624BA}"/>
              </a:ext>
            </a:extLst>
          </p:cNvPr>
          <p:cNvSpPr/>
          <p:nvPr/>
        </p:nvSpPr>
        <p:spPr>
          <a:xfrm>
            <a:off x="5692347" y="2508424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662F82A-F7AE-BE48-AF33-77DE1DB7DC64}"/>
              </a:ext>
            </a:extLst>
          </p:cNvPr>
          <p:cNvSpPr/>
          <p:nvPr/>
        </p:nvSpPr>
        <p:spPr>
          <a:xfrm>
            <a:off x="7805353" y="2508423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229317-5620-9445-8F05-D9F7F65E56A9}"/>
              </a:ext>
            </a:extLst>
          </p:cNvPr>
          <p:cNvSpPr/>
          <p:nvPr/>
        </p:nvSpPr>
        <p:spPr>
          <a:xfrm>
            <a:off x="1466335" y="5511115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32B13D5-37D3-0246-881B-D07131AA2782}"/>
              </a:ext>
            </a:extLst>
          </p:cNvPr>
          <p:cNvSpPr/>
          <p:nvPr/>
        </p:nvSpPr>
        <p:spPr>
          <a:xfrm>
            <a:off x="3579341" y="5511114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81B37D7-DD37-B941-BACC-854B1BC8E11F}"/>
              </a:ext>
            </a:extLst>
          </p:cNvPr>
          <p:cNvSpPr/>
          <p:nvPr/>
        </p:nvSpPr>
        <p:spPr>
          <a:xfrm>
            <a:off x="5692347" y="5511113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382C304F-B7C6-6840-A9FC-66955F9D26D4}"/>
              </a:ext>
            </a:extLst>
          </p:cNvPr>
          <p:cNvSpPr/>
          <p:nvPr/>
        </p:nvSpPr>
        <p:spPr>
          <a:xfrm>
            <a:off x="7805353" y="5511112"/>
            <a:ext cx="939113" cy="93911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66E7A70-02C4-7D42-BA05-D15D8C44698E}"/>
              </a:ext>
            </a:extLst>
          </p:cNvPr>
          <p:cNvCxnSpPr/>
          <p:nvPr/>
        </p:nvCxnSpPr>
        <p:spPr>
          <a:xfrm flipH="1">
            <a:off x="3997412" y="1297454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915EB05-DAB4-6849-B1C6-F413D5D9FA4E}"/>
              </a:ext>
            </a:extLst>
          </p:cNvPr>
          <p:cNvCxnSpPr/>
          <p:nvPr/>
        </p:nvCxnSpPr>
        <p:spPr>
          <a:xfrm flipH="1">
            <a:off x="6094973" y="1297458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0280E6-1D53-F14F-884E-2F9DED56166E}"/>
              </a:ext>
            </a:extLst>
          </p:cNvPr>
          <p:cNvCxnSpPr/>
          <p:nvPr/>
        </p:nvCxnSpPr>
        <p:spPr>
          <a:xfrm flipH="1">
            <a:off x="8214157" y="1297454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D004968-C515-7547-BBF5-C70E1A133CA4}"/>
              </a:ext>
            </a:extLst>
          </p:cNvPr>
          <p:cNvCxnSpPr>
            <a:cxnSpLocks/>
            <a:stCxn id="5" idx="2"/>
            <a:endCxn id="4" idx="6"/>
          </p:cNvCxnSpPr>
          <p:nvPr/>
        </p:nvCxnSpPr>
        <p:spPr>
          <a:xfrm flipH="1">
            <a:off x="2360142" y="827901"/>
            <a:ext cx="117389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64FEF21-F13D-B14D-9325-41C2555B7B95}"/>
              </a:ext>
            </a:extLst>
          </p:cNvPr>
          <p:cNvCxnSpPr>
            <a:cxnSpLocks/>
          </p:cNvCxnSpPr>
          <p:nvPr/>
        </p:nvCxnSpPr>
        <p:spPr>
          <a:xfrm flipH="1">
            <a:off x="4473148" y="827897"/>
            <a:ext cx="117389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C9526D65-2C4C-154F-A281-4F04A8D00B99}"/>
              </a:ext>
            </a:extLst>
          </p:cNvPr>
          <p:cNvCxnSpPr>
            <a:cxnSpLocks/>
          </p:cNvCxnSpPr>
          <p:nvPr/>
        </p:nvCxnSpPr>
        <p:spPr>
          <a:xfrm flipH="1">
            <a:off x="6586154" y="827897"/>
            <a:ext cx="117389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58733765-F2C2-314B-96F6-632FD7793AAB}"/>
              </a:ext>
            </a:extLst>
          </p:cNvPr>
          <p:cNvCxnSpPr>
            <a:cxnSpLocks/>
          </p:cNvCxnSpPr>
          <p:nvPr/>
        </p:nvCxnSpPr>
        <p:spPr>
          <a:xfrm flipH="1">
            <a:off x="8699160" y="827896"/>
            <a:ext cx="1173893" cy="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FA178BE-2513-414E-9C8B-735B0A8E37D2}"/>
              </a:ext>
            </a:extLst>
          </p:cNvPr>
          <p:cNvCxnSpPr/>
          <p:nvPr/>
        </p:nvCxnSpPr>
        <p:spPr>
          <a:xfrm flipH="1">
            <a:off x="1929712" y="4300147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3B9DB88A-8B27-CD4E-963E-9A872C8745CB}"/>
              </a:ext>
            </a:extLst>
          </p:cNvPr>
          <p:cNvSpPr/>
          <p:nvPr/>
        </p:nvSpPr>
        <p:spPr>
          <a:xfrm flipH="1">
            <a:off x="1853512" y="355050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4E0F136-C294-6246-863D-6E071BDA112D}"/>
              </a:ext>
            </a:extLst>
          </p:cNvPr>
          <p:cNvSpPr/>
          <p:nvPr/>
        </p:nvSpPr>
        <p:spPr>
          <a:xfrm flipH="1">
            <a:off x="1853512" y="37811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02C3344-B339-044F-90AF-402B8D247ACA}"/>
              </a:ext>
            </a:extLst>
          </p:cNvPr>
          <p:cNvSpPr/>
          <p:nvPr/>
        </p:nvSpPr>
        <p:spPr>
          <a:xfrm flipH="1">
            <a:off x="1853512" y="402418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FDAE059-FC9F-9947-90D2-EBBADD91A5C2}"/>
              </a:ext>
            </a:extLst>
          </p:cNvPr>
          <p:cNvCxnSpPr/>
          <p:nvPr/>
        </p:nvCxnSpPr>
        <p:spPr>
          <a:xfrm flipH="1">
            <a:off x="4030361" y="4300147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86824E0E-5AF6-4546-B6FD-18F2C71FDFF3}"/>
              </a:ext>
            </a:extLst>
          </p:cNvPr>
          <p:cNvSpPr/>
          <p:nvPr/>
        </p:nvSpPr>
        <p:spPr>
          <a:xfrm flipH="1">
            <a:off x="3954161" y="355050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9C9294CF-6C8D-3C4C-A5AB-2929A2C9C398}"/>
              </a:ext>
            </a:extLst>
          </p:cNvPr>
          <p:cNvSpPr/>
          <p:nvPr/>
        </p:nvSpPr>
        <p:spPr>
          <a:xfrm flipH="1">
            <a:off x="3954161" y="37811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2D380A5-A44D-0D42-8C55-6AF01DD6167D}"/>
              </a:ext>
            </a:extLst>
          </p:cNvPr>
          <p:cNvSpPr/>
          <p:nvPr/>
        </p:nvSpPr>
        <p:spPr>
          <a:xfrm flipH="1">
            <a:off x="3954161" y="402418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BB09FB0-6120-F245-8D82-1E02785BD6C5}"/>
              </a:ext>
            </a:extLst>
          </p:cNvPr>
          <p:cNvCxnSpPr/>
          <p:nvPr/>
        </p:nvCxnSpPr>
        <p:spPr>
          <a:xfrm flipH="1">
            <a:off x="6134097" y="4300147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C87E996A-AD51-AF4E-949A-1082EC044F19}"/>
              </a:ext>
            </a:extLst>
          </p:cNvPr>
          <p:cNvSpPr/>
          <p:nvPr/>
        </p:nvSpPr>
        <p:spPr>
          <a:xfrm flipH="1">
            <a:off x="6057897" y="355050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EC2D7D6-56B2-A34F-BF9B-90D032618F43}"/>
              </a:ext>
            </a:extLst>
          </p:cNvPr>
          <p:cNvSpPr/>
          <p:nvPr/>
        </p:nvSpPr>
        <p:spPr>
          <a:xfrm flipH="1">
            <a:off x="6057897" y="3781168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75C2584-23F4-9342-BDCC-B1635EE17644}"/>
              </a:ext>
            </a:extLst>
          </p:cNvPr>
          <p:cNvSpPr/>
          <p:nvPr/>
        </p:nvSpPr>
        <p:spPr>
          <a:xfrm flipH="1">
            <a:off x="6057897" y="402418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0055DC7-E58C-FC40-8FCA-145948FB91BB}"/>
              </a:ext>
            </a:extLst>
          </p:cNvPr>
          <p:cNvCxnSpPr/>
          <p:nvPr/>
        </p:nvCxnSpPr>
        <p:spPr>
          <a:xfrm flipH="1">
            <a:off x="8274909" y="4318684"/>
            <a:ext cx="12358" cy="12109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176BD67C-BEB7-D240-AC84-B1C53988FF90}"/>
              </a:ext>
            </a:extLst>
          </p:cNvPr>
          <p:cNvSpPr/>
          <p:nvPr/>
        </p:nvSpPr>
        <p:spPr>
          <a:xfrm flipH="1">
            <a:off x="8198709" y="356904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F4E479CB-93E8-904B-904A-E7CF02EF7A2A}"/>
              </a:ext>
            </a:extLst>
          </p:cNvPr>
          <p:cNvSpPr/>
          <p:nvPr/>
        </p:nvSpPr>
        <p:spPr>
          <a:xfrm flipH="1">
            <a:off x="8198709" y="3799705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E33A752-5F62-834C-9ABE-F3989630D607}"/>
              </a:ext>
            </a:extLst>
          </p:cNvPr>
          <p:cNvSpPr/>
          <p:nvPr/>
        </p:nvSpPr>
        <p:spPr>
          <a:xfrm flipH="1">
            <a:off x="8198709" y="4042719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565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06DCB52-A8AD-334D-9DFD-6F4AB58D21E0}"/>
              </a:ext>
            </a:extLst>
          </p:cNvPr>
          <p:cNvSpPr/>
          <p:nvPr/>
        </p:nvSpPr>
        <p:spPr>
          <a:xfrm rot="1685192">
            <a:off x="3736337" y="1280869"/>
            <a:ext cx="1000897" cy="40476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" name="삼각형 1">
            <a:extLst>
              <a:ext uri="{FF2B5EF4-FFF2-40B4-BE49-F238E27FC236}">
                <a16:creationId xmlns:a16="http://schemas.microsoft.com/office/drawing/2014/main" id="{EC7DA052-35EA-344F-82C8-871DFEE50648}"/>
              </a:ext>
            </a:extLst>
          </p:cNvPr>
          <p:cNvSpPr/>
          <p:nvPr/>
        </p:nvSpPr>
        <p:spPr>
          <a:xfrm>
            <a:off x="4521349" y="1058006"/>
            <a:ext cx="4616292" cy="3979562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0793C58-2B5A-364B-955F-734B13EB762F}"/>
              </a:ext>
            </a:extLst>
          </p:cNvPr>
          <p:cNvSpPr/>
          <p:nvPr/>
        </p:nvSpPr>
        <p:spPr>
          <a:xfrm>
            <a:off x="5663515" y="176689"/>
            <a:ext cx="593124" cy="59312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DB5FB744-C89B-674A-B887-A74EDD406BFF}"/>
              </a:ext>
            </a:extLst>
          </p:cNvPr>
          <p:cNvSpPr/>
          <p:nvPr/>
        </p:nvSpPr>
        <p:spPr>
          <a:xfrm>
            <a:off x="4719955" y="1498863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54F6985F-6299-9249-816A-86DA8960198D}"/>
              </a:ext>
            </a:extLst>
          </p:cNvPr>
          <p:cNvSpPr/>
          <p:nvPr/>
        </p:nvSpPr>
        <p:spPr>
          <a:xfrm>
            <a:off x="6532933" y="1498863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7502D72-006C-434C-A43F-57EB934BF130}"/>
              </a:ext>
            </a:extLst>
          </p:cNvPr>
          <p:cNvSpPr/>
          <p:nvPr/>
        </p:nvSpPr>
        <p:spPr>
          <a:xfrm>
            <a:off x="3899309" y="2918430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C4C5425-3073-B44C-A252-B0CC29CE5540}"/>
              </a:ext>
            </a:extLst>
          </p:cNvPr>
          <p:cNvSpPr/>
          <p:nvPr/>
        </p:nvSpPr>
        <p:spPr>
          <a:xfrm>
            <a:off x="7262307" y="2886807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6A2AED6-790A-BD48-8538-BD7278C37E06}"/>
              </a:ext>
            </a:extLst>
          </p:cNvPr>
          <p:cNvSpPr/>
          <p:nvPr/>
        </p:nvSpPr>
        <p:spPr>
          <a:xfrm>
            <a:off x="7991681" y="4325638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A2013D7-312A-034D-A92A-7DF1F8CC3242}"/>
              </a:ext>
            </a:extLst>
          </p:cNvPr>
          <p:cNvSpPr/>
          <p:nvPr/>
        </p:nvSpPr>
        <p:spPr>
          <a:xfrm>
            <a:off x="3072061" y="4325638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D4CF08B8-3612-934B-B3AF-483825B6FE17}"/>
              </a:ext>
            </a:extLst>
          </p:cNvPr>
          <p:cNvSpPr/>
          <p:nvPr/>
        </p:nvSpPr>
        <p:spPr>
          <a:xfrm>
            <a:off x="5663515" y="2864466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6B83D909-5D27-6540-B25F-5B3620E106C7}"/>
              </a:ext>
            </a:extLst>
          </p:cNvPr>
          <p:cNvSpPr/>
          <p:nvPr/>
        </p:nvSpPr>
        <p:spPr>
          <a:xfrm>
            <a:off x="4895173" y="4325638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E76866F-B9A3-2C45-8B96-5131BD0FF57A}"/>
              </a:ext>
            </a:extLst>
          </p:cNvPr>
          <p:cNvSpPr/>
          <p:nvPr/>
        </p:nvSpPr>
        <p:spPr>
          <a:xfrm>
            <a:off x="6492396" y="4354171"/>
            <a:ext cx="593124" cy="5931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93CBDA0D-271A-1C4F-979F-F3C6390A9976}"/>
              </a:ext>
            </a:extLst>
          </p:cNvPr>
          <p:cNvCxnSpPr>
            <a:cxnSpLocks/>
            <a:stCxn id="16" idx="3"/>
            <a:endCxn id="17" idx="7"/>
          </p:cNvCxnSpPr>
          <p:nvPr/>
        </p:nvCxnSpPr>
        <p:spPr>
          <a:xfrm flipH="1">
            <a:off x="5226218" y="682952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B5BE0F0D-1877-2F41-89DE-76AC7F76909D}"/>
              </a:ext>
            </a:extLst>
          </p:cNvPr>
          <p:cNvCxnSpPr>
            <a:cxnSpLocks/>
          </p:cNvCxnSpPr>
          <p:nvPr/>
        </p:nvCxnSpPr>
        <p:spPr>
          <a:xfrm flipH="1">
            <a:off x="4344115" y="2060002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3055425F-A25E-9E46-9C29-412791C602B6}"/>
              </a:ext>
            </a:extLst>
          </p:cNvPr>
          <p:cNvCxnSpPr>
            <a:cxnSpLocks/>
          </p:cNvCxnSpPr>
          <p:nvPr/>
        </p:nvCxnSpPr>
        <p:spPr>
          <a:xfrm flipH="1">
            <a:off x="3523469" y="3467210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[R] 37">
            <a:extLst>
              <a:ext uri="{FF2B5EF4-FFF2-40B4-BE49-F238E27FC236}">
                <a16:creationId xmlns:a16="http://schemas.microsoft.com/office/drawing/2014/main" id="{968100B1-A586-8C48-91CD-50C147F9756A}"/>
              </a:ext>
            </a:extLst>
          </p:cNvPr>
          <p:cNvCxnSpPr>
            <a:cxnSpLocks/>
            <a:stCxn id="16" idx="5"/>
            <a:endCxn id="18" idx="1"/>
          </p:cNvCxnSpPr>
          <p:nvPr/>
        </p:nvCxnSpPr>
        <p:spPr>
          <a:xfrm>
            <a:off x="6169778" y="682952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E2458E1-2A5D-BF43-B4AA-1B66CE5F317A}"/>
              </a:ext>
            </a:extLst>
          </p:cNvPr>
          <p:cNvCxnSpPr>
            <a:cxnSpLocks/>
          </p:cNvCxnSpPr>
          <p:nvPr/>
        </p:nvCxnSpPr>
        <p:spPr>
          <a:xfrm>
            <a:off x="6969174" y="2005126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E32C1B77-9C7D-5E45-9A9B-7C2696F13EDA}"/>
              </a:ext>
            </a:extLst>
          </p:cNvPr>
          <p:cNvCxnSpPr>
            <a:cxnSpLocks/>
          </p:cNvCxnSpPr>
          <p:nvPr/>
        </p:nvCxnSpPr>
        <p:spPr>
          <a:xfrm>
            <a:off x="7698548" y="3422866"/>
            <a:ext cx="450016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CBA3A39D-B22C-274A-8399-95FDFF208C2C}"/>
              </a:ext>
            </a:extLst>
          </p:cNvPr>
          <p:cNvCxnSpPr>
            <a:cxnSpLocks/>
          </p:cNvCxnSpPr>
          <p:nvPr/>
        </p:nvCxnSpPr>
        <p:spPr>
          <a:xfrm flipH="1">
            <a:off x="6095636" y="2005125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356E6395-DA60-3A45-81E1-2F56404ED07B}"/>
              </a:ext>
            </a:extLst>
          </p:cNvPr>
          <p:cNvCxnSpPr>
            <a:cxnSpLocks/>
          </p:cNvCxnSpPr>
          <p:nvPr/>
        </p:nvCxnSpPr>
        <p:spPr>
          <a:xfrm flipH="1">
            <a:off x="5281660" y="3414160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25B739DC-4FF8-CE4A-B95A-C5EA459AAD63}"/>
              </a:ext>
            </a:extLst>
          </p:cNvPr>
          <p:cNvCxnSpPr>
            <a:cxnSpLocks/>
          </p:cNvCxnSpPr>
          <p:nvPr/>
        </p:nvCxnSpPr>
        <p:spPr>
          <a:xfrm flipH="1">
            <a:off x="6864905" y="3451399"/>
            <a:ext cx="524158" cy="9027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036F30-6822-1648-81EF-B4F89C734534}"/>
              </a:ext>
            </a:extLst>
          </p:cNvPr>
          <p:cNvSpPr txBox="1"/>
          <p:nvPr/>
        </p:nvSpPr>
        <p:spPr>
          <a:xfrm>
            <a:off x="3635947" y="5984687"/>
            <a:ext cx="46482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/>
              <a:t>Depth + </a:t>
            </a:r>
            <a:r>
              <a:rPr kumimoji="1" lang="en-US" altLang="ko-Kore-KR" sz="3200" dirty="0" err="1"/>
              <a:t>num_sub_tree</a:t>
            </a:r>
            <a:r>
              <a:rPr kumimoji="1" lang="en-US" altLang="ko-Kore-KR" sz="3200" dirty="0"/>
              <a:t> + 1</a:t>
            </a:r>
            <a:endParaRPr kumimoji="1" lang="ko-Kore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5542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704066" y="35928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39003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A5DB2B36-07EF-9243-8D08-B49DE8DB2DC0}"/>
              </a:ext>
            </a:extLst>
          </p:cNvPr>
          <p:cNvSpPr/>
          <p:nvPr/>
        </p:nvSpPr>
        <p:spPr>
          <a:xfrm>
            <a:off x="2631301" y="2235994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7CA9757-3219-DD4C-BDD5-5A741542B431}"/>
              </a:ext>
            </a:extLst>
          </p:cNvPr>
          <p:cNvSpPr/>
          <p:nvPr/>
        </p:nvSpPr>
        <p:spPr>
          <a:xfrm>
            <a:off x="1309708" y="3493294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BC24864-82C5-C441-AB12-605328EADA66}"/>
              </a:ext>
            </a:extLst>
          </p:cNvPr>
          <p:cNvSpPr/>
          <p:nvPr/>
        </p:nvSpPr>
        <p:spPr>
          <a:xfrm>
            <a:off x="2309833" y="3493294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7B04F2E-EF82-E349-9AFA-7697B81FBAFE}"/>
              </a:ext>
            </a:extLst>
          </p:cNvPr>
          <p:cNvSpPr/>
          <p:nvPr/>
        </p:nvSpPr>
        <p:spPr>
          <a:xfrm>
            <a:off x="3245664" y="3493294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0220144-AF2B-624E-AD4D-668C924A694F}"/>
              </a:ext>
            </a:extLst>
          </p:cNvPr>
          <p:cNvSpPr/>
          <p:nvPr/>
        </p:nvSpPr>
        <p:spPr>
          <a:xfrm>
            <a:off x="4202926" y="3493293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0EB1B95-BDB7-7D49-89A1-122199A5E006}"/>
              </a:ext>
            </a:extLst>
          </p:cNvPr>
          <p:cNvSpPr/>
          <p:nvPr/>
        </p:nvSpPr>
        <p:spPr>
          <a:xfrm>
            <a:off x="7717612" y="2235994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860CF1D-F29C-064B-ACD9-E69B3A52C335}"/>
              </a:ext>
            </a:extLst>
          </p:cNvPr>
          <p:cNvSpPr/>
          <p:nvPr/>
        </p:nvSpPr>
        <p:spPr>
          <a:xfrm>
            <a:off x="6887853" y="3486150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A7594C5-2792-FE4C-97E1-4189D496779C}"/>
              </a:ext>
            </a:extLst>
          </p:cNvPr>
          <p:cNvSpPr/>
          <p:nvPr/>
        </p:nvSpPr>
        <p:spPr>
          <a:xfrm>
            <a:off x="7753353" y="1214437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6F8BC4E-1E6B-234E-A406-6E100955FF17}"/>
              </a:ext>
            </a:extLst>
          </p:cNvPr>
          <p:cNvSpPr/>
          <p:nvPr/>
        </p:nvSpPr>
        <p:spPr>
          <a:xfrm>
            <a:off x="8024793" y="3532583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E5457C5-7672-464F-BD9B-A18D0542E45F}"/>
              </a:ext>
            </a:extLst>
          </p:cNvPr>
          <p:cNvSpPr/>
          <p:nvPr/>
        </p:nvSpPr>
        <p:spPr>
          <a:xfrm>
            <a:off x="8991643" y="3479007"/>
            <a:ext cx="614363" cy="614363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CBCC1757-7E8C-9544-8894-F5F15D8D0D69}"/>
              </a:ext>
            </a:extLst>
          </p:cNvPr>
          <p:cNvCxnSpPr>
            <a:cxnSpLocks/>
            <a:stCxn id="2" idx="4"/>
            <a:endCxn id="3" idx="7"/>
          </p:cNvCxnSpPr>
          <p:nvPr/>
        </p:nvCxnSpPr>
        <p:spPr>
          <a:xfrm flipH="1">
            <a:off x="1834100" y="2850357"/>
            <a:ext cx="1104383" cy="732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C5F6C66D-2CFF-2740-AEE7-DCD1BEEBA403}"/>
              </a:ext>
            </a:extLst>
          </p:cNvPr>
          <p:cNvCxnSpPr>
            <a:cxnSpLocks/>
            <a:stCxn id="2" idx="4"/>
            <a:endCxn id="4" idx="0"/>
          </p:cNvCxnSpPr>
          <p:nvPr/>
        </p:nvCxnSpPr>
        <p:spPr>
          <a:xfrm flipH="1">
            <a:off x="2617015" y="2850357"/>
            <a:ext cx="321468" cy="642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06158839-86DC-0A44-A56E-1E2F12C3FAD1}"/>
              </a:ext>
            </a:extLst>
          </p:cNvPr>
          <p:cNvCxnSpPr>
            <a:cxnSpLocks/>
            <a:stCxn id="2" idx="4"/>
            <a:endCxn id="5" idx="0"/>
          </p:cNvCxnSpPr>
          <p:nvPr/>
        </p:nvCxnSpPr>
        <p:spPr>
          <a:xfrm>
            <a:off x="2938483" y="2850357"/>
            <a:ext cx="614363" cy="64293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F6613B74-12AE-2D43-A335-866DCB643B02}"/>
              </a:ext>
            </a:extLst>
          </p:cNvPr>
          <p:cNvCxnSpPr>
            <a:cxnSpLocks/>
            <a:stCxn id="2" idx="4"/>
            <a:endCxn id="6" idx="0"/>
          </p:cNvCxnSpPr>
          <p:nvPr/>
        </p:nvCxnSpPr>
        <p:spPr>
          <a:xfrm>
            <a:off x="2938483" y="2850357"/>
            <a:ext cx="1571625" cy="642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9735B01-58FE-B346-A755-A6BA0640656A}"/>
              </a:ext>
            </a:extLst>
          </p:cNvPr>
          <p:cNvSpPr txBox="1"/>
          <p:nvPr/>
        </p:nvSpPr>
        <p:spPr>
          <a:xfrm>
            <a:off x="2139961" y="5529261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 노드 기준 </a:t>
            </a:r>
            <a:r>
              <a:rPr kumimoji="1" lang="en-US" altLang="ko-KR" dirty="0"/>
              <a:t>tree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C737B1-FF95-734B-BC8C-A303B25FD6EC}"/>
              </a:ext>
            </a:extLst>
          </p:cNvPr>
          <p:cNvSpPr txBox="1"/>
          <p:nvPr/>
        </p:nvSpPr>
        <p:spPr>
          <a:xfrm>
            <a:off x="7442199" y="5529261"/>
            <a:ext cx="1999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 노드 기준 </a:t>
            </a:r>
            <a:r>
              <a:rPr kumimoji="1" lang="en-US" altLang="ko-KR" dirty="0"/>
              <a:t>tree</a:t>
            </a:r>
            <a:endParaRPr kumimoji="1" lang="ko-Kore-KR" altLang="en-US" dirty="0"/>
          </a:p>
        </p:txBody>
      </p:sp>
      <p:cxnSp>
        <p:nvCxnSpPr>
          <p:cNvPr id="44" name="직선 연결선[R] 43">
            <a:extLst>
              <a:ext uri="{FF2B5EF4-FFF2-40B4-BE49-F238E27FC236}">
                <a16:creationId xmlns:a16="http://schemas.microsoft.com/office/drawing/2014/main" id="{4F89DBD0-38A4-684E-9E7D-25B6611F687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7195035" y="2850357"/>
            <a:ext cx="829759" cy="6357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7E0D10EB-6359-044F-AF7E-47A768972410}"/>
              </a:ext>
            </a:extLst>
          </p:cNvPr>
          <p:cNvCxnSpPr>
            <a:cxnSpLocks/>
            <a:stCxn id="9" idx="4"/>
            <a:endCxn id="12" idx="0"/>
          </p:cNvCxnSpPr>
          <p:nvPr/>
        </p:nvCxnSpPr>
        <p:spPr>
          <a:xfrm>
            <a:off x="8024794" y="2850357"/>
            <a:ext cx="307181" cy="6822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연결선[R] 45">
            <a:extLst>
              <a:ext uri="{FF2B5EF4-FFF2-40B4-BE49-F238E27FC236}">
                <a16:creationId xmlns:a16="http://schemas.microsoft.com/office/drawing/2014/main" id="{83B27E8F-8D51-2E4D-BFE7-9CAE9C9DDEBD}"/>
              </a:ext>
            </a:extLst>
          </p:cNvPr>
          <p:cNvCxnSpPr>
            <a:cxnSpLocks/>
            <a:stCxn id="9" idx="4"/>
            <a:endCxn id="13" idx="0"/>
          </p:cNvCxnSpPr>
          <p:nvPr/>
        </p:nvCxnSpPr>
        <p:spPr>
          <a:xfrm>
            <a:off x="8024794" y="2850357"/>
            <a:ext cx="1274031" cy="6286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FD0DF0-8F8F-B046-B2CB-E77A5C59E9F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 flipH="1">
            <a:off x="8024794" y="1828800"/>
            <a:ext cx="35741" cy="4071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858AF95-0383-7B45-9D19-671E2C82333B}"/>
              </a:ext>
            </a:extLst>
          </p:cNvPr>
          <p:cNvSpPr txBox="1"/>
          <p:nvPr/>
        </p:nvSpPr>
        <p:spPr>
          <a:xfrm>
            <a:off x="4204621" y="414694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2FEB7-D5ED-2949-A8C1-F019FBFD94B3}"/>
              </a:ext>
            </a:extLst>
          </p:cNvPr>
          <p:cNvSpPr txBox="1"/>
          <p:nvPr/>
        </p:nvSpPr>
        <p:spPr>
          <a:xfrm>
            <a:off x="3245664" y="412381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231F043-FC58-AF42-9EEB-77FB099086AB}"/>
              </a:ext>
            </a:extLst>
          </p:cNvPr>
          <p:cNvSpPr txBox="1"/>
          <p:nvPr/>
        </p:nvSpPr>
        <p:spPr>
          <a:xfrm>
            <a:off x="2303162" y="411122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C54A10-C3EB-5A4C-9EA9-6E27982E92A7}"/>
              </a:ext>
            </a:extLst>
          </p:cNvPr>
          <p:cNvSpPr txBox="1"/>
          <p:nvPr/>
        </p:nvSpPr>
        <p:spPr>
          <a:xfrm>
            <a:off x="1309707" y="410765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C4BDB9-7A32-6C49-B86B-8A4F8124220D}"/>
              </a:ext>
            </a:extLst>
          </p:cNvPr>
          <p:cNvSpPr txBox="1"/>
          <p:nvPr/>
        </p:nvSpPr>
        <p:spPr>
          <a:xfrm>
            <a:off x="6896300" y="408997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3251C86-EA17-B34E-B8AC-53E4C7E6D105}"/>
              </a:ext>
            </a:extLst>
          </p:cNvPr>
          <p:cNvSpPr txBox="1"/>
          <p:nvPr/>
        </p:nvSpPr>
        <p:spPr>
          <a:xfrm>
            <a:off x="8016427" y="4116671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5418B71-1941-7640-8C84-DAED8B5ABE69}"/>
              </a:ext>
            </a:extLst>
          </p:cNvPr>
          <p:cNvSpPr txBox="1"/>
          <p:nvPr/>
        </p:nvSpPr>
        <p:spPr>
          <a:xfrm>
            <a:off x="9005641" y="4071938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ED0FE2-6DE1-1D4D-B59D-65C53E111890}"/>
              </a:ext>
            </a:extLst>
          </p:cNvPr>
          <p:cNvSpPr txBox="1"/>
          <p:nvPr/>
        </p:nvSpPr>
        <p:spPr>
          <a:xfrm>
            <a:off x="8343881" y="221661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02269A4-581A-7B4A-9BDE-549B7F7E00A6}"/>
              </a:ext>
            </a:extLst>
          </p:cNvPr>
          <p:cNvSpPr txBox="1"/>
          <p:nvPr/>
        </p:nvSpPr>
        <p:spPr>
          <a:xfrm>
            <a:off x="3245664" y="223260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9B1396-AC04-A34A-91D9-B6933A29273B}"/>
              </a:ext>
            </a:extLst>
          </p:cNvPr>
          <p:cNvSpPr txBox="1"/>
          <p:nvPr/>
        </p:nvSpPr>
        <p:spPr>
          <a:xfrm>
            <a:off x="8392593" y="118800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4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566269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89AA439F-08BC-EF4A-9D8C-15DB7BE0124D}"/>
              </a:ext>
            </a:extLst>
          </p:cNvPr>
          <p:cNvSpPr/>
          <p:nvPr/>
        </p:nvSpPr>
        <p:spPr>
          <a:xfrm>
            <a:off x="5422556" y="986477"/>
            <a:ext cx="1346888" cy="134688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B9B5EBC-F67F-CF46-8481-4D5857540BC0}"/>
              </a:ext>
            </a:extLst>
          </p:cNvPr>
          <p:cNvCxnSpPr>
            <a:cxnSpLocks/>
            <a:stCxn id="28" idx="0"/>
            <a:endCxn id="23" idx="5"/>
          </p:cNvCxnSpPr>
          <p:nvPr/>
        </p:nvCxnSpPr>
        <p:spPr>
          <a:xfrm flipH="1" flipV="1">
            <a:off x="6572197" y="2136118"/>
            <a:ext cx="2174329" cy="11281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삼각형 27">
            <a:extLst>
              <a:ext uri="{FF2B5EF4-FFF2-40B4-BE49-F238E27FC236}">
                <a16:creationId xmlns:a16="http://schemas.microsoft.com/office/drawing/2014/main" id="{F1DCEBF8-BE8E-F143-8B93-6EA8F42883D6}"/>
              </a:ext>
            </a:extLst>
          </p:cNvPr>
          <p:cNvSpPr/>
          <p:nvPr/>
        </p:nvSpPr>
        <p:spPr>
          <a:xfrm>
            <a:off x="7547921" y="3264246"/>
            <a:ext cx="2397210" cy="206656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tree</a:t>
            </a:r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044808-81B3-0544-83D5-5F8D028D859E}"/>
              </a:ext>
            </a:extLst>
          </p:cNvPr>
          <p:cNvSpPr/>
          <p:nvPr/>
        </p:nvSpPr>
        <p:spPr>
          <a:xfrm>
            <a:off x="2640227" y="3830595"/>
            <a:ext cx="1346888" cy="1346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012FC2-E165-A845-A347-C7D48C792F62}"/>
              </a:ext>
            </a:extLst>
          </p:cNvPr>
          <p:cNvSpPr txBox="1"/>
          <p:nvPr/>
        </p:nvSpPr>
        <p:spPr>
          <a:xfrm>
            <a:off x="7577177" y="538790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가짜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해밀토니안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트리</a:t>
            </a:r>
            <a:endParaRPr kumimoji="1"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E763F2-EF58-864D-98EF-B776124393B3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4932407" y="2136118"/>
            <a:ext cx="687396" cy="56406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79B47F-2879-5D4D-82BE-3622BD23AF60}"/>
              </a:ext>
            </a:extLst>
          </p:cNvPr>
          <p:cNvCxnSpPr>
            <a:cxnSpLocks/>
          </p:cNvCxnSpPr>
          <p:nvPr/>
        </p:nvCxnSpPr>
        <p:spPr>
          <a:xfrm flipH="1">
            <a:off x="3721444" y="3264246"/>
            <a:ext cx="531342" cy="56634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1975D6E-53C3-864D-AA1E-F2F37AEC5F84}"/>
              </a:ext>
            </a:extLst>
          </p:cNvPr>
          <p:cNvSpPr/>
          <p:nvPr/>
        </p:nvSpPr>
        <p:spPr>
          <a:xfrm flipH="1">
            <a:off x="4687331" y="273107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FFD4EA-59D5-EB40-ACFE-5BC52C935ECA}"/>
              </a:ext>
            </a:extLst>
          </p:cNvPr>
          <p:cNvSpPr/>
          <p:nvPr/>
        </p:nvSpPr>
        <p:spPr>
          <a:xfrm flipH="1">
            <a:off x="4534931" y="288347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F9DA9-BF95-E044-9714-B81C10C6E304}"/>
              </a:ext>
            </a:extLst>
          </p:cNvPr>
          <p:cNvSpPr/>
          <p:nvPr/>
        </p:nvSpPr>
        <p:spPr>
          <a:xfrm flipH="1">
            <a:off x="4382531" y="3035873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06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타원 22">
            <a:extLst>
              <a:ext uri="{FF2B5EF4-FFF2-40B4-BE49-F238E27FC236}">
                <a16:creationId xmlns:a16="http://schemas.microsoft.com/office/drawing/2014/main" id="{89AA439F-08BC-EF4A-9D8C-15DB7BE0124D}"/>
              </a:ext>
            </a:extLst>
          </p:cNvPr>
          <p:cNvSpPr/>
          <p:nvPr/>
        </p:nvSpPr>
        <p:spPr>
          <a:xfrm>
            <a:off x="5220601" y="1364900"/>
            <a:ext cx="1346888" cy="134688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cxnSp>
        <p:nvCxnSpPr>
          <p:cNvPr id="25" name="직선 연결선[R] 24">
            <a:extLst>
              <a:ext uri="{FF2B5EF4-FFF2-40B4-BE49-F238E27FC236}">
                <a16:creationId xmlns:a16="http://schemas.microsoft.com/office/drawing/2014/main" id="{5BB6A53D-2BB5-3145-A76E-D6F2914EAA44}"/>
              </a:ext>
            </a:extLst>
          </p:cNvPr>
          <p:cNvCxnSpPr>
            <a:cxnSpLocks/>
            <a:stCxn id="23" idx="4"/>
            <a:endCxn id="27" idx="0"/>
          </p:cNvCxnSpPr>
          <p:nvPr/>
        </p:nvCxnSpPr>
        <p:spPr>
          <a:xfrm flipH="1">
            <a:off x="5645282" y="2711788"/>
            <a:ext cx="248763" cy="9992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4B9B5EBC-F67F-CF46-8481-4D5857540BC0}"/>
              </a:ext>
            </a:extLst>
          </p:cNvPr>
          <p:cNvCxnSpPr>
            <a:cxnSpLocks/>
            <a:stCxn id="28" idx="0"/>
            <a:endCxn id="23" idx="5"/>
          </p:cNvCxnSpPr>
          <p:nvPr/>
        </p:nvCxnSpPr>
        <p:spPr>
          <a:xfrm flipH="1" flipV="1">
            <a:off x="6370242" y="2514541"/>
            <a:ext cx="2309717" cy="11964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삼각형 26">
            <a:extLst>
              <a:ext uri="{FF2B5EF4-FFF2-40B4-BE49-F238E27FC236}">
                <a16:creationId xmlns:a16="http://schemas.microsoft.com/office/drawing/2014/main" id="{370F9ACC-4069-F94D-AAA3-6CCAB50B4657}"/>
              </a:ext>
            </a:extLst>
          </p:cNvPr>
          <p:cNvSpPr/>
          <p:nvPr/>
        </p:nvSpPr>
        <p:spPr>
          <a:xfrm>
            <a:off x="4816763" y="3711036"/>
            <a:ext cx="1657037" cy="142848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P_tree</a:t>
            </a:r>
            <a:endParaRPr kumimoji="1" lang="ko-Kore-KR" altLang="en-US" dirty="0"/>
          </a:p>
        </p:txBody>
      </p:sp>
      <p:sp>
        <p:nvSpPr>
          <p:cNvPr id="28" name="삼각형 27">
            <a:extLst>
              <a:ext uri="{FF2B5EF4-FFF2-40B4-BE49-F238E27FC236}">
                <a16:creationId xmlns:a16="http://schemas.microsoft.com/office/drawing/2014/main" id="{F1DCEBF8-BE8E-F143-8B93-6EA8F42883D6}"/>
              </a:ext>
            </a:extLst>
          </p:cNvPr>
          <p:cNvSpPr/>
          <p:nvPr/>
        </p:nvSpPr>
        <p:spPr>
          <a:xfrm>
            <a:off x="7836888" y="3711036"/>
            <a:ext cx="1686141" cy="1453570"/>
          </a:xfrm>
          <a:prstGeom prst="triangl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 err="1"/>
              <a:t>C_tree</a:t>
            </a:r>
            <a:endParaRPr kumimoji="1" lang="ko-Kore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7F044808-81B3-0544-83D5-5F8D028D859E}"/>
              </a:ext>
            </a:extLst>
          </p:cNvPr>
          <p:cNvSpPr/>
          <p:nvPr/>
        </p:nvSpPr>
        <p:spPr>
          <a:xfrm>
            <a:off x="2764764" y="3674065"/>
            <a:ext cx="1346888" cy="1346888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34E763F2-EF58-864D-98EF-B776124393B3}"/>
              </a:ext>
            </a:extLst>
          </p:cNvPr>
          <p:cNvCxnSpPr>
            <a:cxnSpLocks/>
            <a:stCxn id="23" idx="3"/>
          </p:cNvCxnSpPr>
          <p:nvPr/>
        </p:nvCxnSpPr>
        <p:spPr>
          <a:xfrm flipH="1">
            <a:off x="4929188" y="2514541"/>
            <a:ext cx="488660" cy="440261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D79B47F-2879-5D4D-82BE-3622BD23AF60}"/>
              </a:ext>
            </a:extLst>
          </p:cNvPr>
          <p:cNvCxnSpPr>
            <a:cxnSpLocks/>
            <a:endCxn id="29" idx="7"/>
          </p:cNvCxnSpPr>
          <p:nvPr/>
        </p:nvCxnSpPr>
        <p:spPr>
          <a:xfrm flipH="1">
            <a:off x="3914405" y="3530412"/>
            <a:ext cx="396856" cy="34090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71975D6E-53C3-864D-AA1E-F2F37AEC5F84}"/>
              </a:ext>
            </a:extLst>
          </p:cNvPr>
          <p:cNvSpPr/>
          <p:nvPr/>
        </p:nvSpPr>
        <p:spPr>
          <a:xfrm flipH="1">
            <a:off x="4664363" y="3059836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AAFFD4EA-59D5-EB40-ACFE-5BC52C935ECA}"/>
              </a:ext>
            </a:extLst>
          </p:cNvPr>
          <p:cNvSpPr/>
          <p:nvPr/>
        </p:nvSpPr>
        <p:spPr>
          <a:xfrm flipH="1">
            <a:off x="4511963" y="3218924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65F9DA9-BF95-E044-9714-B81C10C6E304}"/>
              </a:ext>
            </a:extLst>
          </p:cNvPr>
          <p:cNvSpPr/>
          <p:nvPr/>
        </p:nvSpPr>
        <p:spPr>
          <a:xfrm flipH="1">
            <a:off x="4359563" y="337801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383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45292B72-47AB-DD46-8F8A-E6A729DBD657}"/>
              </a:ext>
            </a:extLst>
          </p:cNvPr>
          <p:cNvSpPr/>
          <p:nvPr/>
        </p:nvSpPr>
        <p:spPr>
          <a:xfrm>
            <a:off x="5028724" y="360247"/>
            <a:ext cx="704335" cy="7043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0</a:t>
            </a:r>
            <a:endParaRPr kumimoji="1" lang="ko-Kore-KR" altLang="en-US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8B842D3-3FAA-ED49-84BA-3B5D2F755E3D}"/>
              </a:ext>
            </a:extLst>
          </p:cNvPr>
          <p:cNvSpPr/>
          <p:nvPr/>
        </p:nvSpPr>
        <p:spPr>
          <a:xfrm>
            <a:off x="3735383" y="1686539"/>
            <a:ext cx="704335" cy="7043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</a:t>
            </a:r>
            <a:endParaRPr kumimoji="1" lang="ko-Kore-KR" altLang="en-US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6433302" y="1578627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A14F71A6-2DB5-E24B-AEBC-5C1077358DCF}"/>
              </a:ext>
            </a:extLst>
          </p:cNvPr>
          <p:cNvSpPr/>
          <p:nvPr/>
        </p:nvSpPr>
        <p:spPr>
          <a:xfrm>
            <a:off x="2536778" y="3080698"/>
            <a:ext cx="704335" cy="704335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3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785634" y="307950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479855" y="3154123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8391204" y="308069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489969" y="519757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46677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8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9443588" y="523979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9</a:t>
            </a:r>
            <a:endParaRPr kumimoji="1" lang="ko-Kore-KR" altLang="en-US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5E3BD0A6-4463-E241-A327-298D927863AE}"/>
              </a:ext>
            </a:extLst>
          </p:cNvPr>
          <p:cNvCxnSpPr>
            <a:stCxn id="5" idx="3"/>
            <a:endCxn id="25" idx="7"/>
          </p:cNvCxnSpPr>
          <p:nvPr/>
        </p:nvCxnSpPr>
        <p:spPr>
          <a:xfrm flipH="1">
            <a:off x="4336571" y="961435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A44F7122-E3D5-2F43-A22E-D46C2ADE2D1D}"/>
              </a:ext>
            </a:extLst>
          </p:cNvPr>
          <p:cNvCxnSpPr/>
          <p:nvPr/>
        </p:nvCxnSpPr>
        <p:spPr>
          <a:xfrm flipH="1">
            <a:off x="3083003" y="2317028"/>
            <a:ext cx="795300" cy="8282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5629912" y="961435"/>
            <a:ext cx="927318" cy="71472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7034490" y="2179815"/>
            <a:ext cx="1459861" cy="100402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5386822" y="2141250"/>
            <a:ext cx="1137522" cy="10414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6785470" y="2282962"/>
            <a:ext cx="46553" cy="8711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842137" y="3751706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7086431" y="3733108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996053" y="3601259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1264621-9D39-264A-92CE-DD14918BC29A}"/>
              </a:ext>
            </a:extLst>
          </p:cNvPr>
          <p:cNvSpPr txBox="1"/>
          <p:nvPr/>
        </p:nvSpPr>
        <p:spPr>
          <a:xfrm>
            <a:off x="3201819" y="314299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175366" y="526030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129259" y="528722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10151902" y="526550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9087094" y="3142999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190881" y="321363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435982" y="3148562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7218656" y="1589673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3</a:t>
            </a:r>
          </a:p>
          <a:p>
            <a:r>
              <a:rPr kumimoji="1" lang="en-US" altLang="ko-Kore-KR" dirty="0"/>
              <a:t>S : 6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BCC3C1F-D5CD-ED41-8C8C-E433A391AAEF}"/>
              </a:ext>
            </a:extLst>
          </p:cNvPr>
          <p:cNvSpPr txBox="1"/>
          <p:nvPr/>
        </p:nvSpPr>
        <p:spPr>
          <a:xfrm>
            <a:off x="4431916" y="167928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6A78D1D-85A6-6546-8DD1-83F1597617C6}"/>
              </a:ext>
            </a:extLst>
          </p:cNvPr>
          <p:cNvSpPr txBox="1"/>
          <p:nvPr/>
        </p:nvSpPr>
        <p:spPr>
          <a:xfrm>
            <a:off x="5704066" y="359287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4</a:t>
            </a:r>
          </a:p>
          <a:p>
            <a:r>
              <a:rPr kumimoji="1" lang="en-US" altLang="ko-Kore-KR" dirty="0"/>
              <a:t>S : 9</a:t>
            </a:r>
            <a:endParaRPr kumimoji="1" lang="ko-Kore-KR" altLang="en-US" dirty="0"/>
          </a:p>
        </p:txBody>
      </p:sp>
      <p:cxnSp>
        <p:nvCxnSpPr>
          <p:cNvPr id="12" name="구부러진 연결선[U] 11">
            <a:extLst>
              <a:ext uri="{FF2B5EF4-FFF2-40B4-BE49-F238E27FC236}">
                <a16:creationId xmlns:a16="http://schemas.microsoft.com/office/drawing/2014/main" id="{DF09DDE4-F78F-5249-96AB-883FC67C3055}"/>
              </a:ext>
            </a:extLst>
          </p:cNvPr>
          <p:cNvCxnSpPr>
            <a:stCxn id="25" idx="1"/>
            <a:endCxn id="5" idx="1"/>
          </p:cNvCxnSpPr>
          <p:nvPr/>
        </p:nvCxnSpPr>
        <p:spPr>
          <a:xfrm rot="5400000" flipH="1" flipV="1">
            <a:off x="3822054" y="479870"/>
            <a:ext cx="1326292" cy="1293341"/>
          </a:xfrm>
          <a:prstGeom prst="curvedConnector3">
            <a:avLst>
              <a:gd name="adj1" fmla="val 116395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[U] 45">
            <a:extLst>
              <a:ext uri="{FF2B5EF4-FFF2-40B4-BE49-F238E27FC236}">
                <a16:creationId xmlns:a16="http://schemas.microsoft.com/office/drawing/2014/main" id="{C4578414-A1B6-044F-B42C-8E52EC7E22A1}"/>
              </a:ext>
            </a:extLst>
          </p:cNvPr>
          <p:cNvCxnSpPr>
            <a:cxnSpLocks/>
            <a:stCxn id="5" idx="7"/>
            <a:endCxn id="26" idx="7"/>
          </p:cNvCxnSpPr>
          <p:nvPr/>
        </p:nvCxnSpPr>
        <p:spPr>
          <a:xfrm rot="16200000" flipH="1">
            <a:off x="5723011" y="370295"/>
            <a:ext cx="1218380" cy="1404578"/>
          </a:xfrm>
          <a:prstGeom prst="curvedConnector3">
            <a:avLst>
              <a:gd name="adj1" fmla="val -27229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A2D6F6-E3D4-C141-AECF-9213EB9BC9A0}"/>
              </a:ext>
            </a:extLst>
          </p:cNvPr>
          <p:cNvSpPr txBox="1"/>
          <p:nvPr/>
        </p:nvSpPr>
        <p:spPr>
          <a:xfrm>
            <a:off x="3618815" y="636286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D286FC-D064-954B-B6F8-200818F1C137}"/>
              </a:ext>
            </a:extLst>
          </p:cNvPr>
          <p:cNvSpPr txBox="1"/>
          <p:nvPr/>
        </p:nvSpPr>
        <p:spPr>
          <a:xfrm>
            <a:off x="6838412" y="43047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+</a:t>
            </a:r>
            <a:r>
              <a:rPr kumimoji="1" lang="en-US" altLang="ko-KR" dirty="0"/>
              <a:t>1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376771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>
            <a:extLst>
              <a:ext uri="{FF2B5EF4-FFF2-40B4-BE49-F238E27FC236}">
                <a16:creationId xmlns:a16="http://schemas.microsoft.com/office/drawing/2014/main" id="{6BD90E51-40AF-1442-AFA7-00BCEC61C495}"/>
              </a:ext>
            </a:extLst>
          </p:cNvPr>
          <p:cNvSpPr/>
          <p:nvPr/>
        </p:nvSpPr>
        <p:spPr>
          <a:xfrm>
            <a:off x="5575565" y="806564"/>
            <a:ext cx="704335" cy="70433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2</a:t>
            </a:r>
            <a:endParaRPr kumimoji="1" lang="ko-Kore-KR" altLang="en-US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B47EA4-88E1-0745-A361-721674DEB4B7}"/>
              </a:ext>
            </a:extLst>
          </p:cNvPr>
          <p:cNvSpPr/>
          <p:nvPr/>
        </p:nvSpPr>
        <p:spPr>
          <a:xfrm>
            <a:off x="4871230" y="250880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4</a:t>
            </a:r>
            <a:endParaRPr kumimoji="1" lang="ko-Kore-KR" altLang="en-US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8EE61FD-F7CA-6E4D-B896-EE19C81A352B}"/>
              </a:ext>
            </a:extLst>
          </p:cNvPr>
          <p:cNvSpPr/>
          <p:nvPr/>
        </p:nvSpPr>
        <p:spPr>
          <a:xfrm>
            <a:off x="6360919" y="2472889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5</a:t>
            </a:r>
            <a:endParaRPr kumimoji="1" lang="ko-Kore-KR" altLang="en-US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F821537C-F586-3947-BCEC-64391CF4F404}"/>
              </a:ext>
            </a:extLst>
          </p:cNvPr>
          <p:cNvSpPr/>
          <p:nvPr/>
        </p:nvSpPr>
        <p:spPr>
          <a:xfrm>
            <a:off x="7533467" y="2308634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7D19AB65-F95A-EC45-9676-4F3D71A42C6C}"/>
              </a:ext>
            </a:extLst>
          </p:cNvPr>
          <p:cNvSpPr/>
          <p:nvPr/>
        </p:nvSpPr>
        <p:spPr>
          <a:xfrm>
            <a:off x="5371033" y="4516337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7</a:t>
            </a:r>
            <a:endParaRPr kumimoji="1" lang="ko-Kore-KR" altLang="en-US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33872E9-A4F3-7041-9FF4-BD30B01D048C}"/>
              </a:ext>
            </a:extLst>
          </p:cNvPr>
          <p:cNvSpPr/>
          <p:nvPr/>
        </p:nvSpPr>
        <p:spPr>
          <a:xfrm>
            <a:off x="7347842" y="4558560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8</a:t>
            </a:r>
            <a:endParaRPr kumimoji="1" lang="ko-Kore-KR" altLang="en-US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44EBAFC4-2DA3-9743-9E9E-AC31B7D219BD}"/>
              </a:ext>
            </a:extLst>
          </p:cNvPr>
          <p:cNvSpPr/>
          <p:nvPr/>
        </p:nvSpPr>
        <p:spPr>
          <a:xfrm>
            <a:off x="8585851" y="4467731"/>
            <a:ext cx="704335" cy="70433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9</a:t>
            </a:r>
            <a:endParaRPr kumimoji="1" lang="ko-Kore-KR" altLang="en-US" dirty="0"/>
          </a:p>
        </p:txBody>
      </p:sp>
      <p:cxnSp>
        <p:nvCxnSpPr>
          <p:cNvPr id="47" name="직선 연결선[R] 46">
            <a:extLst>
              <a:ext uri="{FF2B5EF4-FFF2-40B4-BE49-F238E27FC236}">
                <a16:creationId xmlns:a16="http://schemas.microsoft.com/office/drawing/2014/main" id="{C7197BB0-FC37-7443-9554-E5033D4DF9D0}"/>
              </a:ext>
            </a:extLst>
          </p:cNvPr>
          <p:cNvCxnSpPr>
            <a:cxnSpLocks/>
            <a:stCxn id="5" idx="7"/>
            <a:endCxn id="26" idx="4"/>
          </p:cNvCxnSpPr>
          <p:nvPr/>
        </p:nvCxnSpPr>
        <p:spPr>
          <a:xfrm flipV="1">
            <a:off x="4355070" y="1510899"/>
            <a:ext cx="1572663" cy="100845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연결선[R] 47">
            <a:extLst>
              <a:ext uri="{FF2B5EF4-FFF2-40B4-BE49-F238E27FC236}">
                <a16:creationId xmlns:a16="http://schemas.microsoft.com/office/drawing/2014/main" id="{B074D9B0-731B-4B43-AC36-34C2D59751EB}"/>
              </a:ext>
            </a:extLst>
          </p:cNvPr>
          <p:cNvCxnSpPr>
            <a:cxnSpLocks/>
            <a:stCxn id="26" idx="4"/>
            <a:endCxn id="34" idx="1"/>
          </p:cNvCxnSpPr>
          <p:nvPr/>
        </p:nvCxnSpPr>
        <p:spPr>
          <a:xfrm>
            <a:off x="5927733" y="1510899"/>
            <a:ext cx="1708881" cy="90088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910FBA7A-5566-5945-BB10-CE2DEAA6C83A}"/>
              </a:ext>
            </a:extLst>
          </p:cNvPr>
          <p:cNvCxnSpPr>
            <a:cxnSpLocks/>
            <a:stCxn id="26" idx="4"/>
            <a:endCxn id="30" idx="7"/>
          </p:cNvCxnSpPr>
          <p:nvPr/>
        </p:nvCxnSpPr>
        <p:spPr>
          <a:xfrm flipH="1">
            <a:off x="5472418" y="1510899"/>
            <a:ext cx="455315" cy="110105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0B4BE6F5-45F4-2E4B-9ACC-7E9870D96408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>
            <a:off x="5927733" y="1510899"/>
            <a:ext cx="785354" cy="96199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0AAF6ECE-3173-1B40-A909-CB2B588BBC76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5723201" y="3070472"/>
            <a:ext cx="778896" cy="144586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44389B80-217A-A44E-803F-BEA798226B88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6967495" y="3051874"/>
            <a:ext cx="732515" cy="1506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10AF5581-2E51-7C46-AD77-84B343056299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138316" y="2829196"/>
            <a:ext cx="799703" cy="163853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625B71-959B-054B-A67B-B9722F6C6CE5}"/>
              </a:ext>
            </a:extLst>
          </p:cNvPr>
          <p:cNvSpPr txBox="1"/>
          <p:nvPr/>
        </p:nvSpPr>
        <p:spPr>
          <a:xfrm>
            <a:off x="6056430" y="457907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9C80A0-F72D-1345-B07B-789BA49A9B4B}"/>
              </a:ext>
            </a:extLst>
          </p:cNvPr>
          <p:cNvSpPr txBox="1"/>
          <p:nvPr/>
        </p:nvSpPr>
        <p:spPr>
          <a:xfrm>
            <a:off x="8010323" y="4605995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9E5CDB-7D0F-EB4F-B33E-3389823A0054}"/>
              </a:ext>
            </a:extLst>
          </p:cNvPr>
          <p:cNvSpPr txBox="1"/>
          <p:nvPr/>
        </p:nvSpPr>
        <p:spPr>
          <a:xfrm>
            <a:off x="9294165" y="4493444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0C87C3-9255-8342-8503-C9CCE20E8E96}"/>
              </a:ext>
            </a:extLst>
          </p:cNvPr>
          <p:cNvSpPr txBox="1"/>
          <p:nvPr/>
        </p:nvSpPr>
        <p:spPr>
          <a:xfrm>
            <a:off x="8229357" y="237093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2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A26952-5ACB-6C49-9D3F-0183BAE63A2A}"/>
              </a:ext>
            </a:extLst>
          </p:cNvPr>
          <p:cNvSpPr txBox="1"/>
          <p:nvPr/>
        </p:nvSpPr>
        <p:spPr>
          <a:xfrm>
            <a:off x="7071945" y="2532396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2</a:t>
            </a:r>
          </a:p>
          <a:p>
            <a:r>
              <a:rPr kumimoji="1" lang="en-US" altLang="ko-Kore-KR" dirty="0"/>
              <a:t>S : 3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17099EA-FE70-A94F-97EE-9B5AE5E7C955}"/>
              </a:ext>
            </a:extLst>
          </p:cNvPr>
          <p:cNvSpPr txBox="1"/>
          <p:nvPr/>
        </p:nvSpPr>
        <p:spPr>
          <a:xfrm>
            <a:off x="5521578" y="2577863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1</a:t>
            </a:r>
          </a:p>
          <a:p>
            <a:r>
              <a:rPr kumimoji="1" lang="en-US" altLang="ko-Kore-KR" dirty="0"/>
              <a:t>S : 1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2EBDA-76A4-C841-B0FC-8A71D4CB54B4}"/>
              </a:ext>
            </a:extLst>
          </p:cNvPr>
          <p:cNvSpPr txBox="1"/>
          <p:nvPr/>
        </p:nvSpPr>
        <p:spPr>
          <a:xfrm>
            <a:off x="6360919" y="817610"/>
            <a:ext cx="612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D : </a:t>
            </a:r>
            <a:r>
              <a:rPr kumimoji="1" lang="en-US" altLang="ko-KR" dirty="0"/>
              <a:t>4</a:t>
            </a:r>
            <a:endParaRPr kumimoji="1" lang="en-US" altLang="ko-Kore-KR" dirty="0"/>
          </a:p>
          <a:p>
            <a:r>
              <a:rPr kumimoji="1" lang="en-US" altLang="ko-Kore-KR" dirty="0"/>
              <a:t>S : </a:t>
            </a:r>
            <a:r>
              <a:rPr kumimoji="1" lang="en-US" altLang="ko-KR" dirty="0"/>
              <a:t>7</a:t>
            </a:r>
            <a:endParaRPr kumimoji="1" lang="ko-Kore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5D31F0C-919A-BD49-AC6B-9549F4D5BFBB}"/>
              </a:ext>
            </a:extLst>
          </p:cNvPr>
          <p:cNvGrpSpPr/>
          <p:nvPr/>
        </p:nvGrpSpPr>
        <p:grpSpPr>
          <a:xfrm>
            <a:off x="1261936" y="2415243"/>
            <a:ext cx="3779956" cy="3430043"/>
            <a:chOff x="233575" y="556584"/>
            <a:chExt cx="3779956" cy="3430043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45292B72-47AB-DD46-8F8A-E6A729DBD657}"/>
                </a:ext>
              </a:extLst>
            </p:cNvPr>
            <p:cNvSpPr/>
            <p:nvPr/>
          </p:nvSpPr>
          <p:spPr>
            <a:xfrm>
              <a:off x="2725521" y="557544"/>
              <a:ext cx="704335" cy="7043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0</a:t>
              </a:r>
              <a:endParaRPr kumimoji="1" lang="ko-Kore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8B842D3-3FAA-ED49-84BA-3B5D2F755E3D}"/>
                </a:ext>
              </a:extLst>
            </p:cNvPr>
            <p:cNvSpPr/>
            <p:nvPr/>
          </p:nvSpPr>
          <p:spPr>
            <a:xfrm>
              <a:off x="1432180" y="1883836"/>
              <a:ext cx="704335" cy="7043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1</a:t>
              </a:r>
              <a:endParaRPr kumimoji="1" lang="ko-Kore-KR" altLang="en-US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14F71A6-2DB5-E24B-AEBC-5C1077358DCF}"/>
                </a:ext>
              </a:extLst>
            </p:cNvPr>
            <p:cNvSpPr/>
            <p:nvPr/>
          </p:nvSpPr>
          <p:spPr>
            <a:xfrm>
              <a:off x="233575" y="3277995"/>
              <a:ext cx="704335" cy="704335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/>
                <a:t>3</a:t>
              </a:r>
              <a:endParaRPr kumimoji="1" lang="ko-Kore-KR" altLang="en-US" dirty="0"/>
            </a:p>
          </p:txBody>
        </p:sp>
        <p:cxnSp>
          <p:nvCxnSpPr>
            <p:cNvPr id="8" name="직선 연결선[R] 7">
              <a:extLst>
                <a:ext uri="{FF2B5EF4-FFF2-40B4-BE49-F238E27FC236}">
                  <a16:creationId xmlns:a16="http://schemas.microsoft.com/office/drawing/2014/main" id="{5E3BD0A6-4463-E241-A327-298D927863AE}"/>
                </a:ext>
              </a:extLst>
            </p:cNvPr>
            <p:cNvCxnSpPr>
              <a:stCxn id="5" idx="3"/>
              <a:endCxn id="25" idx="7"/>
            </p:cNvCxnSpPr>
            <p:nvPr/>
          </p:nvCxnSpPr>
          <p:spPr>
            <a:xfrm flipH="1">
              <a:off x="2033368" y="1158732"/>
              <a:ext cx="795300" cy="8282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A44F7122-E3D5-2F43-A22E-D46C2ADE2D1D}"/>
                </a:ext>
              </a:extLst>
            </p:cNvPr>
            <p:cNvCxnSpPr/>
            <p:nvPr/>
          </p:nvCxnSpPr>
          <p:spPr>
            <a:xfrm flipH="1">
              <a:off x="779800" y="2514325"/>
              <a:ext cx="795300" cy="82825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264621-9D39-264A-92CE-DD14918BC29A}"/>
                </a:ext>
              </a:extLst>
            </p:cNvPr>
            <p:cNvSpPr txBox="1"/>
            <p:nvPr/>
          </p:nvSpPr>
          <p:spPr>
            <a:xfrm>
              <a:off x="898616" y="3340296"/>
              <a:ext cx="612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D : 1</a:t>
              </a:r>
            </a:p>
            <a:p>
              <a:r>
                <a:rPr kumimoji="1" lang="en-US" altLang="ko-Kore-KR" dirty="0"/>
                <a:t>S : 1</a:t>
              </a:r>
              <a:endParaRPr kumimoji="1" lang="ko-Kore-KR" alt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BCC3C1F-D5CD-ED41-8C8C-E433A391AAEF}"/>
                </a:ext>
              </a:extLst>
            </p:cNvPr>
            <p:cNvSpPr txBox="1"/>
            <p:nvPr/>
          </p:nvSpPr>
          <p:spPr>
            <a:xfrm>
              <a:off x="2128713" y="1876581"/>
              <a:ext cx="612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D : 2</a:t>
              </a:r>
            </a:p>
            <a:p>
              <a:r>
                <a:rPr kumimoji="1" lang="en-US" altLang="ko-Kore-KR" dirty="0"/>
                <a:t>S : 2</a:t>
              </a:r>
              <a:endParaRPr kumimoji="1" lang="ko-Kore-KR" alt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6A78D1D-85A6-6546-8DD1-83F1597617C6}"/>
                </a:ext>
              </a:extLst>
            </p:cNvPr>
            <p:cNvSpPr txBox="1"/>
            <p:nvPr/>
          </p:nvSpPr>
          <p:spPr>
            <a:xfrm>
              <a:off x="3400863" y="556584"/>
              <a:ext cx="61266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/>
                <a:t>D : </a:t>
              </a:r>
              <a:r>
                <a:rPr kumimoji="1" lang="en-US" altLang="ko-KR" dirty="0"/>
                <a:t>3</a:t>
              </a:r>
              <a:endParaRPr kumimoji="1" lang="en-US" altLang="ko-Kore-KR" dirty="0"/>
            </a:p>
            <a:p>
              <a:r>
                <a:rPr kumimoji="1" lang="en-US" altLang="ko-Kore-KR" dirty="0"/>
                <a:t>S : </a:t>
              </a:r>
              <a:r>
                <a:rPr kumimoji="1" lang="en-US" altLang="ko-KR" dirty="0"/>
                <a:t>3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0124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4999</TotalTime>
  <Words>306</Words>
  <Application>Microsoft Macintosh PowerPoint</Application>
  <PresentationFormat>와이드스크린</PresentationFormat>
  <Paragraphs>122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24</cp:revision>
  <dcterms:created xsi:type="dcterms:W3CDTF">2021-01-15T17:33:40Z</dcterms:created>
  <dcterms:modified xsi:type="dcterms:W3CDTF">2021-01-19T04:52:50Z</dcterms:modified>
</cp:coreProperties>
</file>