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28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954F8-85D6-C640-9D70-D048D659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47BEBB-A6C7-4F4B-8FC3-4637AA7EF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1FA3F-97FE-5149-8334-31A98265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F3B-BADE-5A4F-82BE-5C8A136D56C3}" type="datetimeFigureOut">
              <a:rPr kumimoji="1" lang="ko-Kore-KR" altLang="en-US" smtClean="0"/>
              <a:t>2021. 1. 16.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5CC18-A324-694A-8F90-78E998B7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475E8-B71F-524A-89B4-20E00C5A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2D63-6F0E-9E4A-A33C-FEBCD06E18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405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B5661-BCA6-FF43-B93A-09D4651C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C2CDBF-6464-F541-8D74-2D1CFC01B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E1B01-4582-B949-8FA1-7F13B43C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F3B-BADE-5A4F-82BE-5C8A136D56C3}" type="datetimeFigureOut">
              <a:rPr kumimoji="1" lang="ko-Kore-KR" altLang="en-US" smtClean="0"/>
              <a:t>2021. 1. 16.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50515-F359-FD42-A83E-FB7E822A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4F272-1A07-0441-B709-354B89D9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2D63-6F0E-9E4A-A33C-FEBCD06E18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797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2E0083-2D3B-4B49-AC6E-E8585AC93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17C61-9ABA-5643-B0B4-34E78A267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FC1DA-F89D-5840-AEF2-6DCCD272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F3B-BADE-5A4F-82BE-5C8A136D56C3}" type="datetimeFigureOut">
              <a:rPr kumimoji="1" lang="ko-Kore-KR" altLang="en-US" smtClean="0"/>
              <a:t>2021. 1. 16.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3D3C25-5EF9-F949-BE41-45AD3A62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D2494-AAC2-2844-88D8-344DA5AE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2D63-6F0E-9E4A-A33C-FEBCD06E18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341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98046-A210-7046-BD2C-CB5D9272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F6A62-8973-3B41-A4BE-17B999416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C2E2A-F46F-DE44-9935-AF3A75C7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F3B-BADE-5A4F-82BE-5C8A136D56C3}" type="datetimeFigureOut">
              <a:rPr kumimoji="1" lang="ko-Kore-KR" altLang="en-US" smtClean="0"/>
              <a:t>2021. 1. 16.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DD371-0674-1D47-A54D-60FF2697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C112B-591C-F841-9C11-FA1C5682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2D63-6F0E-9E4A-A33C-FEBCD06E18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426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7C167-FF34-6B48-9D3E-CFE9CF57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0C84BC-0BC1-4F4F-821A-4C41A18BC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3A65F7-8AE7-434C-A6A9-F2DF9072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F3B-BADE-5A4F-82BE-5C8A136D56C3}" type="datetimeFigureOut">
              <a:rPr kumimoji="1" lang="ko-Kore-KR" altLang="en-US" smtClean="0"/>
              <a:t>2021. 1. 16.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783F9-0D59-D540-87B7-1AA0DA73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08258-62E7-6D4E-BDC4-9FB13829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2D63-6F0E-9E4A-A33C-FEBCD06E18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47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2D195-D75C-FB45-BB50-92860018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9AF8A-E95A-904D-B8A7-9EEED4F63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6392EE-3761-0D44-9440-F7C7D6504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F9287F-E249-8D4B-9CB2-1DA9A753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F3B-BADE-5A4F-82BE-5C8A136D56C3}" type="datetimeFigureOut">
              <a:rPr kumimoji="1" lang="ko-Kore-KR" altLang="en-US" smtClean="0"/>
              <a:t>2021. 1. 16.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99EB6A-28FE-944C-9B5F-CEBF86EA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6E4B06-2767-DE41-AB7B-E060C28F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2D63-6F0E-9E4A-A33C-FEBCD06E18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561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E5CB8-B21E-404F-A32D-D246CC94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A20A27-3784-364F-A426-F652F1499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0BBCE4-51A5-DD40-8088-61A88D213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F31CAD-82BF-DD43-963D-D5E62EACE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D917C6-7258-184D-9246-B9E876BB9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DD9E48-FC32-D245-B038-38B79018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F3B-BADE-5A4F-82BE-5C8A136D56C3}" type="datetimeFigureOut">
              <a:rPr kumimoji="1" lang="ko-Kore-KR" altLang="en-US" smtClean="0"/>
              <a:t>2021. 1. 16.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03AB80-0D31-E14C-B6E8-89B8FF42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272E11-0BC8-604C-9BC2-AEC02D27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2D63-6F0E-9E4A-A33C-FEBCD06E18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88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A62AE-87DE-BA4D-87AB-7B3CA92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D458EA-D38A-B140-95C2-A7AF8B40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F3B-BADE-5A4F-82BE-5C8A136D56C3}" type="datetimeFigureOut">
              <a:rPr kumimoji="1" lang="ko-Kore-KR" altLang="en-US" smtClean="0"/>
              <a:t>2021. 1. 16.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A5478B-9D40-FB40-AD48-AE076371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DC53B-3E87-F74D-B056-A2F785DA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2D63-6F0E-9E4A-A33C-FEBCD06E18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013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50A58A-A2D3-7C45-A6B4-64880FFB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F3B-BADE-5A4F-82BE-5C8A136D56C3}" type="datetimeFigureOut">
              <a:rPr kumimoji="1" lang="ko-Kore-KR" altLang="en-US" smtClean="0"/>
              <a:t>2021. 1. 16.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CBEF00-5CF9-9B4A-9310-58C40A63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5A369-BE24-BD44-880F-92B50F66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2D63-6F0E-9E4A-A33C-FEBCD06E18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952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7088C-E19F-1E4C-BAF8-EB5DCBC1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C2728-9FDD-8245-BAB7-2C60F17CA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DE8D3-0C59-2B47-8188-E5E4312A7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BF0AC2-E209-304E-A585-4306726E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F3B-BADE-5A4F-82BE-5C8A136D56C3}" type="datetimeFigureOut">
              <a:rPr kumimoji="1" lang="ko-Kore-KR" altLang="en-US" smtClean="0"/>
              <a:t>2021. 1. 16.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A5C2AD-E021-CE47-833C-221AE5D9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A09CCD-BC91-FC48-A768-3EF4DE92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2D63-6F0E-9E4A-A33C-FEBCD06E18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138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527F5-B400-F84B-8174-8A19A924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B0877C-CC08-F04C-8DF7-0850177CE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774666-123A-AC4D-9CE8-3E80468E6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A0FD3-105F-7249-B8C9-C0388B4F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F3B-BADE-5A4F-82BE-5C8A136D56C3}" type="datetimeFigureOut">
              <a:rPr kumimoji="1" lang="ko-Kore-KR" altLang="en-US" smtClean="0"/>
              <a:t>2021. 1. 16.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5F6E25-4465-EB48-A972-D90F1FEA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6E589-A0E1-AF4C-B693-7E7F7FF6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2D63-6F0E-9E4A-A33C-FEBCD06E18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758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D9CF04-5747-BA43-8545-95614D02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B5F9C3-A977-9043-BE49-5C8A64F95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50033-56DC-FF42-8A2F-B57F5C6DB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C6F3B-BADE-5A4F-82BE-5C8A136D56C3}" type="datetimeFigureOut">
              <a:rPr kumimoji="1" lang="ko-Kore-KR" altLang="en-US" smtClean="0"/>
              <a:t>2021. 1. 16.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F6507-D432-BB4B-84C2-006432871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DE907-4057-DA4D-9CD5-146160206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32D63-6F0E-9E4A-A33C-FEBCD06E18F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31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2F892D-4F1D-2847-8575-756C0DE90BF0}"/>
              </a:ext>
            </a:extLst>
          </p:cNvPr>
          <p:cNvSpPr txBox="1"/>
          <p:nvPr/>
        </p:nvSpPr>
        <p:spPr>
          <a:xfrm>
            <a:off x="7111865" y="1575707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C9614-5A00-624F-8313-CA3ED8EF030E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18591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2F892D-4F1D-2847-8575-756C0DE90BF0}"/>
              </a:ext>
            </a:extLst>
          </p:cNvPr>
          <p:cNvSpPr txBox="1"/>
          <p:nvPr/>
        </p:nvSpPr>
        <p:spPr>
          <a:xfrm>
            <a:off x="7111865" y="1575707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[2]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[2]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F87E5F-68FD-9849-AAEF-AAF79676F9C8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0405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7FC6ED-845C-1044-A9E7-EC6EDA5595C2}"/>
              </a:ext>
            </a:extLst>
          </p:cNvPr>
          <p:cNvSpPr txBox="1"/>
          <p:nvPr/>
        </p:nvSpPr>
        <p:spPr>
          <a:xfrm>
            <a:off x="7111865" y="1575707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[2]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[2]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D02E4E-0C30-074C-97D4-0A3ACE00B4DB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4293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7067CB-8CC7-4140-9B55-69EC15554AE1}"/>
              </a:ext>
            </a:extLst>
          </p:cNvPr>
          <p:cNvSpPr txBox="1"/>
          <p:nvPr/>
        </p:nvSpPr>
        <p:spPr>
          <a:xfrm>
            <a:off x="7111865" y="1575707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[2]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[2]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F4DF9F-F1B3-8C4D-88D5-BFE9A97AF9AD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3203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177E1F-B1E1-B14C-8DFC-C86C46B9E6F5}"/>
              </a:ext>
            </a:extLst>
          </p:cNvPr>
          <p:cNvSpPr txBox="1"/>
          <p:nvPr/>
        </p:nvSpPr>
        <p:spPr>
          <a:xfrm>
            <a:off x="7111865" y="1575707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[2]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[2]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80A20F-4DCF-D342-AECE-CB230CD2F3A8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12863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820BBE-D522-E240-BA4C-5AF7A1843305}"/>
              </a:ext>
            </a:extLst>
          </p:cNvPr>
          <p:cNvSpPr txBox="1"/>
          <p:nvPr/>
        </p:nvSpPr>
        <p:spPr>
          <a:xfrm>
            <a:off x="7111865" y="1575707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[2]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[2]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16FD08-77E3-3F42-86A3-239C0620E3FC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6852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1D2AF8-ADD3-1341-92CF-941A122160F9}"/>
              </a:ext>
            </a:extLst>
          </p:cNvPr>
          <p:cNvSpPr txBox="1"/>
          <p:nvPr/>
        </p:nvSpPr>
        <p:spPr>
          <a:xfrm>
            <a:off x="7111865" y="1575707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[2]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[2]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6CA69F-1B0E-674F-8923-6D8302CD329E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2751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CE946-6E28-BF4E-B915-4505BEB772D6}"/>
              </a:ext>
            </a:extLst>
          </p:cNvPr>
          <p:cNvSpPr txBox="1"/>
          <p:nvPr/>
        </p:nvSpPr>
        <p:spPr>
          <a:xfrm>
            <a:off x="7111865" y="1575707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[2]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[2]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27D8D8-D486-C84D-95DF-4F9BF6A35C50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70294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41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[1,1]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[1,1]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A2261E-B4AC-7640-9087-B3673F94226F}"/>
              </a:ext>
            </a:extLst>
          </p:cNvPr>
          <p:cNvSpPr txBox="1"/>
          <p:nvPr/>
        </p:nvSpPr>
        <p:spPr>
          <a:xfrm>
            <a:off x="7111865" y="1575707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[2]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[2]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2B2E29-9822-FE4E-B0F0-F8F2171A3BF8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86379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41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[1,1]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[1,1]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6551317" y="3828307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6EE510-66F4-1F40-8792-081B96819E80}"/>
              </a:ext>
            </a:extLst>
          </p:cNvPr>
          <p:cNvSpPr txBox="1"/>
          <p:nvPr/>
        </p:nvSpPr>
        <p:spPr>
          <a:xfrm>
            <a:off x="7111865" y="1575707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[2]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[2]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CA84E0-A5E2-B04D-8590-D849DBF01C36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2096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41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[1,1]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[1,1]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6551317" y="3828307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60658-9561-1F48-B5CB-F54BFC6FE8B1}"/>
              </a:ext>
            </a:extLst>
          </p:cNvPr>
          <p:cNvSpPr txBox="1"/>
          <p:nvPr/>
        </p:nvSpPr>
        <p:spPr>
          <a:xfrm>
            <a:off x="7111865" y="1575707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[2]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[2]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FD4991-7186-3B47-B546-1429B9F42209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452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2F892D-4F1D-2847-8575-756C0DE90BF0}"/>
              </a:ext>
            </a:extLst>
          </p:cNvPr>
          <p:cNvSpPr txBox="1"/>
          <p:nvPr/>
        </p:nvSpPr>
        <p:spPr>
          <a:xfrm>
            <a:off x="7111865" y="1575707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909C6A-7F74-7C4E-8A6E-CB3D2D723CFD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0372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41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[1,1]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[1,1]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6551317" y="3828307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60658-9561-1F48-B5CB-F54BFC6FE8B1}"/>
              </a:ext>
            </a:extLst>
          </p:cNvPr>
          <p:cNvSpPr txBox="1"/>
          <p:nvPr/>
        </p:nvSpPr>
        <p:spPr>
          <a:xfrm>
            <a:off x="7111865" y="1575707"/>
            <a:ext cx="141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[2, 2]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[3, 2]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E0B6F5-C7F3-AC47-B27E-A51FBA63BE9C}"/>
              </a:ext>
            </a:extLst>
          </p:cNvPr>
          <p:cNvSpPr txBox="1"/>
          <p:nvPr/>
        </p:nvSpPr>
        <p:spPr>
          <a:xfrm>
            <a:off x="4796418" y="375151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04961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41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[1,1]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[1,1]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6551317" y="3828307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60658-9561-1F48-B5CB-F54BFC6FE8B1}"/>
              </a:ext>
            </a:extLst>
          </p:cNvPr>
          <p:cNvSpPr txBox="1"/>
          <p:nvPr/>
        </p:nvSpPr>
        <p:spPr>
          <a:xfrm>
            <a:off x="7111865" y="1575707"/>
            <a:ext cx="141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[2, 2]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[3, 2]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20609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41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[1,1]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[1,1]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6551317" y="3828307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60658-9561-1F48-B5CB-F54BFC6FE8B1}"/>
              </a:ext>
            </a:extLst>
          </p:cNvPr>
          <p:cNvSpPr txBox="1"/>
          <p:nvPr/>
        </p:nvSpPr>
        <p:spPr>
          <a:xfrm>
            <a:off x="7111865" y="1575707"/>
            <a:ext cx="141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[2, 2]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[3, 2]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44454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41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[1,1]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[1,1]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6551317" y="3828307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60658-9561-1F48-B5CB-F54BFC6FE8B1}"/>
              </a:ext>
            </a:extLst>
          </p:cNvPr>
          <p:cNvSpPr txBox="1"/>
          <p:nvPr/>
        </p:nvSpPr>
        <p:spPr>
          <a:xfrm>
            <a:off x="7111865" y="1575707"/>
            <a:ext cx="1647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[2, 2, 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[3, 2, 1]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7842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41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[1,1]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[1,1]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6551317" y="3828307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60658-9561-1F48-B5CB-F54BFC6FE8B1}"/>
              </a:ext>
            </a:extLst>
          </p:cNvPr>
          <p:cNvSpPr txBox="1"/>
          <p:nvPr/>
        </p:nvSpPr>
        <p:spPr>
          <a:xfrm>
            <a:off x="7111865" y="1575707"/>
            <a:ext cx="1647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[2, 2, 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[3, 2, 1]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2EBDA-76A4-C841-B0FC-8A71D4CB54B4}"/>
              </a:ext>
            </a:extLst>
          </p:cNvPr>
          <p:cNvSpPr txBox="1"/>
          <p:nvPr/>
        </p:nvSpPr>
        <p:spPr>
          <a:xfrm>
            <a:off x="6579092" y="2204350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3</a:t>
            </a:r>
          </a:p>
          <a:p>
            <a:r>
              <a:rPr kumimoji="1" lang="en-US" altLang="ko-Kore-KR" dirty="0"/>
              <a:t>S : 6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58510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41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[1,1]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[1,1]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6551317" y="3828307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60658-9561-1F48-B5CB-F54BFC6FE8B1}"/>
              </a:ext>
            </a:extLst>
          </p:cNvPr>
          <p:cNvSpPr txBox="1"/>
          <p:nvPr/>
        </p:nvSpPr>
        <p:spPr>
          <a:xfrm>
            <a:off x="7111865" y="1575707"/>
            <a:ext cx="1647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[2, 2, 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[3, 2, 1]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2EBDA-76A4-C841-B0FC-8A71D4CB54B4}"/>
              </a:ext>
            </a:extLst>
          </p:cNvPr>
          <p:cNvSpPr txBox="1"/>
          <p:nvPr/>
        </p:nvSpPr>
        <p:spPr>
          <a:xfrm>
            <a:off x="6579092" y="2204350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3</a:t>
            </a:r>
          </a:p>
          <a:p>
            <a:r>
              <a:rPr kumimoji="1" lang="en-US" altLang="ko-Kore-KR" dirty="0"/>
              <a:t>S : 6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01103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41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[1,1]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[1,1]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[3]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[6]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6551317" y="3828307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60658-9561-1F48-B5CB-F54BFC6FE8B1}"/>
              </a:ext>
            </a:extLst>
          </p:cNvPr>
          <p:cNvSpPr txBox="1"/>
          <p:nvPr/>
        </p:nvSpPr>
        <p:spPr>
          <a:xfrm>
            <a:off x="7111865" y="1575707"/>
            <a:ext cx="1647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[2, 2, 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[3, 2, 1]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2EBDA-76A4-C841-B0FC-8A71D4CB54B4}"/>
              </a:ext>
            </a:extLst>
          </p:cNvPr>
          <p:cNvSpPr txBox="1"/>
          <p:nvPr/>
        </p:nvSpPr>
        <p:spPr>
          <a:xfrm>
            <a:off x="6579092" y="2204350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3</a:t>
            </a:r>
          </a:p>
          <a:p>
            <a:r>
              <a:rPr kumimoji="1" lang="en-US" altLang="ko-Kore-KR" dirty="0"/>
              <a:t>S : 6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08987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41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[1,1]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[1,1]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[3]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[6]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6551317" y="3828307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60658-9561-1F48-B5CB-F54BFC6FE8B1}"/>
              </a:ext>
            </a:extLst>
          </p:cNvPr>
          <p:cNvSpPr txBox="1"/>
          <p:nvPr/>
        </p:nvSpPr>
        <p:spPr>
          <a:xfrm>
            <a:off x="7111865" y="1575707"/>
            <a:ext cx="1647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[2, 2, 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[3, 2, 1]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2EBDA-76A4-C841-B0FC-8A71D4CB54B4}"/>
              </a:ext>
            </a:extLst>
          </p:cNvPr>
          <p:cNvSpPr txBox="1"/>
          <p:nvPr/>
        </p:nvSpPr>
        <p:spPr>
          <a:xfrm>
            <a:off x="6579092" y="2204350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3</a:t>
            </a:r>
          </a:p>
          <a:p>
            <a:r>
              <a:rPr kumimoji="1" lang="en-US" altLang="ko-Kore-KR" dirty="0"/>
              <a:t>S : 6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50044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41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[1,1]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[1,1]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[3]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[6]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6551317" y="3828307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60658-9561-1F48-B5CB-F54BFC6FE8B1}"/>
              </a:ext>
            </a:extLst>
          </p:cNvPr>
          <p:cNvSpPr txBox="1"/>
          <p:nvPr/>
        </p:nvSpPr>
        <p:spPr>
          <a:xfrm>
            <a:off x="7111865" y="1575707"/>
            <a:ext cx="1647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[2, 2, 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[3, 2, 1]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2EBDA-76A4-C841-B0FC-8A71D4CB54B4}"/>
              </a:ext>
            </a:extLst>
          </p:cNvPr>
          <p:cNvSpPr txBox="1"/>
          <p:nvPr/>
        </p:nvSpPr>
        <p:spPr>
          <a:xfrm>
            <a:off x="6579092" y="2204350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3</a:t>
            </a:r>
          </a:p>
          <a:p>
            <a:r>
              <a:rPr kumimoji="1" lang="en-US" altLang="ko-Kore-KR" dirty="0"/>
              <a:t>S : 6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08152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41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[1,1]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[1,1]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[3]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[6]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6551317" y="3828307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60658-9561-1F48-B5CB-F54BFC6FE8B1}"/>
              </a:ext>
            </a:extLst>
          </p:cNvPr>
          <p:cNvSpPr txBox="1"/>
          <p:nvPr/>
        </p:nvSpPr>
        <p:spPr>
          <a:xfrm>
            <a:off x="7111865" y="1575707"/>
            <a:ext cx="1647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[2, 2, 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[3, 2, 1]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2EBDA-76A4-C841-B0FC-8A71D4CB54B4}"/>
              </a:ext>
            </a:extLst>
          </p:cNvPr>
          <p:cNvSpPr txBox="1"/>
          <p:nvPr/>
        </p:nvSpPr>
        <p:spPr>
          <a:xfrm>
            <a:off x="6579092" y="2204350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3</a:t>
            </a:r>
          </a:p>
          <a:p>
            <a:r>
              <a:rPr kumimoji="1" lang="en-US" altLang="ko-Kore-KR" dirty="0"/>
              <a:t>S : 6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3423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2F892D-4F1D-2847-8575-756C0DE90BF0}"/>
              </a:ext>
            </a:extLst>
          </p:cNvPr>
          <p:cNvSpPr txBox="1"/>
          <p:nvPr/>
        </p:nvSpPr>
        <p:spPr>
          <a:xfrm>
            <a:off x="7111865" y="1575707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4938D8-2378-284D-81A1-6D3E164DFE64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30906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41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[1,1]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[1,1]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[3]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[6]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6551317" y="3828307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60658-9561-1F48-B5CB-F54BFC6FE8B1}"/>
              </a:ext>
            </a:extLst>
          </p:cNvPr>
          <p:cNvSpPr txBox="1"/>
          <p:nvPr/>
        </p:nvSpPr>
        <p:spPr>
          <a:xfrm>
            <a:off x="7111865" y="1575707"/>
            <a:ext cx="1647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[2, 2, 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[3, 2, 1]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2EBDA-76A4-C841-B0FC-8A71D4CB54B4}"/>
              </a:ext>
            </a:extLst>
          </p:cNvPr>
          <p:cNvSpPr txBox="1"/>
          <p:nvPr/>
        </p:nvSpPr>
        <p:spPr>
          <a:xfrm>
            <a:off x="6579092" y="2204350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3</a:t>
            </a:r>
          </a:p>
          <a:p>
            <a:r>
              <a:rPr kumimoji="1" lang="en-US" altLang="ko-Kore-KR" dirty="0"/>
              <a:t>S : 6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8490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41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[1,1]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[1,1]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[3]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[6]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6551317" y="3828307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60658-9561-1F48-B5CB-F54BFC6FE8B1}"/>
              </a:ext>
            </a:extLst>
          </p:cNvPr>
          <p:cNvSpPr txBox="1"/>
          <p:nvPr/>
        </p:nvSpPr>
        <p:spPr>
          <a:xfrm>
            <a:off x="7111865" y="1575707"/>
            <a:ext cx="1647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[2, 2, 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[3, 2, 1]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2EBDA-76A4-C841-B0FC-8A71D4CB54B4}"/>
              </a:ext>
            </a:extLst>
          </p:cNvPr>
          <p:cNvSpPr txBox="1"/>
          <p:nvPr/>
        </p:nvSpPr>
        <p:spPr>
          <a:xfrm>
            <a:off x="6579092" y="2204350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3</a:t>
            </a:r>
          </a:p>
          <a:p>
            <a:r>
              <a:rPr kumimoji="1" lang="en-US" altLang="ko-Kore-KR" dirty="0"/>
              <a:t>S : 6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CC3C1F-D5CD-ED41-8C8C-E433A391AAEF}"/>
              </a:ext>
            </a:extLst>
          </p:cNvPr>
          <p:cNvSpPr txBox="1"/>
          <p:nvPr/>
        </p:nvSpPr>
        <p:spPr>
          <a:xfrm>
            <a:off x="3792352" y="2293961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9753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41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[1,1]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[1,1]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[3]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[6]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6551317" y="3828307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60658-9561-1F48-B5CB-F54BFC6FE8B1}"/>
              </a:ext>
            </a:extLst>
          </p:cNvPr>
          <p:cNvSpPr txBox="1"/>
          <p:nvPr/>
        </p:nvSpPr>
        <p:spPr>
          <a:xfrm>
            <a:off x="7111865" y="1575707"/>
            <a:ext cx="1647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[2, 2, 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[3, 2, 1]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2EBDA-76A4-C841-B0FC-8A71D4CB54B4}"/>
              </a:ext>
            </a:extLst>
          </p:cNvPr>
          <p:cNvSpPr txBox="1"/>
          <p:nvPr/>
        </p:nvSpPr>
        <p:spPr>
          <a:xfrm>
            <a:off x="6579092" y="2204350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3</a:t>
            </a:r>
          </a:p>
          <a:p>
            <a:r>
              <a:rPr kumimoji="1" lang="en-US" altLang="ko-Kore-KR" dirty="0"/>
              <a:t>S : 6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CC3C1F-D5CD-ED41-8C8C-E433A391AAEF}"/>
              </a:ext>
            </a:extLst>
          </p:cNvPr>
          <p:cNvSpPr txBox="1"/>
          <p:nvPr/>
        </p:nvSpPr>
        <p:spPr>
          <a:xfrm>
            <a:off x="3792352" y="2293961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16666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41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[1,1]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[1,1]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41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[3, 2]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[6, 2]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6551317" y="3828307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60658-9561-1F48-B5CB-F54BFC6FE8B1}"/>
              </a:ext>
            </a:extLst>
          </p:cNvPr>
          <p:cNvSpPr txBox="1"/>
          <p:nvPr/>
        </p:nvSpPr>
        <p:spPr>
          <a:xfrm>
            <a:off x="7111865" y="1575707"/>
            <a:ext cx="1647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[2, 2, 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[3, 2, 1]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2EBDA-76A4-C841-B0FC-8A71D4CB54B4}"/>
              </a:ext>
            </a:extLst>
          </p:cNvPr>
          <p:cNvSpPr txBox="1"/>
          <p:nvPr/>
        </p:nvSpPr>
        <p:spPr>
          <a:xfrm>
            <a:off x="6579092" y="2204350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3</a:t>
            </a:r>
          </a:p>
          <a:p>
            <a:r>
              <a:rPr kumimoji="1" lang="en-US" altLang="ko-Kore-KR" dirty="0"/>
              <a:t>S : 6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CC3C1F-D5CD-ED41-8C8C-E433A391AAEF}"/>
              </a:ext>
            </a:extLst>
          </p:cNvPr>
          <p:cNvSpPr txBox="1"/>
          <p:nvPr/>
        </p:nvSpPr>
        <p:spPr>
          <a:xfrm>
            <a:off x="3792352" y="2293961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4044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41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[1,1]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[1,1]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41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[3, 2]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[6, 2]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6551317" y="3828307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60658-9561-1F48-B5CB-F54BFC6FE8B1}"/>
              </a:ext>
            </a:extLst>
          </p:cNvPr>
          <p:cNvSpPr txBox="1"/>
          <p:nvPr/>
        </p:nvSpPr>
        <p:spPr>
          <a:xfrm>
            <a:off x="7111865" y="1575707"/>
            <a:ext cx="1647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[2, 2, 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[3, 2, 1]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2EBDA-76A4-C841-B0FC-8A71D4CB54B4}"/>
              </a:ext>
            </a:extLst>
          </p:cNvPr>
          <p:cNvSpPr txBox="1"/>
          <p:nvPr/>
        </p:nvSpPr>
        <p:spPr>
          <a:xfrm>
            <a:off x="6579092" y="2204350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3</a:t>
            </a:r>
          </a:p>
          <a:p>
            <a:r>
              <a:rPr kumimoji="1" lang="en-US" altLang="ko-Kore-KR" dirty="0"/>
              <a:t>S : 6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CC3C1F-D5CD-ED41-8C8C-E433A391AAEF}"/>
              </a:ext>
            </a:extLst>
          </p:cNvPr>
          <p:cNvSpPr txBox="1"/>
          <p:nvPr/>
        </p:nvSpPr>
        <p:spPr>
          <a:xfrm>
            <a:off x="3792352" y="2293961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A78D1D-85A6-6546-8DD1-83F1597617C6}"/>
              </a:ext>
            </a:extLst>
          </p:cNvPr>
          <p:cNvSpPr txBox="1"/>
          <p:nvPr/>
        </p:nvSpPr>
        <p:spPr>
          <a:xfrm>
            <a:off x="5064502" y="97396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4</a:t>
            </a:r>
          </a:p>
          <a:p>
            <a:r>
              <a:rPr kumimoji="1" lang="en-US" altLang="ko-Kore-KR" dirty="0"/>
              <a:t>S : 9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98927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41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[1,1]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[1,1]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419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[3, 2]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[6, 2]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6551317" y="3828307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60658-9561-1F48-B5CB-F54BFC6FE8B1}"/>
              </a:ext>
            </a:extLst>
          </p:cNvPr>
          <p:cNvSpPr txBox="1"/>
          <p:nvPr/>
        </p:nvSpPr>
        <p:spPr>
          <a:xfrm>
            <a:off x="7111865" y="1575707"/>
            <a:ext cx="1647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[2, 2, 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[3, 2, 1]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2EBDA-76A4-C841-B0FC-8A71D4CB54B4}"/>
              </a:ext>
            </a:extLst>
          </p:cNvPr>
          <p:cNvSpPr txBox="1"/>
          <p:nvPr/>
        </p:nvSpPr>
        <p:spPr>
          <a:xfrm>
            <a:off x="6579092" y="2204350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3</a:t>
            </a:r>
          </a:p>
          <a:p>
            <a:r>
              <a:rPr kumimoji="1" lang="en-US" altLang="ko-Kore-KR" dirty="0"/>
              <a:t>S : 6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CC3C1F-D5CD-ED41-8C8C-E433A391AAEF}"/>
              </a:ext>
            </a:extLst>
          </p:cNvPr>
          <p:cNvSpPr txBox="1"/>
          <p:nvPr/>
        </p:nvSpPr>
        <p:spPr>
          <a:xfrm>
            <a:off x="3792352" y="2293961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A78D1D-85A6-6546-8DD1-83F1597617C6}"/>
              </a:ext>
            </a:extLst>
          </p:cNvPr>
          <p:cNvSpPr txBox="1"/>
          <p:nvPr/>
        </p:nvSpPr>
        <p:spPr>
          <a:xfrm>
            <a:off x="5064502" y="97396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4</a:t>
            </a:r>
          </a:p>
          <a:p>
            <a:r>
              <a:rPr kumimoji="1" lang="en-US" altLang="ko-Kore-KR" dirty="0"/>
              <a:t>S : 9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6474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2F892D-4F1D-2847-8575-756C0DE90BF0}"/>
              </a:ext>
            </a:extLst>
          </p:cNvPr>
          <p:cNvSpPr txBox="1"/>
          <p:nvPr/>
        </p:nvSpPr>
        <p:spPr>
          <a:xfrm>
            <a:off x="7111865" y="1575707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0C2C10-E29F-C541-8922-95A1EACA7CE9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8700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2F892D-4F1D-2847-8575-756C0DE90BF0}"/>
              </a:ext>
            </a:extLst>
          </p:cNvPr>
          <p:cNvSpPr txBox="1"/>
          <p:nvPr/>
        </p:nvSpPr>
        <p:spPr>
          <a:xfrm>
            <a:off x="7111865" y="1575707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3DCEE1-C5F3-2C40-9D80-708B7C874EC8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701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2F892D-4F1D-2847-8575-756C0DE90BF0}"/>
              </a:ext>
            </a:extLst>
          </p:cNvPr>
          <p:cNvSpPr txBox="1"/>
          <p:nvPr/>
        </p:nvSpPr>
        <p:spPr>
          <a:xfrm>
            <a:off x="7111865" y="1575707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8FA522-6260-F94A-8D60-5BAC349534F7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0845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2F892D-4F1D-2847-8575-756C0DE90BF0}"/>
              </a:ext>
            </a:extLst>
          </p:cNvPr>
          <p:cNvSpPr txBox="1"/>
          <p:nvPr/>
        </p:nvSpPr>
        <p:spPr>
          <a:xfrm>
            <a:off x="7111865" y="1575707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922DA4-A12C-8945-8D8A-2DA0C9CE7D16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278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2F892D-4F1D-2847-8575-756C0DE90BF0}"/>
              </a:ext>
            </a:extLst>
          </p:cNvPr>
          <p:cNvSpPr txBox="1"/>
          <p:nvPr/>
        </p:nvSpPr>
        <p:spPr>
          <a:xfrm>
            <a:off x="7111865" y="1575707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EA4C33-9F3C-3549-AD46-2CB9A4108DAE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6167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2562255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5535802" y="587498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7489695" y="590190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512338" y="58801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51C03-A7DF-4B43-97CF-AF2AF1EBFB0E}"/>
              </a:ext>
            </a:extLst>
          </p:cNvPr>
          <p:cNvSpPr txBox="1"/>
          <p:nvPr/>
        </p:nvSpPr>
        <p:spPr>
          <a:xfrm>
            <a:off x="3185359" y="311362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1C38E-E3CC-9D42-A875-8636C5696A19}"/>
              </a:ext>
            </a:extLst>
          </p:cNvPr>
          <p:cNvSpPr txBox="1"/>
          <p:nvPr/>
        </p:nvSpPr>
        <p:spPr>
          <a:xfrm>
            <a:off x="5376739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416A23-20DB-1949-A471-E4A653E624A7}"/>
              </a:ext>
            </a:extLst>
          </p:cNvPr>
          <p:cNvSpPr txBox="1"/>
          <p:nvPr/>
        </p:nvSpPr>
        <p:spPr>
          <a:xfrm>
            <a:off x="7125532" y="3135209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7A4ED8-0963-B444-B373-7141281D14BE}"/>
              </a:ext>
            </a:extLst>
          </p:cNvPr>
          <p:cNvSpPr txBox="1"/>
          <p:nvPr/>
        </p:nvSpPr>
        <p:spPr>
          <a:xfrm>
            <a:off x="9072949" y="3056572"/>
            <a:ext cx="11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[1]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[1]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E08FD4-EE58-B44A-93F8-38E0A9E107B4}"/>
              </a:ext>
            </a:extLst>
          </p:cNvPr>
          <p:cNvSpPr txBox="1"/>
          <p:nvPr/>
        </p:nvSpPr>
        <p:spPr>
          <a:xfrm>
            <a:off x="6159105" y="522633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9DEB8A-4115-6B40-801E-E01F14CE2EA3}"/>
              </a:ext>
            </a:extLst>
          </p:cNvPr>
          <p:cNvSpPr txBox="1"/>
          <p:nvPr/>
        </p:nvSpPr>
        <p:spPr>
          <a:xfrm>
            <a:off x="8144847" y="5255575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5ACDAE-B4D8-CC4C-80B0-F7084B798DF2}"/>
              </a:ext>
            </a:extLst>
          </p:cNvPr>
          <p:cNvSpPr txBox="1"/>
          <p:nvPr/>
        </p:nvSpPr>
        <p:spPr>
          <a:xfrm>
            <a:off x="10092309" y="5233853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2F892D-4F1D-2847-8575-756C0DE90BF0}"/>
              </a:ext>
            </a:extLst>
          </p:cNvPr>
          <p:cNvSpPr txBox="1"/>
          <p:nvPr/>
        </p:nvSpPr>
        <p:spPr>
          <a:xfrm>
            <a:off x="7111865" y="1575707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091EFD-9822-1D45-9495-231D9F565ED0}"/>
              </a:ext>
            </a:extLst>
          </p:cNvPr>
          <p:cNvSpPr txBox="1"/>
          <p:nvPr/>
        </p:nvSpPr>
        <p:spPr>
          <a:xfrm>
            <a:off x="4400272" y="166347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A6A2F-65C9-0040-9453-5C5718E950DE}"/>
              </a:ext>
            </a:extLst>
          </p:cNvPr>
          <p:cNvSpPr txBox="1"/>
          <p:nvPr/>
        </p:nvSpPr>
        <p:spPr>
          <a:xfrm>
            <a:off x="5693613" y="329252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D_list</a:t>
            </a:r>
            <a:r>
              <a:rPr kumimoji="1" lang="en-US" altLang="ko-Kore-KR" dirty="0"/>
              <a:t> = []</a:t>
            </a:r>
          </a:p>
          <a:p>
            <a:r>
              <a:rPr kumimoji="1" lang="en-US" altLang="ko-Kore-KR" dirty="0" err="1"/>
              <a:t>S_list</a:t>
            </a:r>
            <a:r>
              <a:rPr kumimoji="1" lang="en-US" altLang="ko-Kore-KR" dirty="0"/>
              <a:t> = []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447530" y="375767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55618E-A547-2542-9828-C29E2C361E4C}"/>
              </a:ext>
            </a:extLst>
          </p:cNvPr>
          <p:cNvSpPr txBox="1"/>
          <p:nvPr/>
        </p:nvSpPr>
        <p:spPr>
          <a:xfrm>
            <a:off x="4796418" y="376323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01409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5440</Words>
  <Application>Microsoft Macintosh PowerPoint</Application>
  <PresentationFormat>와이드스크린</PresentationFormat>
  <Paragraphs>1180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민수 하</dc:creator>
  <cp:lastModifiedBy>민수 하</cp:lastModifiedBy>
  <cp:revision>3</cp:revision>
  <dcterms:created xsi:type="dcterms:W3CDTF">2021-01-16T07:51:13Z</dcterms:created>
  <dcterms:modified xsi:type="dcterms:W3CDTF">2021-01-16T08:13:18Z</dcterms:modified>
</cp:coreProperties>
</file>