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90" d="100"/>
          <a:sy n="90" d="100"/>
        </p:scale>
        <p:origin x="16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62AE3-F0E7-C54D-9847-C68593874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390C6-F91C-5145-A3F0-FA863765B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3E59D-B1CF-294E-AB54-ACF0085A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36F4-ADCC-2C4F-9392-84A693897D2D}" type="datetimeFigureOut">
              <a:t>2021. 2. 18.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F28C7-E2BB-5E40-8640-77D23C01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74197-F949-5E4E-A5C8-A6C5E3AC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A8D7-A392-7345-A042-EF47923E612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10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2B20B-ECD8-D74B-BCC5-CD3C420F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4E17E-AB69-AD42-8A50-CEEFE10C5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8B49C-3A49-114C-A3E5-79D50D52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36F4-ADCC-2C4F-9392-84A693897D2D}" type="datetimeFigureOut">
              <a:t>2021. 2. 18.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6B5A9-CDCF-CE47-A245-E3CF4FFF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AB8EB-1E10-9A45-9B65-5C35B0D3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A8D7-A392-7345-A042-EF47923E612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54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BC1E2D-4CA4-E24A-BFC4-BD39A9B36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D911C1-04D6-D14A-982F-212E010BF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D3ABA-1144-0149-B000-85122745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36F4-ADCC-2C4F-9392-84A693897D2D}" type="datetimeFigureOut">
              <a:t>2021. 2. 18.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A393E-33F9-D147-9DEA-621F7111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840F6-74F8-1C4B-89B7-8BA19497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A8D7-A392-7345-A042-EF47923E612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462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2F3F1-B383-F041-959B-9D80E8B8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75A41-A662-8B42-ABCC-EF309714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1784C-315D-4F4A-BC08-3B60CECC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36F4-ADCC-2C4F-9392-84A693897D2D}" type="datetimeFigureOut">
              <a:t>2021. 2. 18.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162F6-4562-7F48-9D20-D2E05AEE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BD11F-E707-2D49-9333-0107FDD6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A8D7-A392-7345-A042-EF47923E612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204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F06F-6021-C545-A9A8-E830A69E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D6EAF-9ADF-364C-98E5-9B193D27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97AD2-3D8D-3742-9F20-75C79150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36F4-ADCC-2C4F-9392-84A693897D2D}" type="datetimeFigureOut">
              <a:t>2021. 2. 18.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CCCF5-10E6-FF4E-A079-63949826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59F76-CEBD-EB46-AF1F-1F1B4CF0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A8D7-A392-7345-A042-EF47923E612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765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9FA21-B6FC-8142-849C-C05C1CD2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7822F-9180-F848-B39A-8F5F971BF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251CFE-B938-9642-8708-3E837E659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1FEDC-6E45-4445-8F53-F933D814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36F4-ADCC-2C4F-9392-84A693897D2D}" type="datetimeFigureOut">
              <a:t>2021. 2. 18.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BCD03-3E6D-1549-9076-4BC903C1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6C3DC0-0777-DC40-8B29-8E3FF43B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A8D7-A392-7345-A042-EF47923E612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5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D1627-4EA1-6940-A9F3-0C5A90A1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0E6FE-DBEE-EC41-8265-275A10CE1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B3E7A5-E747-5A47-80CE-61151027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73E29B-3752-B643-B3C3-0CE791E27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261CC4-AD63-0040-916F-AA7EE1D11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7E5938-9582-C146-BD16-C6CA2B46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36F4-ADCC-2C4F-9392-84A693897D2D}" type="datetimeFigureOut">
              <a:t>2021. 2. 18.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BAF5A6-1D8F-6348-8E9C-039E3A5C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BCFB48-271F-A646-BD90-58E62078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A8D7-A392-7345-A042-EF47923E612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681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7E4B-2897-0D48-8A14-7FF5A44A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9049C-74E3-8944-9775-A1AA9055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36F4-ADCC-2C4F-9392-84A693897D2D}" type="datetimeFigureOut">
              <a:t>2021. 2. 18.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549139-2A9C-AD4C-9EB7-13E800A5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2CDAF-90D6-364A-A982-A8D95975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A8D7-A392-7345-A042-EF47923E612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764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2DF22C-C6DE-3D45-99CB-2A40F25A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36F4-ADCC-2C4F-9392-84A693897D2D}" type="datetimeFigureOut">
              <a:t>2021. 2. 18.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C7B613-D8C9-6846-B6E8-50B32D4B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6A670-39A2-7D4F-AEB8-0436A207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A8D7-A392-7345-A042-EF47923E612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363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8B9B-6864-134A-8C62-75DC57E8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266D4-4897-4244-A0B8-0118E335B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EDC1CB-67B3-4A4C-86F5-CACB9D00B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BE8F0-C5A3-BF41-9B2B-FEE441F6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36F4-ADCC-2C4F-9392-84A693897D2D}" type="datetimeFigureOut">
              <a:t>2021. 2. 18.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0720C-89A6-0E46-A980-002D5504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2251A-6611-D845-9178-70141AF3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A8D7-A392-7345-A042-EF47923E612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131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B4F03-D32D-3D40-82C5-B77842CC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54FBA-1741-D24A-9415-3EF523982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866C3F-B0AA-5942-8D33-AEA54954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17CA0-3BEF-C14F-B8D1-F4793F7E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36F4-ADCC-2C4F-9392-84A693897D2D}" type="datetimeFigureOut">
              <a:t>2021. 2. 18.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A5A59-EA27-504F-88FF-5326E90C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16C373-3117-9447-9B69-F478B190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A8D7-A392-7345-A042-EF47923E612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733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33C581-4FB1-A24F-AFE4-C2C617F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E925E-F89C-CB46-88C8-7D28FA16A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657B1-97F6-0D49-ACB0-68C8794E4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36F4-ADCC-2C4F-9392-84A693897D2D}" type="datetimeFigureOut">
              <a:t>2021. 2. 18.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E89B9-D0CF-4D4C-99C7-B6CC54DAD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5B7A1-E448-4E4E-A2FF-81CF6ABAA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A8D7-A392-7345-A042-EF47923E612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333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9D9893-8D7B-3E41-9CC2-89CC9F5BFAD1}"/>
              </a:ext>
            </a:extLst>
          </p:cNvPr>
          <p:cNvSpPr/>
          <p:nvPr/>
        </p:nvSpPr>
        <p:spPr>
          <a:xfrm>
            <a:off x="465957" y="685038"/>
            <a:ext cx="3968206" cy="52410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log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974EB-26DB-1244-B94B-C7816ABF2CA1}"/>
              </a:ext>
            </a:extLst>
          </p:cNvPr>
          <p:cNvSpPr/>
          <p:nvPr/>
        </p:nvSpPr>
        <p:spPr>
          <a:xfrm>
            <a:off x="4449354" y="691681"/>
            <a:ext cx="2817319" cy="524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1D131-94B4-0240-8852-CAE739CCBD82}"/>
              </a:ext>
            </a:extLst>
          </p:cNvPr>
          <p:cNvSpPr txBox="1"/>
          <p:nvPr/>
        </p:nvSpPr>
        <p:spPr>
          <a:xfrm>
            <a:off x="13475213" y="5159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921F56-4054-584C-B3DE-9AF894116F2F}"/>
              </a:ext>
            </a:extLst>
          </p:cNvPr>
          <p:cNvGrpSpPr/>
          <p:nvPr/>
        </p:nvGrpSpPr>
        <p:grpSpPr>
          <a:xfrm>
            <a:off x="1081820" y="1426162"/>
            <a:ext cx="3177029" cy="530746"/>
            <a:chOff x="1094346" y="1476266"/>
            <a:chExt cx="6800716" cy="53074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478E63-8B73-5548-B233-27763BE0407D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6B0923-590E-2C4E-99FA-22BD2C63CF7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27BA4E-5585-6649-BEF9-AB3D93A6EC7C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BB1F01-47DB-4547-A8B3-21A64025530D}"/>
              </a:ext>
            </a:extLst>
          </p:cNvPr>
          <p:cNvGrpSpPr/>
          <p:nvPr/>
        </p:nvGrpSpPr>
        <p:grpSpPr>
          <a:xfrm>
            <a:off x="3272087" y="2180572"/>
            <a:ext cx="3177029" cy="530746"/>
            <a:chOff x="1094346" y="1476266"/>
            <a:chExt cx="6800716" cy="53074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EA1510-2D06-5C4F-825C-593701A631F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23E86B-86D6-BB40-9F0F-F1023B3B38C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012E6E-AA55-9040-A96A-D9FF935DF863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4A2FE-087C-AC4F-9776-A6E50C164A93}"/>
              </a:ext>
            </a:extLst>
          </p:cNvPr>
          <p:cNvGrpSpPr/>
          <p:nvPr/>
        </p:nvGrpSpPr>
        <p:grpSpPr>
          <a:xfrm>
            <a:off x="4164018" y="3138717"/>
            <a:ext cx="7610448" cy="530746"/>
            <a:chOff x="1094346" y="1476266"/>
            <a:chExt cx="6800716" cy="5307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5266CC3-5DF2-E24E-8F3E-12F91BBE8890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711CED-637C-A046-BA53-A4C1136AD5BF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AD311E-52B6-DF4D-A2A3-6A48573CC6E4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AC868D-1A24-4242-BB95-1406938981AE}"/>
              </a:ext>
            </a:extLst>
          </p:cNvPr>
          <p:cNvGrpSpPr/>
          <p:nvPr/>
        </p:nvGrpSpPr>
        <p:grpSpPr>
          <a:xfrm>
            <a:off x="5791546" y="3824846"/>
            <a:ext cx="2099851" cy="530746"/>
            <a:chOff x="1094346" y="1476266"/>
            <a:chExt cx="6800716" cy="5307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46570D-0C6E-0745-AB19-8FF84CB459D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FEE93A3-A795-7945-B5A6-9E971FC0629C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D4FFC8-F41A-B044-AAF5-1B845743B926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4F433B9-46A9-3F41-A241-E373EE9B7454}"/>
              </a:ext>
            </a:extLst>
          </p:cNvPr>
          <p:cNvGrpSpPr/>
          <p:nvPr/>
        </p:nvGrpSpPr>
        <p:grpSpPr>
          <a:xfrm>
            <a:off x="9028022" y="4893782"/>
            <a:ext cx="2099851" cy="530746"/>
            <a:chOff x="1094346" y="1476266"/>
            <a:chExt cx="6800716" cy="5307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3243F9-B86A-9749-81DF-C04103C2B335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8F10CB-5144-6144-BE35-DB24D74207C7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B95B37-66D4-2743-AA81-142D3672344A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287B4CD6-8F50-7E41-BAFE-E0C1EF023FB6}"/>
              </a:ext>
            </a:extLst>
          </p:cNvPr>
          <p:cNvCxnSpPr>
            <a:cxnSpLocks/>
          </p:cNvCxnSpPr>
          <p:nvPr/>
        </p:nvCxnSpPr>
        <p:spPr>
          <a:xfrm>
            <a:off x="465957" y="0"/>
            <a:ext cx="0" cy="6241137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09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9D9893-8D7B-3E41-9CC2-89CC9F5BFAD1}"/>
              </a:ext>
            </a:extLst>
          </p:cNvPr>
          <p:cNvSpPr/>
          <p:nvPr/>
        </p:nvSpPr>
        <p:spPr>
          <a:xfrm>
            <a:off x="465957" y="685038"/>
            <a:ext cx="3968206" cy="52410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log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974EB-26DB-1244-B94B-C7816ABF2CA1}"/>
              </a:ext>
            </a:extLst>
          </p:cNvPr>
          <p:cNvSpPr/>
          <p:nvPr/>
        </p:nvSpPr>
        <p:spPr>
          <a:xfrm>
            <a:off x="4449354" y="691681"/>
            <a:ext cx="2817319" cy="524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1D131-94B4-0240-8852-CAE739CCBD82}"/>
              </a:ext>
            </a:extLst>
          </p:cNvPr>
          <p:cNvSpPr txBox="1"/>
          <p:nvPr/>
        </p:nvSpPr>
        <p:spPr>
          <a:xfrm>
            <a:off x="13475213" y="5159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921F56-4054-584C-B3DE-9AF894116F2F}"/>
              </a:ext>
            </a:extLst>
          </p:cNvPr>
          <p:cNvGrpSpPr/>
          <p:nvPr/>
        </p:nvGrpSpPr>
        <p:grpSpPr>
          <a:xfrm>
            <a:off x="1081820" y="1426162"/>
            <a:ext cx="3177029" cy="530746"/>
            <a:chOff x="1094346" y="1476266"/>
            <a:chExt cx="6800716" cy="53074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478E63-8B73-5548-B233-27763BE0407D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6B0923-590E-2C4E-99FA-22BD2C63CF7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27BA4E-5585-6649-BEF9-AB3D93A6EC7C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BB1F01-47DB-4547-A8B3-21A64025530D}"/>
              </a:ext>
            </a:extLst>
          </p:cNvPr>
          <p:cNvGrpSpPr/>
          <p:nvPr/>
        </p:nvGrpSpPr>
        <p:grpSpPr>
          <a:xfrm>
            <a:off x="3272087" y="2180572"/>
            <a:ext cx="3177029" cy="530746"/>
            <a:chOff x="1094346" y="1476266"/>
            <a:chExt cx="6800716" cy="53074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EA1510-2D06-5C4F-825C-593701A631F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23E86B-86D6-BB40-9F0F-F1023B3B38C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012E6E-AA55-9040-A96A-D9FF935DF863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4A2FE-087C-AC4F-9776-A6E50C164A93}"/>
              </a:ext>
            </a:extLst>
          </p:cNvPr>
          <p:cNvGrpSpPr/>
          <p:nvPr/>
        </p:nvGrpSpPr>
        <p:grpSpPr>
          <a:xfrm>
            <a:off x="4164018" y="3138717"/>
            <a:ext cx="7610448" cy="530746"/>
            <a:chOff x="1094346" y="1476266"/>
            <a:chExt cx="6800716" cy="5307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5266CC3-5DF2-E24E-8F3E-12F91BBE8890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711CED-637C-A046-BA53-A4C1136AD5BF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AD311E-52B6-DF4D-A2A3-6A48573CC6E4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AC868D-1A24-4242-BB95-1406938981AE}"/>
              </a:ext>
            </a:extLst>
          </p:cNvPr>
          <p:cNvGrpSpPr/>
          <p:nvPr/>
        </p:nvGrpSpPr>
        <p:grpSpPr>
          <a:xfrm>
            <a:off x="5791546" y="3824846"/>
            <a:ext cx="2099851" cy="530746"/>
            <a:chOff x="1094346" y="1476266"/>
            <a:chExt cx="6800716" cy="5307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46570D-0C6E-0745-AB19-8FF84CB459D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FEE93A3-A795-7945-B5A6-9E971FC0629C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D4FFC8-F41A-B044-AAF5-1B845743B926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4F433B9-46A9-3F41-A241-E373EE9B7454}"/>
              </a:ext>
            </a:extLst>
          </p:cNvPr>
          <p:cNvGrpSpPr/>
          <p:nvPr/>
        </p:nvGrpSpPr>
        <p:grpSpPr>
          <a:xfrm>
            <a:off x="9028022" y="4893782"/>
            <a:ext cx="2099851" cy="530746"/>
            <a:chOff x="1094346" y="1476266"/>
            <a:chExt cx="6800716" cy="5307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3243F9-B86A-9749-81DF-C04103C2B335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8F10CB-5144-6144-BE35-DB24D74207C7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B95B37-66D4-2743-AA81-142D3672344A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ABECBD-731C-A84D-AA86-2EC6F423352C}"/>
              </a:ext>
            </a:extLst>
          </p:cNvPr>
          <p:cNvGrpSpPr/>
          <p:nvPr/>
        </p:nvGrpSpPr>
        <p:grpSpPr>
          <a:xfrm>
            <a:off x="5500771" y="0"/>
            <a:ext cx="532518" cy="6726852"/>
            <a:chOff x="7025562" y="0"/>
            <a:chExt cx="532518" cy="6726852"/>
          </a:xfrm>
        </p:grpSpPr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287B4CD6-8F50-7E41-BAFE-E0C1EF023FB6}"/>
                </a:ext>
              </a:extLst>
            </p:cNvPr>
            <p:cNvCxnSpPr>
              <a:cxnSpLocks/>
            </p:cNvCxnSpPr>
            <p:nvPr/>
          </p:nvCxnSpPr>
          <p:spPr>
            <a:xfrm>
              <a:off x="7291821" y="0"/>
              <a:ext cx="0" cy="6241137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610AE4-E9E4-EA4D-9B93-215E9C119D86}"/>
                </a:ext>
              </a:extLst>
            </p:cNvPr>
            <p:cNvSpPr txBox="1"/>
            <p:nvPr/>
          </p:nvSpPr>
          <p:spPr>
            <a:xfrm>
              <a:off x="7025562" y="635752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4</a:t>
              </a:r>
              <a:r>
                <a:rPr kumimoji="1" lang="ko-KR" altLang="en-US"/>
                <a:t>개</a:t>
              </a:r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44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9D9893-8D7B-3E41-9CC2-89CC9F5BFAD1}"/>
              </a:ext>
            </a:extLst>
          </p:cNvPr>
          <p:cNvSpPr/>
          <p:nvPr/>
        </p:nvSpPr>
        <p:spPr>
          <a:xfrm>
            <a:off x="465957" y="685038"/>
            <a:ext cx="3968206" cy="52410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log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974EB-26DB-1244-B94B-C7816ABF2CA1}"/>
              </a:ext>
            </a:extLst>
          </p:cNvPr>
          <p:cNvSpPr/>
          <p:nvPr/>
        </p:nvSpPr>
        <p:spPr>
          <a:xfrm>
            <a:off x="4449354" y="691681"/>
            <a:ext cx="2817319" cy="524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1D131-94B4-0240-8852-CAE739CCBD82}"/>
              </a:ext>
            </a:extLst>
          </p:cNvPr>
          <p:cNvSpPr txBox="1"/>
          <p:nvPr/>
        </p:nvSpPr>
        <p:spPr>
          <a:xfrm>
            <a:off x="13475213" y="5159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921F56-4054-584C-B3DE-9AF894116F2F}"/>
              </a:ext>
            </a:extLst>
          </p:cNvPr>
          <p:cNvGrpSpPr/>
          <p:nvPr/>
        </p:nvGrpSpPr>
        <p:grpSpPr>
          <a:xfrm>
            <a:off x="1081820" y="1426162"/>
            <a:ext cx="3177029" cy="530746"/>
            <a:chOff x="1094346" y="1476266"/>
            <a:chExt cx="6800716" cy="53074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478E63-8B73-5548-B233-27763BE0407D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6B0923-590E-2C4E-99FA-22BD2C63CF7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27BA4E-5585-6649-BEF9-AB3D93A6EC7C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BB1F01-47DB-4547-A8B3-21A64025530D}"/>
              </a:ext>
            </a:extLst>
          </p:cNvPr>
          <p:cNvGrpSpPr/>
          <p:nvPr/>
        </p:nvGrpSpPr>
        <p:grpSpPr>
          <a:xfrm>
            <a:off x="3272087" y="2180572"/>
            <a:ext cx="3177029" cy="530746"/>
            <a:chOff x="1094346" y="1476266"/>
            <a:chExt cx="6800716" cy="53074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EA1510-2D06-5C4F-825C-593701A631F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23E86B-86D6-BB40-9F0F-F1023B3B38C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012E6E-AA55-9040-A96A-D9FF935DF863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4A2FE-087C-AC4F-9776-A6E50C164A93}"/>
              </a:ext>
            </a:extLst>
          </p:cNvPr>
          <p:cNvGrpSpPr/>
          <p:nvPr/>
        </p:nvGrpSpPr>
        <p:grpSpPr>
          <a:xfrm>
            <a:off x="4164018" y="3138717"/>
            <a:ext cx="7610448" cy="530746"/>
            <a:chOff x="1094346" y="1476266"/>
            <a:chExt cx="6800716" cy="5307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5266CC3-5DF2-E24E-8F3E-12F91BBE8890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711CED-637C-A046-BA53-A4C1136AD5BF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AD311E-52B6-DF4D-A2A3-6A48573CC6E4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AC868D-1A24-4242-BB95-1406938981AE}"/>
              </a:ext>
            </a:extLst>
          </p:cNvPr>
          <p:cNvGrpSpPr/>
          <p:nvPr/>
        </p:nvGrpSpPr>
        <p:grpSpPr>
          <a:xfrm>
            <a:off x="5791546" y="3824846"/>
            <a:ext cx="2099851" cy="530746"/>
            <a:chOff x="1094346" y="1476266"/>
            <a:chExt cx="6800716" cy="5307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46570D-0C6E-0745-AB19-8FF84CB459D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FEE93A3-A795-7945-B5A6-9E971FC0629C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D4FFC8-F41A-B044-AAF5-1B845743B926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4F433B9-46A9-3F41-A241-E373EE9B7454}"/>
              </a:ext>
            </a:extLst>
          </p:cNvPr>
          <p:cNvGrpSpPr/>
          <p:nvPr/>
        </p:nvGrpSpPr>
        <p:grpSpPr>
          <a:xfrm>
            <a:off x="9028022" y="4893782"/>
            <a:ext cx="2099851" cy="530746"/>
            <a:chOff x="1094346" y="1476266"/>
            <a:chExt cx="6800716" cy="5307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3243F9-B86A-9749-81DF-C04103C2B335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8F10CB-5144-6144-BE35-DB24D74207C7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B95B37-66D4-2743-AA81-142D3672344A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ABECBD-731C-A84D-AA86-2EC6F423352C}"/>
              </a:ext>
            </a:extLst>
          </p:cNvPr>
          <p:cNvGrpSpPr/>
          <p:nvPr/>
        </p:nvGrpSpPr>
        <p:grpSpPr>
          <a:xfrm>
            <a:off x="7642138" y="0"/>
            <a:ext cx="532518" cy="6726852"/>
            <a:chOff x="7025562" y="0"/>
            <a:chExt cx="532518" cy="6726852"/>
          </a:xfrm>
        </p:grpSpPr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287B4CD6-8F50-7E41-BAFE-E0C1EF023FB6}"/>
                </a:ext>
              </a:extLst>
            </p:cNvPr>
            <p:cNvCxnSpPr>
              <a:cxnSpLocks/>
            </p:cNvCxnSpPr>
            <p:nvPr/>
          </p:nvCxnSpPr>
          <p:spPr>
            <a:xfrm>
              <a:off x="7291821" y="0"/>
              <a:ext cx="0" cy="6241137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610AE4-E9E4-EA4D-9B93-215E9C119D86}"/>
                </a:ext>
              </a:extLst>
            </p:cNvPr>
            <p:cNvSpPr txBox="1"/>
            <p:nvPr/>
          </p:nvSpPr>
          <p:spPr>
            <a:xfrm>
              <a:off x="7025562" y="635752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2</a:t>
              </a:r>
              <a:r>
                <a:rPr kumimoji="1" lang="ko-KR" altLang="en-US"/>
                <a:t>개</a:t>
              </a:r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72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9D9893-8D7B-3E41-9CC2-89CC9F5BFAD1}"/>
              </a:ext>
            </a:extLst>
          </p:cNvPr>
          <p:cNvSpPr/>
          <p:nvPr/>
        </p:nvSpPr>
        <p:spPr>
          <a:xfrm>
            <a:off x="465957" y="685038"/>
            <a:ext cx="3968206" cy="52410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log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974EB-26DB-1244-B94B-C7816ABF2CA1}"/>
              </a:ext>
            </a:extLst>
          </p:cNvPr>
          <p:cNvSpPr/>
          <p:nvPr/>
        </p:nvSpPr>
        <p:spPr>
          <a:xfrm>
            <a:off x="4449354" y="691681"/>
            <a:ext cx="2817319" cy="524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1D131-94B4-0240-8852-CAE739CCBD82}"/>
              </a:ext>
            </a:extLst>
          </p:cNvPr>
          <p:cNvSpPr txBox="1"/>
          <p:nvPr/>
        </p:nvSpPr>
        <p:spPr>
          <a:xfrm>
            <a:off x="13475213" y="5159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921F56-4054-584C-B3DE-9AF894116F2F}"/>
              </a:ext>
            </a:extLst>
          </p:cNvPr>
          <p:cNvGrpSpPr/>
          <p:nvPr/>
        </p:nvGrpSpPr>
        <p:grpSpPr>
          <a:xfrm>
            <a:off x="1081820" y="1426162"/>
            <a:ext cx="3177029" cy="530746"/>
            <a:chOff x="1094346" y="1476266"/>
            <a:chExt cx="6800716" cy="53074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478E63-8B73-5548-B233-27763BE0407D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6B0923-590E-2C4E-99FA-22BD2C63CF7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27BA4E-5585-6649-BEF9-AB3D93A6EC7C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BB1F01-47DB-4547-A8B3-21A64025530D}"/>
              </a:ext>
            </a:extLst>
          </p:cNvPr>
          <p:cNvGrpSpPr/>
          <p:nvPr/>
        </p:nvGrpSpPr>
        <p:grpSpPr>
          <a:xfrm>
            <a:off x="3272087" y="2180572"/>
            <a:ext cx="3177029" cy="530746"/>
            <a:chOff x="1094346" y="1476266"/>
            <a:chExt cx="6800716" cy="53074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EA1510-2D06-5C4F-825C-593701A631F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23E86B-86D6-BB40-9F0F-F1023B3B38C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012E6E-AA55-9040-A96A-D9FF935DF863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4A2FE-087C-AC4F-9776-A6E50C164A93}"/>
              </a:ext>
            </a:extLst>
          </p:cNvPr>
          <p:cNvGrpSpPr/>
          <p:nvPr/>
        </p:nvGrpSpPr>
        <p:grpSpPr>
          <a:xfrm>
            <a:off x="4164018" y="3138717"/>
            <a:ext cx="7610448" cy="530746"/>
            <a:chOff x="1094346" y="1476266"/>
            <a:chExt cx="6800716" cy="5307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5266CC3-5DF2-E24E-8F3E-12F91BBE8890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711CED-637C-A046-BA53-A4C1136AD5BF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AD311E-52B6-DF4D-A2A3-6A48573CC6E4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AC868D-1A24-4242-BB95-1406938981AE}"/>
              </a:ext>
            </a:extLst>
          </p:cNvPr>
          <p:cNvGrpSpPr/>
          <p:nvPr/>
        </p:nvGrpSpPr>
        <p:grpSpPr>
          <a:xfrm>
            <a:off x="5791546" y="3824846"/>
            <a:ext cx="2099851" cy="530746"/>
            <a:chOff x="1094346" y="1476266"/>
            <a:chExt cx="6800716" cy="5307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46570D-0C6E-0745-AB19-8FF84CB459D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FEE93A3-A795-7945-B5A6-9E971FC0629C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D4FFC8-F41A-B044-AAF5-1B845743B926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4F433B9-46A9-3F41-A241-E373EE9B7454}"/>
              </a:ext>
            </a:extLst>
          </p:cNvPr>
          <p:cNvGrpSpPr/>
          <p:nvPr/>
        </p:nvGrpSpPr>
        <p:grpSpPr>
          <a:xfrm>
            <a:off x="9028022" y="4893782"/>
            <a:ext cx="2099851" cy="530746"/>
            <a:chOff x="1094346" y="1476266"/>
            <a:chExt cx="6800716" cy="5307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3243F9-B86A-9749-81DF-C04103C2B335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8F10CB-5144-6144-BE35-DB24D74207C7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B95B37-66D4-2743-AA81-142D3672344A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ABECBD-731C-A84D-AA86-2EC6F423352C}"/>
              </a:ext>
            </a:extLst>
          </p:cNvPr>
          <p:cNvGrpSpPr/>
          <p:nvPr/>
        </p:nvGrpSpPr>
        <p:grpSpPr>
          <a:xfrm>
            <a:off x="8769347" y="0"/>
            <a:ext cx="532518" cy="6726852"/>
            <a:chOff x="7025562" y="0"/>
            <a:chExt cx="532518" cy="6726852"/>
          </a:xfrm>
        </p:grpSpPr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287B4CD6-8F50-7E41-BAFE-E0C1EF023FB6}"/>
                </a:ext>
              </a:extLst>
            </p:cNvPr>
            <p:cNvCxnSpPr>
              <a:cxnSpLocks/>
            </p:cNvCxnSpPr>
            <p:nvPr/>
          </p:nvCxnSpPr>
          <p:spPr>
            <a:xfrm>
              <a:off x="7291821" y="0"/>
              <a:ext cx="0" cy="6241137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610AE4-E9E4-EA4D-9B93-215E9C119D86}"/>
                </a:ext>
              </a:extLst>
            </p:cNvPr>
            <p:cNvSpPr txBox="1"/>
            <p:nvPr/>
          </p:nvSpPr>
          <p:spPr>
            <a:xfrm>
              <a:off x="7025562" y="635752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2</a:t>
              </a:r>
              <a:r>
                <a:rPr kumimoji="1" lang="ko-KR" altLang="en-US"/>
                <a:t>개</a:t>
              </a:r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564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9D9893-8D7B-3E41-9CC2-89CC9F5BFAD1}"/>
              </a:ext>
            </a:extLst>
          </p:cNvPr>
          <p:cNvSpPr/>
          <p:nvPr/>
        </p:nvSpPr>
        <p:spPr>
          <a:xfrm>
            <a:off x="465957" y="685038"/>
            <a:ext cx="3968206" cy="52410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log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974EB-26DB-1244-B94B-C7816ABF2CA1}"/>
              </a:ext>
            </a:extLst>
          </p:cNvPr>
          <p:cNvSpPr/>
          <p:nvPr/>
        </p:nvSpPr>
        <p:spPr>
          <a:xfrm>
            <a:off x="4449354" y="691681"/>
            <a:ext cx="2817319" cy="524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1D131-94B4-0240-8852-CAE739CCBD82}"/>
              </a:ext>
            </a:extLst>
          </p:cNvPr>
          <p:cNvSpPr txBox="1"/>
          <p:nvPr/>
        </p:nvSpPr>
        <p:spPr>
          <a:xfrm>
            <a:off x="13475213" y="5159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921F56-4054-584C-B3DE-9AF894116F2F}"/>
              </a:ext>
            </a:extLst>
          </p:cNvPr>
          <p:cNvGrpSpPr/>
          <p:nvPr/>
        </p:nvGrpSpPr>
        <p:grpSpPr>
          <a:xfrm>
            <a:off x="1081820" y="1426162"/>
            <a:ext cx="3177029" cy="530746"/>
            <a:chOff x="1094346" y="1476266"/>
            <a:chExt cx="6800716" cy="53074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478E63-8B73-5548-B233-27763BE0407D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6B0923-590E-2C4E-99FA-22BD2C63CF7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27BA4E-5585-6649-BEF9-AB3D93A6EC7C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BB1F01-47DB-4547-A8B3-21A64025530D}"/>
              </a:ext>
            </a:extLst>
          </p:cNvPr>
          <p:cNvGrpSpPr/>
          <p:nvPr/>
        </p:nvGrpSpPr>
        <p:grpSpPr>
          <a:xfrm>
            <a:off x="3272087" y="2180572"/>
            <a:ext cx="3177029" cy="530746"/>
            <a:chOff x="1094346" y="1476266"/>
            <a:chExt cx="6800716" cy="53074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EA1510-2D06-5C4F-825C-593701A631F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23E86B-86D6-BB40-9F0F-F1023B3B38C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012E6E-AA55-9040-A96A-D9FF935DF863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4A2FE-087C-AC4F-9776-A6E50C164A93}"/>
              </a:ext>
            </a:extLst>
          </p:cNvPr>
          <p:cNvGrpSpPr/>
          <p:nvPr/>
        </p:nvGrpSpPr>
        <p:grpSpPr>
          <a:xfrm>
            <a:off x="4164018" y="3138717"/>
            <a:ext cx="7610448" cy="530746"/>
            <a:chOff x="1094346" y="1476266"/>
            <a:chExt cx="6800716" cy="5307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5266CC3-5DF2-E24E-8F3E-12F91BBE8890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711CED-637C-A046-BA53-A4C1136AD5BF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AD311E-52B6-DF4D-A2A3-6A48573CC6E4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AC868D-1A24-4242-BB95-1406938981AE}"/>
              </a:ext>
            </a:extLst>
          </p:cNvPr>
          <p:cNvGrpSpPr/>
          <p:nvPr/>
        </p:nvGrpSpPr>
        <p:grpSpPr>
          <a:xfrm>
            <a:off x="5791546" y="3824846"/>
            <a:ext cx="2099851" cy="530746"/>
            <a:chOff x="1094346" y="1476266"/>
            <a:chExt cx="6800716" cy="5307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46570D-0C6E-0745-AB19-8FF84CB459D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FEE93A3-A795-7945-B5A6-9E971FC0629C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D4FFC8-F41A-B044-AAF5-1B845743B926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4F433B9-46A9-3F41-A241-E373EE9B7454}"/>
              </a:ext>
            </a:extLst>
          </p:cNvPr>
          <p:cNvGrpSpPr/>
          <p:nvPr/>
        </p:nvGrpSpPr>
        <p:grpSpPr>
          <a:xfrm>
            <a:off x="9028022" y="4893782"/>
            <a:ext cx="2099851" cy="530746"/>
            <a:chOff x="1094346" y="1476266"/>
            <a:chExt cx="6800716" cy="5307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3243F9-B86A-9749-81DF-C04103C2B335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8F10CB-5144-6144-BE35-DB24D74207C7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B95B37-66D4-2743-AA81-142D3672344A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ABECBD-731C-A84D-AA86-2EC6F423352C}"/>
              </a:ext>
            </a:extLst>
          </p:cNvPr>
          <p:cNvGrpSpPr/>
          <p:nvPr/>
        </p:nvGrpSpPr>
        <p:grpSpPr>
          <a:xfrm>
            <a:off x="10918651" y="0"/>
            <a:ext cx="532518" cy="6726852"/>
            <a:chOff x="7025562" y="0"/>
            <a:chExt cx="532518" cy="6726852"/>
          </a:xfrm>
        </p:grpSpPr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287B4CD6-8F50-7E41-BAFE-E0C1EF023FB6}"/>
                </a:ext>
              </a:extLst>
            </p:cNvPr>
            <p:cNvCxnSpPr>
              <a:cxnSpLocks/>
            </p:cNvCxnSpPr>
            <p:nvPr/>
          </p:nvCxnSpPr>
          <p:spPr>
            <a:xfrm>
              <a:off x="7291821" y="0"/>
              <a:ext cx="0" cy="6241137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610AE4-E9E4-EA4D-9B93-215E9C119D86}"/>
                </a:ext>
              </a:extLst>
            </p:cNvPr>
            <p:cNvSpPr txBox="1"/>
            <p:nvPr/>
          </p:nvSpPr>
          <p:spPr>
            <a:xfrm>
              <a:off x="7025562" y="635752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2</a:t>
              </a:r>
              <a:r>
                <a:rPr kumimoji="1" lang="ko-KR" altLang="en-US"/>
                <a:t>개</a:t>
              </a:r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22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9D9893-8D7B-3E41-9CC2-89CC9F5BFAD1}"/>
              </a:ext>
            </a:extLst>
          </p:cNvPr>
          <p:cNvSpPr/>
          <p:nvPr/>
        </p:nvSpPr>
        <p:spPr>
          <a:xfrm>
            <a:off x="465957" y="685038"/>
            <a:ext cx="3968206" cy="52410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log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974EB-26DB-1244-B94B-C7816ABF2CA1}"/>
              </a:ext>
            </a:extLst>
          </p:cNvPr>
          <p:cNvSpPr/>
          <p:nvPr/>
        </p:nvSpPr>
        <p:spPr>
          <a:xfrm>
            <a:off x="4449354" y="691681"/>
            <a:ext cx="2817319" cy="524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1D131-94B4-0240-8852-CAE739CCBD82}"/>
              </a:ext>
            </a:extLst>
          </p:cNvPr>
          <p:cNvSpPr txBox="1"/>
          <p:nvPr/>
        </p:nvSpPr>
        <p:spPr>
          <a:xfrm>
            <a:off x="13475213" y="5159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921F56-4054-584C-B3DE-9AF894116F2F}"/>
              </a:ext>
            </a:extLst>
          </p:cNvPr>
          <p:cNvGrpSpPr/>
          <p:nvPr/>
        </p:nvGrpSpPr>
        <p:grpSpPr>
          <a:xfrm>
            <a:off x="1081820" y="1426162"/>
            <a:ext cx="3177029" cy="530746"/>
            <a:chOff x="1094346" y="1476266"/>
            <a:chExt cx="6800716" cy="53074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478E63-8B73-5548-B233-27763BE0407D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6B0923-590E-2C4E-99FA-22BD2C63CF7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27BA4E-5585-6649-BEF9-AB3D93A6EC7C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BB1F01-47DB-4547-A8B3-21A64025530D}"/>
              </a:ext>
            </a:extLst>
          </p:cNvPr>
          <p:cNvGrpSpPr/>
          <p:nvPr/>
        </p:nvGrpSpPr>
        <p:grpSpPr>
          <a:xfrm>
            <a:off x="3272087" y="2180572"/>
            <a:ext cx="3177029" cy="530746"/>
            <a:chOff x="1094346" y="1476266"/>
            <a:chExt cx="6800716" cy="53074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EA1510-2D06-5C4F-825C-593701A631F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23E86B-86D6-BB40-9F0F-F1023B3B38C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012E6E-AA55-9040-A96A-D9FF935DF863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4A2FE-087C-AC4F-9776-A6E50C164A93}"/>
              </a:ext>
            </a:extLst>
          </p:cNvPr>
          <p:cNvGrpSpPr/>
          <p:nvPr/>
        </p:nvGrpSpPr>
        <p:grpSpPr>
          <a:xfrm>
            <a:off x="4164018" y="3138717"/>
            <a:ext cx="7610448" cy="530746"/>
            <a:chOff x="1094346" y="1476266"/>
            <a:chExt cx="6800716" cy="5307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5266CC3-5DF2-E24E-8F3E-12F91BBE8890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711CED-637C-A046-BA53-A4C1136AD5BF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AD311E-52B6-DF4D-A2A3-6A48573CC6E4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AC868D-1A24-4242-BB95-1406938981AE}"/>
              </a:ext>
            </a:extLst>
          </p:cNvPr>
          <p:cNvGrpSpPr/>
          <p:nvPr/>
        </p:nvGrpSpPr>
        <p:grpSpPr>
          <a:xfrm>
            <a:off x="5791546" y="3824846"/>
            <a:ext cx="2099851" cy="530746"/>
            <a:chOff x="1094346" y="1476266"/>
            <a:chExt cx="6800716" cy="5307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46570D-0C6E-0745-AB19-8FF84CB459D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FEE93A3-A795-7945-B5A6-9E971FC0629C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D4FFC8-F41A-B044-AAF5-1B845743B926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4F433B9-46A9-3F41-A241-E373EE9B7454}"/>
              </a:ext>
            </a:extLst>
          </p:cNvPr>
          <p:cNvGrpSpPr/>
          <p:nvPr/>
        </p:nvGrpSpPr>
        <p:grpSpPr>
          <a:xfrm>
            <a:off x="9028022" y="4893782"/>
            <a:ext cx="2099851" cy="530746"/>
            <a:chOff x="1094346" y="1476266"/>
            <a:chExt cx="6800716" cy="5307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3243F9-B86A-9749-81DF-C04103C2B335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8F10CB-5144-6144-BE35-DB24D74207C7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B95B37-66D4-2743-AA81-142D3672344A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287B4CD6-8F50-7E41-BAFE-E0C1EF023FB6}"/>
              </a:ext>
            </a:extLst>
          </p:cNvPr>
          <p:cNvCxnSpPr>
            <a:cxnSpLocks/>
          </p:cNvCxnSpPr>
          <p:nvPr/>
        </p:nvCxnSpPr>
        <p:spPr>
          <a:xfrm>
            <a:off x="465957" y="0"/>
            <a:ext cx="0" cy="6241137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610AE4-E9E4-EA4D-9B93-215E9C119D86}"/>
              </a:ext>
            </a:extLst>
          </p:cNvPr>
          <p:cNvSpPr txBox="1"/>
          <p:nvPr/>
        </p:nvSpPr>
        <p:spPr>
          <a:xfrm>
            <a:off x="199698" y="635752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1</a:t>
            </a:r>
            <a:r>
              <a:rPr kumimoji="1" lang="ko-KR" altLang="en-US"/>
              <a:t>개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351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9D9893-8D7B-3E41-9CC2-89CC9F5BFAD1}"/>
              </a:ext>
            </a:extLst>
          </p:cNvPr>
          <p:cNvSpPr/>
          <p:nvPr/>
        </p:nvSpPr>
        <p:spPr>
          <a:xfrm>
            <a:off x="465957" y="685038"/>
            <a:ext cx="3968206" cy="52410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log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974EB-26DB-1244-B94B-C7816ABF2CA1}"/>
              </a:ext>
            </a:extLst>
          </p:cNvPr>
          <p:cNvSpPr/>
          <p:nvPr/>
        </p:nvSpPr>
        <p:spPr>
          <a:xfrm>
            <a:off x="4449354" y="691681"/>
            <a:ext cx="2817319" cy="524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1D131-94B4-0240-8852-CAE739CCBD82}"/>
              </a:ext>
            </a:extLst>
          </p:cNvPr>
          <p:cNvSpPr txBox="1"/>
          <p:nvPr/>
        </p:nvSpPr>
        <p:spPr>
          <a:xfrm>
            <a:off x="13475213" y="5159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921F56-4054-584C-B3DE-9AF894116F2F}"/>
              </a:ext>
            </a:extLst>
          </p:cNvPr>
          <p:cNvGrpSpPr/>
          <p:nvPr/>
        </p:nvGrpSpPr>
        <p:grpSpPr>
          <a:xfrm>
            <a:off x="1081820" y="1426162"/>
            <a:ext cx="3177029" cy="530746"/>
            <a:chOff x="1094346" y="1476266"/>
            <a:chExt cx="6800716" cy="53074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478E63-8B73-5548-B233-27763BE0407D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6B0923-590E-2C4E-99FA-22BD2C63CF7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27BA4E-5585-6649-BEF9-AB3D93A6EC7C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BB1F01-47DB-4547-A8B3-21A64025530D}"/>
              </a:ext>
            </a:extLst>
          </p:cNvPr>
          <p:cNvGrpSpPr/>
          <p:nvPr/>
        </p:nvGrpSpPr>
        <p:grpSpPr>
          <a:xfrm>
            <a:off x="3272087" y="2180572"/>
            <a:ext cx="3177029" cy="530746"/>
            <a:chOff x="1094346" y="1476266"/>
            <a:chExt cx="6800716" cy="53074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EA1510-2D06-5C4F-825C-593701A631F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23E86B-86D6-BB40-9F0F-F1023B3B38C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012E6E-AA55-9040-A96A-D9FF935DF863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4A2FE-087C-AC4F-9776-A6E50C164A93}"/>
              </a:ext>
            </a:extLst>
          </p:cNvPr>
          <p:cNvGrpSpPr/>
          <p:nvPr/>
        </p:nvGrpSpPr>
        <p:grpSpPr>
          <a:xfrm>
            <a:off x="4164018" y="3138717"/>
            <a:ext cx="7610448" cy="530746"/>
            <a:chOff x="1094346" y="1476266"/>
            <a:chExt cx="6800716" cy="5307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5266CC3-5DF2-E24E-8F3E-12F91BBE8890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711CED-637C-A046-BA53-A4C1136AD5BF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AD311E-52B6-DF4D-A2A3-6A48573CC6E4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AC868D-1A24-4242-BB95-1406938981AE}"/>
              </a:ext>
            </a:extLst>
          </p:cNvPr>
          <p:cNvGrpSpPr/>
          <p:nvPr/>
        </p:nvGrpSpPr>
        <p:grpSpPr>
          <a:xfrm>
            <a:off x="5791546" y="3824846"/>
            <a:ext cx="2099851" cy="530746"/>
            <a:chOff x="1094346" y="1476266"/>
            <a:chExt cx="6800716" cy="5307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46570D-0C6E-0745-AB19-8FF84CB459D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FEE93A3-A795-7945-B5A6-9E971FC0629C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D4FFC8-F41A-B044-AAF5-1B845743B926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4F433B9-46A9-3F41-A241-E373EE9B7454}"/>
              </a:ext>
            </a:extLst>
          </p:cNvPr>
          <p:cNvGrpSpPr/>
          <p:nvPr/>
        </p:nvGrpSpPr>
        <p:grpSpPr>
          <a:xfrm>
            <a:off x="9028022" y="4893782"/>
            <a:ext cx="2099851" cy="530746"/>
            <a:chOff x="1094346" y="1476266"/>
            <a:chExt cx="6800716" cy="5307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3243F9-B86A-9749-81DF-C04103C2B335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8F10CB-5144-6144-BE35-DB24D74207C7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B95B37-66D4-2743-AA81-142D3672344A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287B4CD6-8F50-7E41-BAFE-E0C1EF023FB6}"/>
              </a:ext>
            </a:extLst>
          </p:cNvPr>
          <p:cNvCxnSpPr>
            <a:cxnSpLocks/>
          </p:cNvCxnSpPr>
          <p:nvPr/>
        </p:nvCxnSpPr>
        <p:spPr>
          <a:xfrm>
            <a:off x="7291821" y="0"/>
            <a:ext cx="0" cy="6241137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610AE4-E9E4-EA4D-9B93-215E9C119D86}"/>
              </a:ext>
            </a:extLst>
          </p:cNvPr>
          <p:cNvSpPr txBox="1"/>
          <p:nvPr/>
        </p:nvSpPr>
        <p:spPr>
          <a:xfrm>
            <a:off x="7025562" y="635752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3</a:t>
            </a:r>
            <a:r>
              <a:rPr kumimoji="1" lang="ko-KR" altLang="en-US"/>
              <a:t>개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334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9D9893-8D7B-3E41-9CC2-89CC9F5BFAD1}"/>
              </a:ext>
            </a:extLst>
          </p:cNvPr>
          <p:cNvSpPr/>
          <p:nvPr/>
        </p:nvSpPr>
        <p:spPr>
          <a:xfrm>
            <a:off x="465957" y="685038"/>
            <a:ext cx="3968206" cy="52410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log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974EB-26DB-1244-B94B-C7816ABF2CA1}"/>
              </a:ext>
            </a:extLst>
          </p:cNvPr>
          <p:cNvSpPr/>
          <p:nvPr/>
        </p:nvSpPr>
        <p:spPr>
          <a:xfrm>
            <a:off x="4449354" y="691681"/>
            <a:ext cx="2817319" cy="524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1D131-94B4-0240-8852-CAE739CCBD82}"/>
              </a:ext>
            </a:extLst>
          </p:cNvPr>
          <p:cNvSpPr txBox="1"/>
          <p:nvPr/>
        </p:nvSpPr>
        <p:spPr>
          <a:xfrm>
            <a:off x="13475213" y="5159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921F56-4054-584C-B3DE-9AF894116F2F}"/>
              </a:ext>
            </a:extLst>
          </p:cNvPr>
          <p:cNvGrpSpPr/>
          <p:nvPr/>
        </p:nvGrpSpPr>
        <p:grpSpPr>
          <a:xfrm>
            <a:off x="1081820" y="1426162"/>
            <a:ext cx="3177029" cy="530746"/>
            <a:chOff x="1094346" y="1476266"/>
            <a:chExt cx="6800716" cy="53074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478E63-8B73-5548-B233-27763BE0407D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6B0923-590E-2C4E-99FA-22BD2C63CF7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27BA4E-5585-6649-BEF9-AB3D93A6EC7C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BB1F01-47DB-4547-A8B3-21A64025530D}"/>
              </a:ext>
            </a:extLst>
          </p:cNvPr>
          <p:cNvGrpSpPr/>
          <p:nvPr/>
        </p:nvGrpSpPr>
        <p:grpSpPr>
          <a:xfrm>
            <a:off x="3272087" y="2180572"/>
            <a:ext cx="3177029" cy="530746"/>
            <a:chOff x="1094346" y="1476266"/>
            <a:chExt cx="6800716" cy="53074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EA1510-2D06-5C4F-825C-593701A631F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23E86B-86D6-BB40-9F0F-F1023B3B38C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012E6E-AA55-9040-A96A-D9FF935DF863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4A2FE-087C-AC4F-9776-A6E50C164A93}"/>
              </a:ext>
            </a:extLst>
          </p:cNvPr>
          <p:cNvGrpSpPr/>
          <p:nvPr/>
        </p:nvGrpSpPr>
        <p:grpSpPr>
          <a:xfrm>
            <a:off x="4164018" y="3138717"/>
            <a:ext cx="7610448" cy="530746"/>
            <a:chOff x="1094346" y="1476266"/>
            <a:chExt cx="6800716" cy="5307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5266CC3-5DF2-E24E-8F3E-12F91BBE8890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711CED-637C-A046-BA53-A4C1136AD5BF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AD311E-52B6-DF4D-A2A3-6A48573CC6E4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AC868D-1A24-4242-BB95-1406938981AE}"/>
              </a:ext>
            </a:extLst>
          </p:cNvPr>
          <p:cNvGrpSpPr/>
          <p:nvPr/>
        </p:nvGrpSpPr>
        <p:grpSpPr>
          <a:xfrm>
            <a:off x="5791546" y="3824846"/>
            <a:ext cx="2099851" cy="530746"/>
            <a:chOff x="1094346" y="1476266"/>
            <a:chExt cx="6800716" cy="5307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46570D-0C6E-0745-AB19-8FF84CB459D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FEE93A3-A795-7945-B5A6-9E971FC0629C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D4FFC8-F41A-B044-AAF5-1B845743B926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4F433B9-46A9-3F41-A241-E373EE9B7454}"/>
              </a:ext>
            </a:extLst>
          </p:cNvPr>
          <p:cNvGrpSpPr/>
          <p:nvPr/>
        </p:nvGrpSpPr>
        <p:grpSpPr>
          <a:xfrm>
            <a:off x="9028022" y="4893782"/>
            <a:ext cx="2099851" cy="530746"/>
            <a:chOff x="1094346" y="1476266"/>
            <a:chExt cx="6800716" cy="5307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3243F9-B86A-9749-81DF-C04103C2B335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8F10CB-5144-6144-BE35-DB24D74207C7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B95B37-66D4-2743-AA81-142D3672344A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ABECBD-731C-A84D-AA86-2EC6F423352C}"/>
              </a:ext>
            </a:extLst>
          </p:cNvPr>
          <p:cNvGrpSpPr/>
          <p:nvPr/>
        </p:nvGrpSpPr>
        <p:grpSpPr>
          <a:xfrm>
            <a:off x="815561" y="0"/>
            <a:ext cx="532518" cy="6726852"/>
            <a:chOff x="7025562" y="0"/>
            <a:chExt cx="532518" cy="6726852"/>
          </a:xfrm>
        </p:grpSpPr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287B4CD6-8F50-7E41-BAFE-E0C1EF023FB6}"/>
                </a:ext>
              </a:extLst>
            </p:cNvPr>
            <p:cNvCxnSpPr>
              <a:cxnSpLocks/>
            </p:cNvCxnSpPr>
            <p:nvPr/>
          </p:nvCxnSpPr>
          <p:spPr>
            <a:xfrm>
              <a:off x="7291821" y="0"/>
              <a:ext cx="0" cy="6241137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610AE4-E9E4-EA4D-9B93-215E9C119D86}"/>
                </a:ext>
              </a:extLst>
            </p:cNvPr>
            <p:cNvSpPr txBox="1"/>
            <p:nvPr/>
          </p:nvSpPr>
          <p:spPr>
            <a:xfrm>
              <a:off x="7025562" y="635752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2</a:t>
              </a:r>
              <a:r>
                <a:rPr kumimoji="1" lang="ko-KR" altLang="en-US"/>
                <a:t>개</a:t>
              </a:r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51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9D9893-8D7B-3E41-9CC2-89CC9F5BFAD1}"/>
              </a:ext>
            </a:extLst>
          </p:cNvPr>
          <p:cNvSpPr/>
          <p:nvPr/>
        </p:nvSpPr>
        <p:spPr>
          <a:xfrm>
            <a:off x="465957" y="685038"/>
            <a:ext cx="3968206" cy="52410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log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974EB-26DB-1244-B94B-C7816ABF2CA1}"/>
              </a:ext>
            </a:extLst>
          </p:cNvPr>
          <p:cNvSpPr/>
          <p:nvPr/>
        </p:nvSpPr>
        <p:spPr>
          <a:xfrm>
            <a:off x="4449354" y="691681"/>
            <a:ext cx="2817319" cy="524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1D131-94B4-0240-8852-CAE739CCBD82}"/>
              </a:ext>
            </a:extLst>
          </p:cNvPr>
          <p:cNvSpPr txBox="1"/>
          <p:nvPr/>
        </p:nvSpPr>
        <p:spPr>
          <a:xfrm>
            <a:off x="13475213" y="5159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921F56-4054-584C-B3DE-9AF894116F2F}"/>
              </a:ext>
            </a:extLst>
          </p:cNvPr>
          <p:cNvGrpSpPr/>
          <p:nvPr/>
        </p:nvGrpSpPr>
        <p:grpSpPr>
          <a:xfrm>
            <a:off x="1081820" y="1426162"/>
            <a:ext cx="3177029" cy="530746"/>
            <a:chOff x="1094346" y="1476266"/>
            <a:chExt cx="6800716" cy="53074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478E63-8B73-5548-B233-27763BE0407D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6B0923-590E-2C4E-99FA-22BD2C63CF7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27BA4E-5585-6649-BEF9-AB3D93A6EC7C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BB1F01-47DB-4547-A8B3-21A64025530D}"/>
              </a:ext>
            </a:extLst>
          </p:cNvPr>
          <p:cNvGrpSpPr/>
          <p:nvPr/>
        </p:nvGrpSpPr>
        <p:grpSpPr>
          <a:xfrm>
            <a:off x="3272087" y="2180572"/>
            <a:ext cx="3177029" cy="530746"/>
            <a:chOff x="1094346" y="1476266"/>
            <a:chExt cx="6800716" cy="53074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EA1510-2D06-5C4F-825C-593701A631F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23E86B-86D6-BB40-9F0F-F1023B3B38C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012E6E-AA55-9040-A96A-D9FF935DF863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4A2FE-087C-AC4F-9776-A6E50C164A93}"/>
              </a:ext>
            </a:extLst>
          </p:cNvPr>
          <p:cNvGrpSpPr/>
          <p:nvPr/>
        </p:nvGrpSpPr>
        <p:grpSpPr>
          <a:xfrm>
            <a:off x="4164018" y="3138717"/>
            <a:ext cx="7610448" cy="530746"/>
            <a:chOff x="1094346" y="1476266"/>
            <a:chExt cx="6800716" cy="5307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5266CC3-5DF2-E24E-8F3E-12F91BBE8890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711CED-637C-A046-BA53-A4C1136AD5BF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AD311E-52B6-DF4D-A2A3-6A48573CC6E4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AC868D-1A24-4242-BB95-1406938981AE}"/>
              </a:ext>
            </a:extLst>
          </p:cNvPr>
          <p:cNvGrpSpPr/>
          <p:nvPr/>
        </p:nvGrpSpPr>
        <p:grpSpPr>
          <a:xfrm>
            <a:off x="5791546" y="3824846"/>
            <a:ext cx="2099851" cy="530746"/>
            <a:chOff x="1094346" y="1476266"/>
            <a:chExt cx="6800716" cy="5307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46570D-0C6E-0745-AB19-8FF84CB459D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FEE93A3-A795-7945-B5A6-9E971FC0629C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D4FFC8-F41A-B044-AAF5-1B845743B926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4F433B9-46A9-3F41-A241-E373EE9B7454}"/>
              </a:ext>
            </a:extLst>
          </p:cNvPr>
          <p:cNvGrpSpPr/>
          <p:nvPr/>
        </p:nvGrpSpPr>
        <p:grpSpPr>
          <a:xfrm>
            <a:off x="9028022" y="4893782"/>
            <a:ext cx="2099851" cy="530746"/>
            <a:chOff x="1094346" y="1476266"/>
            <a:chExt cx="6800716" cy="5307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3243F9-B86A-9749-81DF-C04103C2B335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8F10CB-5144-6144-BE35-DB24D74207C7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B95B37-66D4-2743-AA81-142D3672344A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ABECBD-731C-A84D-AA86-2EC6F423352C}"/>
              </a:ext>
            </a:extLst>
          </p:cNvPr>
          <p:cNvGrpSpPr/>
          <p:nvPr/>
        </p:nvGrpSpPr>
        <p:grpSpPr>
          <a:xfrm>
            <a:off x="4001090" y="0"/>
            <a:ext cx="532518" cy="6726852"/>
            <a:chOff x="7025562" y="0"/>
            <a:chExt cx="532518" cy="6726852"/>
          </a:xfrm>
        </p:grpSpPr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287B4CD6-8F50-7E41-BAFE-E0C1EF023FB6}"/>
                </a:ext>
              </a:extLst>
            </p:cNvPr>
            <p:cNvCxnSpPr>
              <a:cxnSpLocks/>
            </p:cNvCxnSpPr>
            <p:nvPr/>
          </p:nvCxnSpPr>
          <p:spPr>
            <a:xfrm>
              <a:off x="7291821" y="0"/>
              <a:ext cx="0" cy="6241137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610AE4-E9E4-EA4D-9B93-215E9C119D86}"/>
                </a:ext>
              </a:extLst>
            </p:cNvPr>
            <p:cNvSpPr txBox="1"/>
            <p:nvPr/>
          </p:nvSpPr>
          <p:spPr>
            <a:xfrm>
              <a:off x="7025562" y="635752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4</a:t>
              </a:r>
              <a:r>
                <a:rPr kumimoji="1" lang="ko-KR" altLang="en-US"/>
                <a:t>개</a:t>
              </a:r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925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9D9893-8D7B-3E41-9CC2-89CC9F5BFAD1}"/>
              </a:ext>
            </a:extLst>
          </p:cNvPr>
          <p:cNvSpPr/>
          <p:nvPr/>
        </p:nvSpPr>
        <p:spPr>
          <a:xfrm>
            <a:off x="465957" y="685038"/>
            <a:ext cx="3968206" cy="52410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log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974EB-26DB-1244-B94B-C7816ABF2CA1}"/>
              </a:ext>
            </a:extLst>
          </p:cNvPr>
          <p:cNvSpPr/>
          <p:nvPr/>
        </p:nvSpPr>
        <p:spPr>
          <a:xfrm>
            <a:off x="4449354" y="691681"/>
            <a:ext cx="2817319" cy="524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1D131-94B4-0240-8852-CAE739CCBD82}"/>
              </a:ext>
            </a:extLst>
          </p:cNvPr>
          <p:cNvSpPr txBox="1"/>
          <p:nvPr/>
        </p:nvSpPr>
        <p:spPr>
          <a:xfrm>
            <a:off x="13475213" y="5159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921F56-4054-584C-B3DE-9AF894116F2F}"/>
              </a:ext>
            </a:extLst>
          </p:cNvPr>
          <p:cNvGrpSpPr/>
          <p:nvPr/>
        </p:nvGrpSpPr>
        <p:grpSpPr>
          <a:xfrm>
            <a:off x="1081820" y="1426162"/>
            <a:ext cx="3177029" cy="530746"/>
            <a:chOff x="1094346" y="1476266"/>
            <a:chExt cx="6800716" cy="53074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478E63-8B73-5548-B233-27763BE0407D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6B0923-590E-2C4E-99FA-22BD2C63CF7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27BA4E-5585-6649-BEF9-AB3D93A6EC7C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BB1F01-47DB-4547-A8B3-21A64025530D}"/>
              </a:ext>
            </a:extLst>
          </p:cNvPr>
          <p:cNvGrpSpPr/>
          <p:nvPr/>
        </p:nvGrpSpPr>
        <p:grpSpPr>
          <a:xfrm>
            <a:off x="3272087" y="2180572"/>
            <a:ext cx="3177029" cy="530746"/>
            <a:chOff x="1094346" y="1476266"/>
            <a:chExt cx="6800716" cy="53074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EA1510-2D06-5C4F-825C-593701A631F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23E86B-86D6-BB40-9F0F-F1023B3B38C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012E6E-AA55-9040-A96A-D9FF935DF863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4A2FE-087C-AC4F-9776-A6E50C164A93}"/>
              </a:ext>
            </a:extLst>
          </p:cNvPr>
          <p:cNvGrpSpPr/>
          <p:nvPr/>
        </p:nvGrpSpPr>
        <p:grpSpPr>
          <a:xfrm>
            <a:off x="4164018" y="3138717"/>
            <a:ext cx="7610448" cy="530746"/>
            <a:chOff x="1094346" y="1476266"/>
            <a:chExt cx="6800716" cy="5307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5266CC3-5DF2-E24E-8F3E-12F91BBE8890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711CED-637C-A046-BA53-A4C1136AD5BF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AD311E-52B6-DF4D-A2A3-6A48573CC6E4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AC868D-1A24-4242-BB95-1406938981AE}"/>
              </a:ext>
            </a:extLst>
          </p:cNvPr>
          <p:cNvGrpSpPr/>
          <p:nvPr/>
        </p:nvGrpSpPr>
        <p:grpSpPr>
          <a:xfrm>
            <a:off x="5791546" y="3824846"/>
            <a:ext cx="2099851" cy="530746"/>
            <a:chOff x="1094346" y="1476266"/>
            <a:chExt cx="6800716" cy="5307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46570D-0C6E-0745-AB19-8FF84CB459D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FEE93A3-A795-7945-B5A6-9E971FC0629C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D4FFC8-F41A-B044-AAF5-1B845743B926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4F433B9-46A9-3F41-A241-E373EE9B7454}"/>
              </a:ext>
            </a:extLst>
          </p:cNvPr>
          <p:cNvGrpSpPr/>
          <p:nvPr/>
        </p:nvGrpSpPr>
        <p:grpSpPr>
          <a:xfrm>
            <a:off x="9028022" y="4893782"/>
            <a:ext cx="2099851" cy="530746"/>
            <a:chOff x="1094346" y="1476266"/>
            <a:chExt cx="6800716" cy="5307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3243F9-B86A-9749-81DF-C04103C2B335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8F10CB-5144-6144-BE35-DB24D74207C7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B95B37-66D4-2743-AA81-142D3672344A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ABECBD-731C-A84D-AA86-2EC6F423352C}"/>
              </a:ext>
            </a:extLst>
          </p:cNvPr>
          <p:cNvGrpSpPr/>
          <p:nvPr/>
        </p:nvGrpSpPr>
        <p:grpSpPr>
          <a:xfrm>
            <a:off x="2986195" y="0"/>
            <a:ext cx="532518" cy="6726852"/>
            <a:chOff x="7025562" y="0"/>
            <a:chExt cx="532518" cy="6726852"/>
          </a:xfrm>
        </p:grpSpPr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287B4CD6-8F50-7E41-BAFE-E0C1EF023FB6}"/>
                </a:ext>
              </a:extLst>
            </p:cNvPr>
            <p:cNvCxnSpPr>
              <a:cxnSpLocks/>
            </p:cNvCxnSpPr>
            <p:nvPr/>
          </p:nvCxnSpPr>
          <p:spPr>
            <a:xfrm>
              <a:off x="7291821" y="0"/>
              <a:ext cx="0" cy="6241137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610AE4-E9E4-EA4D-9B93-215E9C119D86}"/>
                </a:ext>
              </a:extLst>
            </p:cNvPr>
            <p:cNvSpPr txBox="1"/>
            <p:nvPr/>
          </p:nvSpPr>
          <p:spPr>
            <a:xfrm>
              <a:off x="7025562" y="635752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3</a:t>
              </a:r>
              <a:r>
                <a:rPr kumimoji="1" lang="ko-KR" altLang="en-US"/>
                <a:t>개</a:t>
              </a:r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54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9D9893-8D7B-3E41-9CC2-89CC9F5BFAD1}"/>
              </a:ext>
            </a:extLst>
          </p:cNvPr>
          <p:cNvSpPr/>
          <p:nvPr/>
        </p:nvSpPr>
        <p:spPr>
          <a:xfrm>
            <a:off x="465957" y="685038"/>
            <a:ext cx="3968206" cy="52410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log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974EB-26DB-1244-B94B-C7816ABF2CA1}"/>
              </a:ext>
            </a:extLst>
          </p:cNvPr>
          <p:cNvSpPr/>
          <p:nvPr/>
        </p:nvSpPr>
        <p:spPr>
          <a:xfrm>
            <a:off x="4449354" y="691681"/>
            <a:ext cx="2817319" cy="524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1D131-94B4-0240-8852-CAE739CCBD82}"/>
              </a:ext>
            </a:extLst>
          </p:cNvPr>
          <p:cNvSpPr txBox="1"/>
          <p:nvPr/>
        </p:nvSpPr>
        <p:spPr>
          <a:xfrm>
            <a:off x="13475213" y="5159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921F56-4054-584C-B3DE-9AF894116F2F}"/>
              </a:ext>
            </a:extLst>
          </p:cNvPr>
          <p:cNvGrpSpPr/>
          <p:nvPr/>
        </p:nvGrpSpPr>
        <p:grpSpPr>
          <a:xfrm>
            <a:off x="1081820" y="1426162"/>
            <a:ext cx="3177029" cy="530746"/>
            <a:chOff x="1094346" y="1476266"/>
            <a:chExt cx="6800716" cy="53074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478E63-8B73-5548-B233-27763BE0407D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6B0923-590E-2C4E-99FA-22BD2C63CF7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27BA4E-5585-6649-BEF9-AB3D93A6EC7C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BB1F01-47DB-4547-A8B3-21A64025530D}"/>
              </a:ext>
            </a:extLst>
          </p:cNvPr>
          <p:cNvGrpSpPr/>
          <p:nvPr/>
        </p:nvGrpSpPr>
        <p:grpSpPr>
          <a:xfrm>
            <a:off x="3272087" y="2180572"/>
            <a:ext cx="3177029" cy="530746"/>
            <a:chOff x="1094346" y="1476266"/>
            <a:chExt cx="6800716" cy="53074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EA1510-2D06-5C4F-825C-593701A631F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23E86B-86D6-BB40-9F0F-F1023B3B38C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012E6E-AA55-9040-A96A-D9FF935DF863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4A2FE-087C-AC4F-9776-A6E50C164A93}"/>
              </a:ext>
            </a:extLst>
          </p:cNvPr>
          <p:cNvGrpSpPr/>
          <p:nvPr/>
        </p:nvGrpSpPr>
        <p:grpSpPr>
          <a:xfrm>
            <a:off x="4164018" y="3138717"/>
            <a:ext cx="7610448" cy="530746"/>
            <a:chOff x="1094346" y="1476266"/>
            <a:chExt cx="6800716" cy="5307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5266CC3-5DF2-E24E-8F3E-12F91BBE8890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711CED-637C-A046-BA53-A4C1136AD5BF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AD311E-52B6-DF4D-A2A3-6A48573CC6E4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AC868D-1A24-4242-BB95-1406938981AE}"/>
              </a:ext>
            </a:extLst>
          </p:cNvPr>
          <p:cNvGrpSpPr/>
          <p:nvPr/>
        </p:nvGrpSpPr>
        <p:grpSpPr>
          <a:xfrm>
            <a:off x="5791546" y="3824846"/>
            <a:ext cx="2099851" cy="530746"/>
            <a:chOff x="1094346" y="1476266"/>
            <a:chExt cx="6800716" cy="5307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46570D-0C6E-0745-AB19-8FF84CB459D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FEE93A3-A795-7945-B5A6-9E971FC0629C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D4FFC8-F41A-B044-AAF5-1B845743B926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4F433B9-46A9-3F41-A241-E373EE9B7454}"/>
              </a:ext>
            </a:extLst>
          </p:cNvPr>
          <p:cNvGrpSpPr/>
          <p:nvPr/>
        </p:nvGrpSpPr>
        <p:grpSpPr>
          <a:xfrm>
            <a:off x="9028022" y="4893782"/>
            <a:ext cx="2099851" cy="530746"/>
            <a:chOff x="1094346" y="1476266"/>
            <a:chExt cx="6800716" cy="5307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3243F9-B86A-9749-81DF-C04103C2B335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8F10CB-5144-6144-BE35-DB24D74207C7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B95B37-66D4-2743-AA81-142D3672344A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ABECBD-731C-A84D-AA86-2EC6F423352C}"/>
              </a:ext>
            </a:extLst>
          </p:cNvPr>
          <p:cNvGrpSpPr/>
          <p:nvPr/>
        </p:nvGrpSpPr>
        <p:grpSpPr>
          <a:xfrm>
            <a:off x="6214219" y="0"/>
            <a:ext cx="532518" cy="6726852"/>
            <a:chOff x="7025562" y="0"/>
            <a:chExt cx="532518" cy="6726852"/>
          </a:xfrm>
        </p:grpSpPr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287B4CD6-8F50-7E41-BAFE-E0C1EF023FB6}"/>
                </a:ext>
              </a:extLst>
            </p:cNvPr>
            <p:cNvCxnSpPr>
              <a:cxnSpLocks/>
            </p:cNvCxnSpPr>
            <p:nvPr/>
          </p:nvCxnSpPr>
          <p:spPr>
            <a:xfrm>
              <a:off x="7291821" y="0"/>
              <a:ext cx="0" cy="6241137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610AE4-E9E4-EA4D-9B93-215E9C119D86}"/>
                </a:ext>
              </a:extLst>
            </p:cNvPr>
            <p:cNvSpPr txBox="1"/>
            <p:nvPr/>
          </p:nvSpPr>
          <p:spPr>
            <a:xfrm>
              <a:off x="7025562" y="635752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4</a:t>
              </a:r>
              <a:r>
                <a:rPr kumimoji="1" lang="ko-KR" altLang="en-US"/>
                <a:t>개</a:t>
              </a:r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480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9D9893-8D7B-3E41-9CC2-89CC9F5BFAD1}"/>
              </a:ext>
            </a:extLst>
          </p:cNvPr>
          <p:cNvSpPr/>
          <p:nvPr/>
        </p:nvSpPr>
        <p:spPr>
          <a:xfrm>
            <a:off x="465957" y="685038"/>
            <a:ext cx="3968206" cy="52410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log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974EB-26DB-1244-B94B-C7816ABF2CA1}"/>
              </a:ext>
            </a:extLst>
          </p:cNvPr>
          <p:cNvSpPr/>
          <p:nvPr/>
        </p:nvSpPr>
        <p:spPr>
          <a:xfrm>
            <a:off x="4449354" y="691681"/>
            <a:ext cx="2817319" cy="524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1D131-94B4-0240-8852-CAE739CCBD82}"/>
              </a:ext>
            </a:extLst>
          </p:cNvPr>
          <p:cNvSpPr txBox="1"/>
          <p:nvPr/>
        </p:nvSpPr>
        <p:spPr>
          <a:xfrm>
            <a:off x="13475213" y="5159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921F56-4054-584C-B3DE-9AF894116F2F}"/>
              </a:ext>
            </a:extLst>
          </p:cNvPr>
          <p:cNvGrpSpPr/>
          <p:nvPr/>
        </p:nvGrpSpPr>
        <p:grpSpPr>
          <a:xfrm>
            <a:off x="1081820" y="1426162"/>
            <a:ext cx="3177029" cy="530746"/>
            <a:chOff x="1094346" y="1476266"/>
            <a:chExt cx="6800716" cy="53074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478E63-8B73-5548-B233-27763BE0407D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6B0923-590E-2C4E-99FA-22BD2C63CF7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27BA4E-5585-6649-BEF9-AB3D93A6EC7C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BB1F01-47DB-4547-A8B3-21A64025530D}"/>
              </a:ext>
            </a:extLst>
          </p:cNvPr>
          <p:cNvGrpSpPr/>
          <p:nvPr/>
        </p:nvGrpSpPr>
        <p:grpSpPr>
          <a:xfrm>
            <a:off x="3272087" y="2180572"/>
            <a:ext cx="3177029" cy="530746"/>
            <a:chOff x="1094346" y="1476266"/>
            <a:chExt cx="6800716" cy="53074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EA1510-2D06-5C4F-825C-593701A631F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23E86B-86D6-BB40-9F0F-F1023B3B38C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012E6E-AA55-9040-A96A-D9FF935DF863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4A2FE-087C-AC4F-9776-A6E50C164A93}"/>
              </a:ext>
            </a:extLst>
          </p:cNvPr>
          <p:cNvGrpSpPr/>
          <p:nvPr/>
        </p:nvGrpSpPr>
        <p:grpSpPr>
          <a:xfrm>
            <a:off x="4164018" y="3138717"/>
            <a:ext cx="7610448" cy="530746"/>
            <a:chOff x="1094346" y="1476266"/>
            <a:chExt cx="6800716" cy="5307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5266CC3-5DF2-E24E-8F3E-12F91BBE8890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711CED-637C-A046-BA53-A4C1136AD5BF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AD311E-52B6-DF4D-A2A3-6A48573CC6E4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AC868D-1A24-4242-BB95-1406938981AE}"/>
              </a:ext>
            </a:extLst>
          </p:cNvPr>
          <p:cNvGrpSpPr/>
          <p:nvPr/>
        </p:nvGrpSpPr>
        <p:grpSpPr>
          <a:xfrm>
            <a:off x="5791546" y="3824846"/>
            <a:ext cx="2099851" cy="530746"/>
            <a:chOff x="1094346" y="1476266"/>
            <a:chExt cx="6800716" cy="5307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46570D-0C6E-0745-AB19-8FF84CB459D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FEE93A3-A795-7945-B5A6-9E971FC0629C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D4FFC8-F41A-B044-AAF5-1B845743B926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4F433B9-46A9-3F41-A241-E373EE9B7454}"/>
              </a:ext>
            </a:extLst>
          </p:cNvPr>
          <p:cNvGrpSpPr/>
          <p:nvPr/>
        </p:nvGrpSpPr>
        <p:grpSpPr>
          <a:xfrm>
            <a:off x="9028022" y="4893782"/>
            <a:ext cx="2099851" cy="530746"/>
            <a:chOff x="1094346" y="1476266"/>
            <a:chExt cx="6800716" cy="5307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3243F9-B86A-9749-81DF-C04103C2B335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8F10CB-5144-6144-BE35-DB24D74207C7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B95B37-66D4-2743-AA81-142D3672344A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ABECBD-731C-A84D-AA86-2EC6F423352C}"/>
              </a:ext>
            </a:extLst>
          </p:cNvPr>
          <p:cNvGrpSpPr/>
          <p:nvPr/>
        </p:nvGrpSpPr>
        <p:grpSpPr>
          <a:xfrm>
            <a:off x="3932723" y="0"/>
            <a:ext cx="532518" cy="6726852"/>
            <a:chOff x="7025562" y="0"/>
            <a:chExt cx="532518" cy="6726852"/>
          </a:xfrm>
        </p:grpSpPr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287B4CD6-8F50-7E41-BAFE-E0C1EF023FB6}"/>
                </a:ext>
              </a:extLst>
            </p:cNvPr>
            <p:cNvCxnSpPr>
              <a:cxnSpLocks/>
            </p:cNvCxnSpPr>
            <p:nvPr/>
          </p:nvCxnSpPr>
          <p:spPr>
            <a:xfrm>
              <a:off x="7291821" y="0"/>
              <a:ext cx="0" cy="6241137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610AE4-E9E4-EA4D-9B93-215E9C119D86}"/>
                </a:ext>
              </a:extLst>
            </p:cNvPr>
            <p:cNvSpPr txBox="1"/>
            <p:nvPr/>
          </p:nvSpPr>
          <p:spPr>
            <a:xfrm>
              <a:off x="7025562" y="635752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4</a:t>
              </a:r>
              <a:r>
                <a:rPr kumimoji="1" lang="ko-KR" altLang="en-US"/>
                <a:t>개</a:t>
              </a:r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15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9D9893-8D7B-3E41-9CC2-89CC9F5BFAD1}"/>
              </a:ext>
            </a:extLst>
          </p:cNvPr>
          <p:cNvSpPr/>
          <p:nvPr/>
        </p:nvSpPr>
        <p:spPr>
          <a:xfrm>
            <a:off x="465957" y="685038"/>
            <a:ext cx="3968206" cy="52410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log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974EB-26DB-1244-B94B-C7816ABF2CA1}"/>
              </a:ext>
            </a:extLst>
          </p:cNvPr>
          <p:cNvSpPr/>
          <p:nvPr/>
        </p:nvSpPr>
        <p:spPr>
          <a:xfrm>
            <a:off x="4449354" y="691681"/>
            <a:ext cx="2817319" cy="524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1D131-94B4-0240-8852-CAE739CCBD82}"/>
              </a:ext>
            </a:extLst>
          </p:cNvPr>
          <p:cNvSpPr txBox="1"/>
          <p:nvPr/>
        </p:nvSpPr>
        <p:spPr>
          <a:xfrm>
            <a:off x="13475213" y="5159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921F56-4054-584C-B3DE-9AF894116F2F}"/>
              </a:ext>
            </a:extLst>
          </p:cNvPr>
          <p:cNvGrpSpPr/>
          <p:nvPr/>
        </p:nvGrpSpPr>
        <p:grpSpPr>
          <a:xfrm>
            <a:off x="1081820" y="1426162"/>
            <a:ext cx="3177029" cy="530746"/>
            <a:chOff x="1094346" y="1476266"/>
            <a:chExt cx="6800716" cy="53074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478E63-8B73-5548-B233-27763BE0407D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6B0923-590E-2C4E-99FA-22BD2C63CF7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27BA4E-5585-6649-BEF9-AB3D93A6EC7C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BB1F01-47DB-4547-A8B3-21A64025530D}"/>
              </a:ext>
            </a:extLst>
          </p:cNvPr>
          <p:cNvGrpSpPr/>
          <p:nvPr/>
        </p:nvGrpSpPr>
        <p:grpSpPr>
          <a:xfrm>
            <a:off x="3272087" y="2180572"/>
            <a:ext cx="3177029" cy="530746"/>
            <a:chOff x="1094346" y="1476266"/>
            <a:chExt cx="6800716" cy="53074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EA1510-2D06-5C4F-825C-593701A631F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23E86B-86D6-BB40-9F0F-F1023B3B38CA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012E6E-AA55-9040-A96A-D9FF935DF863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4A2FE-087C-AC4F-9776-A6E50C164A93}"/>
              </a:ext>
            </a:extLst>
          </p:cNvPr>
          <p:cNvGrpSpPr/>
          <p:nvPr/>
        </p:nvGrpSpPr>
        <p:grpSpPr>
          <a:xfrm>
            <a:off x="4164018" y="3138717"/>
            <a:ext cx="7610448" cy="530746"/>
            <a:chOff x="1094346" y="1476266"/>
            <a:chExt cx="6800716" cy="53074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5266CC3-5DF2-E24E-8F3E-12F91BBE8890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711CED-637C-A046-BA53-A4C1136AD5BF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AD311E-52B6-DF4D-A2A3-6A48573CC6E4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AC868D-1A24-4242-BB95-1406938981AE}"/>
              </a:ext>
            </a:extLst>
          </p:cNvPr>
          <p:cNvGrpSpPr/>
          <p:nvPr/>
        </p:nvGrpSpPr>
        <p:grpSpPr>
          <a:xfrm>
            <a:off x="5791546" y="3824846"/>
            <a:ext cx="2099851" cy="530746"/>
            <a:chOff x="1094346" y="1476266"/>
            <a:chExt cx="6800716" cy="53074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46570D-0C6E-0745-AB19-8FF84CB459D2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FEE93A3-A795-7945-B5A6-9E971FC0629C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D4FFC8-F41A-B044-AAF5-1B845743B926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4F433B9-46A9-3F41-A241-E373EE9B7454}"/>
              </a:ext>
            </a:extLst>
          </p:cNvPr>
          <p:cNvGrpSpPr/>
          <p:nvPr/>
        </p:nvGrpSpPr>
        <p:grpSpPr>
          <a:xfrm>
            <a:off x="9028022" y="4893782"/>
            <a:ext cx="2099851" cy="530746"/>
            <a:chOff x="1094346" y="1476266"/>
            <a:chExt cx="6800716" cy="5307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3243F9-B86A-9749-81DF-C04103C2B335}"/>
                </a:ext>
              </a:extLst>
            </p:cNvPr>
            <p:cNvSpPr/>
            <p:nvPr/>
          </p:nvSpPr>
          <p:spPr>
            <a:xfrm>
              <a:off x="1094346" y="1476266"/>
              <a:ext cx="3968206" cy="52410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/>
                <a:t>log</a:t>
              </a:r>
              <a:endParaRPr kumimoji="1" lang="ko-Kore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8F10CB-5144-6144-BE35-DB24D74207C7}"/>
                </a:ext>
              </a:extLst>
            </p:cNvPr>
            <p:cNvSpPr/>
            <p:nvPr/>
          </p:nvSpPr>
          <p:spPr>
            <a:xfrm>
              <a:off x="5077743" y="1482909"/>
              <a:ext cx="2817319" cy="52410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B95B37-66D4-2743-AA81-142D3672344A}"/>
                </a:ext>
              </a:extLst>
            </p:cNvPr>
            <p:cNvSpPr txBox="1"/>
            <p:nvPr/>
          </p:nvSpPr>
          <p:spPr>
            <a:xfrm>
              <a:off x="5782809" y="1553651"/>
              <a:ext cx="153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ore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ABECBD-731C-A84D-AA86-2EC6F423352C}"/>
              </a:ext>
            </a:extLst>
          </p:cNvPr>
          <p:cNvGrpSpPr/>
          <p:nvPr/>
        </p:nvGrpSpPr>
        <p:grpSpPr>
          <a:xfrm>
            <a:off x="11565244" y="0"/>
            <a:ext cx="532518" cy="6726852"/>
            <a:chOff x="7025562" y="0"/>
            <a:chExt cx="532518" cy="6726852"/>
          </a:xfrm>
        </p:grpSpPr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287B4CD6-8F50-7E41-BAFE-E0C1EF023FB6}"/>
                </a:ext>
              </a:extLst>
            </p:cNvPr>
            <p:cNvCxnSpPr>
              <a:cxnSpLocks/>
            </p:cNvCxnSpPr>
            <p:nvPr/>
          </p:nvCxnSpPr>
          <p:spPr>
            <a:xfrm>
              <a:off x="7291821" y="0"/>
              <a:ext cx="0" cy="6241137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610AE4-E9E4-EA4D-9B93-215E9C119D86}"/>
                </a:ext>
              </a:extLst>
            </p:cNvPr>
            <p:cNvSpPr txBox="1"/>
            <p:nvPr/>
          </p:nvSpPr>
          <p:spPr>
            <a:xfrm>
              <a:off x="7025562" y="635752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1</a:t>
              </a:r>
              <a:r>
                <a:rPr kumimoji="1" lang="ko-KR" altLang="en-US"/>
                <a:t>개</a:t>
              </a:r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68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102</Words>
  <Application>Microsoft Macintosh PowerPoint</Application>
  <PresentationFormat>와이드스크린</PresentationFormat>
  <Paragraphs>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4</cp:revision>
  <dcterms:created xsi:type="dcterms:W3CDTF">2021-02-18T09:31:09Z</dcterms:created>
  <dcterms:modified xsi:type="dcterms:W3CDTF">2021-02-18T10:21:46Z</dcterms:modified>
</cp:coreProperties>
</file>