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0"/>
  </p:normalViewPr>
  <p:slideViewPr>
    <p:cSldViewPr snapToGrid="0" snapToObjects="1">
      <p:cViewPr>
        <p:scale>
          <a:sx n="98" d="100"/>
          <a:sy n="98" d="100"/>
        </p:scale>
        <p:origin x="111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2F2E9-B872-0D4C-8141-ECCDCA423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E48806-A8E8-314F-9374-66355C0C5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53D4F5-8DE4-0E4F-82D4-240407C7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547A-ED06-7043-A782-F7AEA9D58505}" type="datetimeFigureOut">
              <a:t>2021. 2. 19.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89DC9-92BC-6A44-9653-CE2282BB0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18832-85BB-8441-9CDE-65B3B8B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1AF-7CB2-0848-A116-BF83A2D37F4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791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EF8A1-7D8D-0C40-BD72-33F42BB1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488908-168C-004D-A067-3913A64FD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99F6DF-D68F-754F-9EC1-19F17066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547A-ED06-7043-A782-F7AEA9D58505}" type="datetimeFigureOut">
              <a:t>2021. 2. 19.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6CF5A4-EBC9-5840-BCEA-C33BBE1B1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D8D645-24AC-2E47-B21A-813F839E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1AF-7CB2-0848-A116-BF83A2D37F4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762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27514A-A9EE-EC42-BA87-40C3065D3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688DD3-51FD-224C-9357-0F614A66F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0F2024-682C-7D48-958E-73E1CE9C9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547A-ED06-7043-A782-F7AEA9D58505}" type="datetimeFigureOut">
              <a:t>2021. 2. 19.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788EB-9440-3D4A-AE45-00B8A9F8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6420F-30CB-6A4C-B0D8-23C95C2DB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1AF-7CB2-0848-A116-BF83A2D37F4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7526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DFC0C-9797-4C4F-95F1-0E3601319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B3E75-8F77-6449-9DD3-C997FD3E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2834E-554F-4644-9E36-C6FED020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547A-ED06-7043-A782-F7AEA9D58505}" type="datetimeFigureOut">
              <a:t>2021. 2. 19.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98E08-8DC7-1541-B005-2D6DED61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55AEA-702B-8745-BD3B-CA54A8EF1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1AF-7CB2-0848-A116-BF83A2D37F4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0703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11315-2FB7-D647-9432-03E0569DE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28AFB-D223-8B43-B31D-35CACEF7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C0150-CC8A-5940-83E0-17142685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547A-ED06-7043-A782-F7AEA9D58505}" type="datetimeFigureOut">
              <a:t>2021. 2. 19.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0A55F4-2B9A-B049-ACEF-B26AAC95F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4477F-7AE6-A745-9F93-06AC6D9B3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1AF-7CB2-0848-A116-BF83A2D37F4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2723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6ACE6-E914-5243-9C49-34C01871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4636D5-B717-304E-8312-025C43C0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02F692-0914-6841-B9E3-32E951811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E0148B-3855-E643-AD96-B1D30490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547A-ED06-7043-A782-F7AEA9D58505}" type="datetimeFigureOut">
              <a:t>2021. 2. 19.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D6E228-649C-AF47-B55F-F07C09551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E19471-6191-E348-B8AA-930DA320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1AF-7CB2-0848-A116-BF83A2D37F4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9780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B94C9-A3AA-D048-8297-5F454F1A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221112-A7A0-8F46-93D7-07B7E4AD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F798C3-1456-D246-BFEA-A774DFE6E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EA1B5-2789-8841-9420-EFDB69FC5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4C2242-8B83-A94A-9F79-42704A53C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6F8F24-5BDA-5341-A667-AE211F89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547A-ED06-7043-A782-F7AEA9D58505}" type="datetimeFigureOut">
              <a:t>2021. 2. 19.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BCFBAB-7429-BD4C-BEC7-A0122ECA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3E3E20-5A1E-6946-9AB5-1A69E756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1AF-7CB2-0848-A116-BF83A2D37F4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139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CF510-A93A-664E-A6DF-BD22AEF7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A260E8-34E7-1748-AF89-D72B917B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547A-ED06-7043-A782-F7AEA9D58505}" type="datetimeFigureOut">
              <a:t>2021. 2. 19.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F66E26-1445-C940-B357-2C5D048A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1CC0AF-D4F0-0745-9BE1-E77744F7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1AF-7CB2-0848-A116-BF83A2D37F4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314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D1C8C7-D839-B642-9B76-EF32B151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547A-ED06-7043-A782-F7AEA9D58505}" type="datetimeFigureOut">
              <a:t>2021. 2. 19.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257688-009F-404B-83D7-0193AD9E0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EF1CCA-2EC9-D644-A0D0-58772CD0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1AF-7CB2-0848-A116-BF83A2D37F4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997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4D86B-2E0E-AE40-B463-39BC3053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07B0F-2D38-E840-B930-AD92B99C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BEC850-A590-3246-9977-4B4D9A25E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FC3BDF-BE9F-2741-9C70-64E4E144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547A-ED06-7043-A782-F7AEA9D58505}" type="datetimeFigureOut">
              <a:t>2021. 2. 19.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9F42F0-D0CA-F848-B15C-0692D788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F0ED73-A5F4-2448-B925-4605FF7C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1AF-7CB2-0848-A116-BF83A2D37F4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7720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45776-6C8F-024A-813E-FAC840EEA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283159-2706-A245-B061-491F9C4C9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3DFFB4-7418-1B4D-9994-7EF2E15AE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E5957-0DF7-3B47-B66D-EF287587D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C547A-ED06-7043-A782-F7AEA9D58505}" type="datetimeFigureOut">
              <a:t>2021. 2. 19.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D5264F-9257-BB42-9562-87F7C157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FA05BC-E7F8-7B44-9C5C-B252E4DE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6C1AF-7CB2-0848-A116-BF83A2D37F4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608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EE8CE1-9B92-9E4F-8731-1FC17574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559E12-F934-FF49-8724-7F5826ACC6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CD359-6314-5947-807E-169A577DA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C547A-ED06-7043-A782-F7AEA9D58505}" type="datetimeFigureOut">
              <a:t>2021. 2. 19.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DF6A27-CDA3-0A40-92F1-75E8B7DCF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47FA0D-350D-024D-A6CB-F215B9FC0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C1AF-7CB2-0848-A116-BF83A2D37F4C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69011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10203690" y="548569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69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6096000" y="278713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5" y="466992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6" y="54833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9915" y="507579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02057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5" y="426478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5" y="466992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6" y="54833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9915" y="507579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040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6" y="4671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6" y="507668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6028690" y="298851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9916" y="548255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3391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6" y="4671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6" y="507668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6" y="425948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9916" y="548255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6167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6" y="509214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6" y="549728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6" y="468008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5803976" y="298851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2488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6" y="509214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6" y="549728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6" y="468008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9916" y="427266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1571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6" y="550507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6028690" y="288510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6" y="509301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9916" y="4685596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6010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6" y="550507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6" y="427847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6" y="509301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9916" y="4685596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786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6231234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6" y="468204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6" y="5496580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9916" y="508916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746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6" y="5096688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6" y="387952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6" y="469406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9916" y="428664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10199916" y="5499460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609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6361146" y="2285608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19650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6" y="549728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6" y="428012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6" y="5094660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9916" y="468724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6028690" y="3086490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160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6" y="508053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6" y="4274988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10199916" y="548330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FA2F4-66AA-B447-B043-BE13B417506D}"/>
              </a:ext>
            </a:extLst>
          </p:cNvPr>
          <p:cNvSpPr/>
          <p:nvPr/>
        </p:nvSpPr>
        <p:spPr>
          <a:xfrm>
            <a:off x="10199916" y="4677760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282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6" y="548330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6" y="4677758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6433459" y="332792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FA2F4-66AA-B447-B043-BE13B417506D}"/>
              </a:ext>
            </a:extLst>
          </p:cNvPr>
          <p:cNvSpPr/>
          <p:nvPr/>
        </p:nvSpPr>
        <p:spPr>
          <a:xfrm>
            <a:off x="10199916" y="5080530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8953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202642" y="5108448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10210807" y="5492498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(0, 3, 4)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FA2F4-66AA-B447-B043-BE13B417506D}"/>
              </a:ext>
            </a:extLst>
          </p:cNvPr>
          <p:cNvSpPr/>
          <p:nvPr/>
        </p:nvSpPr>
        <p:spPr>
          <a:xfrm>
            <a:off x="10202642" y="4705676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18B3BC-3A01-514C-A981-7709D9561C01}"/>
              </a:ext>
            </a:extLst>
          </p:cNvPr>
          <p:cNvSpPr/>
          <p:nvPr/>
        </p:nvSpPr>
        <p:spPr>
          <a:xfrm>
            <a:off x="8707732" y="151545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18D8C6-803C-6646-9945-FE2F971B2A2B}"/>
              </a:ext>
            </a:extLst>
          </p:cNvPr>
          <p:cNvSpPr/>
          <p:nvPr/>
        </p:nvSpPr>
        <p:spPr>
          <a:xfrm>
            <a:off x="10199916" y="4321626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(0, 4, 3)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7748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202642" y="5108448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6137547" y="292515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(0, 3, 4)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FA2F4-66AA-B447-B043-BE13B417506D}"/>
              </a:ext>
            </a:extLst>
          </p:cNvPr>
          <p:cNvSpPr/>
          <p:nvPr/>
        </p:nvSpPr>
        <p:spPr>
          <a:xfrm>
            <a:off x="10202642" y="4705676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18B3BC-3A01-514C-A981-7709D9561C01}"/>
              </a:ext>
            </a:extLst>
          </p:cNvPr>
          <p:cNvSpPr/>
          <p:nvPr/>
        </p:nvSpPr>
        <p:spPr>
          <a:xfrm>
            <a:off x="8707732" y="151545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18D8C6-803C-6646-9945-FE2F971B2A2B}"/>
              </a:ext>
            </a:extLst>
          </p:cNvPr>
          <p:cNvSpPr/>
          <p:nvPr/>
        </p:nvSpPr>
        <p:spPr>
          <a:xfrm>
            <a:off x="10199916" y="4321626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(0, 4, 3)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0550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210802" y="548792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10221688" y="425152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(10, 4, 4)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FA2F4-66AA-B447-B043-BE13B417506D}"/>
              </a:ext>
            </a:extLst>
          </p:cNvPr>
          <p:cNvSpPr/>
          <p:nvPr/>
        </p:nvSpPr>
        <p:spPr>
          <a:xfrm>
            <a:off x="10210802" y="507579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18B3BC-3A01-514C-A981-7709D9561C01}"/>
              </a:ext>
            </a:extLst>
          </p:cNvPr>
          <p:cNvSpPr/>
          <p:nvPr/>
        </p:nvSpPr>
        <p:spPr>
          <a:xfrm>
            <a:off x="8707732" y="151545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18D8C6-803C-6646-9945-FE2F971B2A2B}"/>
              </a:ext>
            </a:extLst>
          </p:cNvPr>
          <p:cNvSpPr/>
          <p:nvPr/>
        </p:nvSpPr>
        <p:spPr>
          <a:xfrm>
            <a:off x="10210802" y="4663658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(0, 4, 3)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FA4C48-B200-AE4A-9B92-2472A05F2033}"/>
              </a:ext>
            </a:extLst>
          </p:cNvPr>
          <p:cNvSpPr/>
          <p:nvPr/>
        </p:nvSpPr>
        <p:spPr>
          <a:xfrm>
            <a:off x="8711822" y="11120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(0, 3, 4)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00035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6208517" y="3352798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10221688" y="425152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(10, 4, 4)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FA2F4-66AA-B447-B043-BE13B417506D}"/>
              </a:ext>
            </a:extLst>
          </p:cNvPr>
          <p:cNvSpPr/>
          <p:nvPr/>
        </p:nvSpPr>
        <p:spPr>
          <a:xfrm>
            <a:off x="10210802" y="507579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18B3BC-3A01-514C-A981-7709D9561C01}"/>
              </a:ext>
            </a:extLst>
          </p:cNvPr>
          <p:cNvSpPr/>
          <p:nvPr/>
        </p:nvSpPr>
        <p:spPr>
          <a:xfrm>
            <a:off x="8707732" y="151545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18D8C6-803C-6646-9945-FE2F971B2A2B}"/>
              </a:ext>
            </a:extLst>
          </p:cNvPr>
          <p:cNvSpPr/>
          <p:nvPr/>
        </p:nvSpPr>
        <p:spPr>
          <a:xfrm>
            <a:off x="10210802" y="4663658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(0, 4, 3)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FA4C48-B200-AE4A-9B92-2472A05F2033}"/>
              </a:ext>
            </a:extLst>
          </p:cNvPr>
          <p:cNvSpPr/>
          <p:nvPr/>
        </p:nvSpPr>
        <p:spPr>
          <a:xfrm>
            <a:off x="8711822" y="11120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(0, 3, 4)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70696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10210802" y="466121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(10, 4, 4)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FA2F4-66AA-B447-B043-BE13B417506D}"/>
              </a:ext>
            </a:extLst>
          </p:cNvPr>
          <p:cNvSpPr/>
          <p:nvPr/>
        </p:nvSpPr>
        <p:spPr>
          <a:xfrm>
            <a:off x="10199916" y="548547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18B3BC-3A01-514C-A981-7709D9561C01}"/>
              </a:ext>
            </a:extLst>
          </p:cNvPr>
          <p:cNvSpPr/>
          <p:nvPr/>
        </p:nvSpPr>
        <p:spPr>
          <a:xfrm>
            <a:off x="8707732" y="151545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18D8C6-803C-6646-9945-FE2F971B2A2B}"/>
              </a:ext>
            </a:extLst>
          </p:cNvPr>
          <p:cNvSpPr/>
          <p:nvPr/>
        </p:nvSpPr>
        <p:spPr>
          <a:xfrm>
            <a:off x="10199916" y="5073346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(0, 4, 3)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FA4C48-B200-AE4A-9B92-2472A05F2033}"/>
              </a:ext>
            </a:extLst>
          </p:cNvPr>
          <p:cNvSpPr/>
          <p:nvPr/>
        </p:nvSpPr>
        <p:spPr>
          <a:xfrm>
            <a:off x="8711822" y="11120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(0, 3, 4)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26DA3E-C5F1-B740-B31F-332601A528F7}"/>
              </a:ext>
            </a:extLst>
          </p:cNvPr>
          <p:cNvSpPr/>
          <p:nvPr/>
        </p:nvSpPr>
        <p:spPr>
          <a:xfrm>
            <a:off x="8724071" y="70899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3162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10210802" y="466121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(10, 4, 4)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4FA2F4-66AA-B447-B043-BE13B417506D}"/>
              </a:ext>
            </a:extLst>
          </p:cNvPr>
          <p:cNvSpPr/>
          <p:nvPr/>
        </p:nvSpPr>
        <p:spPr>
          <a:xfrm>
            <a:off x="10199916" y="548547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18B3BC-3A01-514C-A981-7709D9561C01}"/>
              </a:ext>
            </a:extLst>
          </p:cNvPr>
          <p:cNvSpPr/>
          <p:nvPr/>
        </p:nvSpPr>
        <p:spPr>
          <a:xfrm>
            <a:off x="8707732" y="151545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18D8C6-803C-6646-9945-FE2F971B2A2B}"/>
              </a:ext>
            </a:extLst>
          </p:cNvPr>
          <p:cNvSpPr/>
          <p:nvPr/>
        </p:nvSpPr>
        <p:spPr>
          <a:xfrm>
            <a:off x="10199916" y="5073346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(0, 4, 3)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FA4C48-B200-AE4A-9B92-2472A05F2033}"/>
              </a:ext>
            </a:extLst>
          </p:cNvPr>
          <p:cNvSpPr/>
          <p:nvPr/>
        </p:nvSpPr>
        <p:spPr>
          <a:xfrm>
            <a:off x="8711822" y="11120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(0, 3, 4)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26DA3E-C5F1-B740-B31F-332601A528F7}"/>
              </a:ext>
            </a:extLst>
          </p:cNvPr>
          <p:cNvSpPr/>
          <p:nvPr/>
        </p:nvSpPr>
        <p:spPr>
          <a:xfrm>
            <a:off x="8724071" y="70899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2C8BEE-3F5F-894B-95FD-67B305ACED04}"/>
              </a:ext>
            </a:extLst>
          </p:cNvPr>
          <p:cNvSpPr/>
          <p:nvPr/>
        </p:nvSpPr>
        <p:spPr>
          <a:xfrm>
            <a:off x="5946892" y="332792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292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10210802" y="508515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(10, 4, 4)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18B3BC-3A01-514C-A981-7709D9561C01}"/>
              </a:ext>
            </a:extLst>
          </p:cNvPr>
          <p:cNvSpPr/>
          <p:nvPr/>
        </p:nvSpPr>
        <p:spPr>
          <a:xfrm>
            <a:off x="8707732" y="151545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18D8C6-803C-6646-9945-FE2F971B2A2B}"/>
              </a:ext>
            </a:extLst>
          </p:cNvPr>
          <p:cNvSpPr/>
          <p:nvPr/>
        </p:nvSpPr>
        <p:spPr>
          <a:xfrm>
            <a:off x="10199916" y="549728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(0, 4, 3)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FA4C48-B200-AE4A-9B92-2472A05F2033}"/>
              </a:ext>
            </a:extLst>
          </p:cNvPr>
          <p:cNvSpPr/>
          <p:nvPr/>
        </p:nvSpPr>
        <p:spPr>
          <a:xfrm>
            <a:off x="8711822" y="11120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(0, 3, 4)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26DA3E-C5F1-B740-B31F-332601A528F7}"/>
              </a:ext>
            </a:extLst>
          </p:cNvPr>
          <p:cNvSpPr/>
          <p:nvPr/>
        </p:nvSpPr>
        <p:spPr>
          <a:xfrm>
            <a:off x="8724071" y="70899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2C8BEE-3F5F-894B-95FD-67B305ACED04}"/>
              </a:ext>
            </a:extLst>
          </p:cNvPr>
          <p:cNvSpPr/>
          <p:nvPr/>
        </p:nvSpPr>
        <p:spPr>
          <a:xfrm>
            <a:off x="8724071" y="32832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984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205259" y="509611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6" y="549418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64059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10199916" y="548422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(10, 4, 4)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18B3BC-3A01-514C-A981-7709D9561C01}"/>
              </a:ext>
            </a:extLst>
          </p:cNvPr>
          <p:cNvSpPr/>
          <p:nvPr/>
        </p:nvSpPr>
        <p:spPr>
          <a:xfrm>
            <a:off x="8707732" y="151545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18D8C6-803C-6646-9945-FE2F971B2A2B}"/>
              </a:ext>
            </a:extLst>
          </p:cNvPr>
          <p:cNvSpPr/>
          <p:nvPr/>
        </p:nvSpPr>
        <p:spPr>
          <a:xfrm>
            <a:off x="6324606" y="286838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(0, 4, 3)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FA4C48-B200-AE4A-9B92-2472A05F2033}"/>
              </a:ext>
            </a:extLst>
          </p:cNvPr>
          <p:cNvSpPr/>
          <p:nvPr/>
        </p:nvSpPr>
        <p:spPr>
          <a:xfrm>
            <a:off x="8711822" y="11120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(0, 3, 4)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26DA3E-C5F1-B740-B31F-332601A528F7}"/>
              </a:ext>
            </a:extLst>
          </p:cNvPr>
          <p:cNvSpPr/>
          <p:nvPr/>
        </p:nvSpPr>
        <p:spPr>
          <a:xfrm>
            <a:off x="8724071" y="70899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2C8BEE-3F5F-894B-95FD-67B305ACED04}"/>
              </a:ext>
            </a:extLst>
          </p:cNvPr>
          <p:cNvSpPr/>
          <p:nvPr/>
        </p:nvSpPr>
        <p:spPr>
          <a:xfrm>
            <a:off x="8724071" y="32832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63814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10199916" y="548422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(10, 4, 4)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18B3BC-3A01-514C-A981-7709D9561C01}"/>
              </a:ext>
            </a:extLst>
          </p:cNvPr>
          <p:cNvSpPr/>
          <p:nvPr/>
        </p:nvSpPr>
        <p:spPr>
          <a:xfrm>
            <a:off x="8707732" y="151545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18D8C6-803C-6646-9945-FE2F971B2A2B}"/>
              </a:ext>
            </a:extLst>
          </p:cNvPr>
          <p:cNvSpPr/>
          <p:nvPr/>
        </p:nvSpPr>
        <p:spPr>
          <a:xfrm>
            <a:off x="8711821" y="594594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(0, 4, 3)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FA4C48-B200-AE4A-9B92-2472A05F2033}"/>
              </a:ext>
            </a:extLst>
          </p:cNvPr>
          <p:cNvSpPr/>
          <p:nvPr/>
        </p:nvSpPr>
        <p:spPr>
          <a:xfrm>
            <a:off x="8711822" y="11120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(0, 3, 4)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26DA3E-C5F1-B740-B31F-332601A528F7}"/>
              </a:ext>
            </a:extLst>
          </p:cNvPr>
          <p:cNvSpPr/>
          <p:nvPr/>
        </p:nvSpPr>
        <p:spPr>
          <a:xfrm>
            <a:off x="8724071" y="70899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2C8BEE-3F5F-894B-95FD-67B305ACED04}"/>
              </a:ext>
            </a:extLst>
          </p:cNvPr>
          <p:cNvSpPr/>
          <p:nvPr/>
        </p:nvSpPr>
        <p:spPr>
          <a:xfrm>
            <a:off x="8724071" y="32832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14563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6567532" y="3200566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(10, 4, 4)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18B3BC-3A01-514C-A981-7709D9561C01}"/>
              </a:ext>
            </a:extLst>
          </p:cNvPr>
          <p:cNvSpPr/>
          <p:nvPr/>
        </p:nvSpPr>
        <p:spPr>
          <a:xfrm>
            <a:off x="8707732" y="151545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18D8C6-803C-6646-9945-FE2F971B2A2B}"/>
              </a:ext>
            </a:extLst>
          </p:cNvPr>
          <p:cNvSpPr/>
          <p:nvPr/>
        </p:nvSpPr>
        <p:spPr>
          <a:xfrm>
            <a:off x="8711821" y="594594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(0, 4, 3)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FA4C48-B200-AE4A-9B92-2472A05F2033}"/>
              </a:ext>
            </a:extLst>
          </p:cNvPr>
          <p:cNvSpPr/>
          <p:nvPr/>
        </p:nvSpPr>
        <p:spPr>
          <a:xfrm>
            <a:off x="8711822" y="11120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(0, 3, 4)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26DA3E-C5F1-B740-B31F-332601A528F7}"/>
              </a:ext>
            </a:extLst>
          </p:cNvPr>
          <p:cNvSpPr/>
          <p:nvPr/>
        </p:nvSpPr>
        <p:spPr>
          <a:xfrm>
            <a:off x="8724071" y="70899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2C8BEE-3F5F-894B-95FD-67B305ACED04}"/>
              </a:ext>
            </a:extLst>
          </p:cNvPr>
          <p:cNvSpPr/>
          <p:nvPr/>
        </p:nvSpPr>
        <p:spPr>
          <a:xfrm>
            <a:off x="8724071" y="32832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20378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89221D2-3102-6246-9BEE-B899E7214724}"/>
              </a:ext>
            </a:extLst>
          </p:cNvPr>
          <p:cNvSpPr/>
          <p:nvPr/>
        </p:nvSpPr>
        <p:spPr>
          <a:xfrm>
            <a:off x="8707734" y="393208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23A7455-1F9C-5A47-B50E-38DC7B8735D6}"/>
              </a:ext>
            </a:extLst>
          </p:cNvPr>
          <p:cNvSpPr/>
          <p:nvPr/>
        </p:nvSpPr>
        <p:spPr>
          <a:xfrm>
            <a:off x="8724071" y="352931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29E69A9-67B9-4A4A-830C-2CC78B7A0F62}"/>
              </a:ext>
            </a:extLst>
          </p:cNvPr>
          <p:cNvSpPr/>
          <p:nvPr/>
        </p:nvSpPr>
        <p:spPr>
          <a:xfrm>
            <a:off x="8707734" y="312654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625729-02F7-1548-AAA0-5FE2A76BC090}"/>
              </a:ext>
            </a:extLst>
          </p:cNvPr>
          <p:cNvSpPr/>
          <p:nvPr/>
        </p:nvSpPr>
        <p:spPr>
          <a:xfrm>
            <a:off x="8707733" y="27237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AA2B1F2-5853-AE4B-AF34-9AD3677D2C5F}"/>
              </a:ext>
            </a:extLst>
          </p:cNvPr>
          <p:cNvSpPr/>
          <p:nvPr/>
        </p:nvSpPr>
        <p:spPr>
          <a:xfrm>
            <a:off x="8705006" y="232099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(5, 3, 1)</a:t>
            </a:r>
            <a:endParaRPr kumimoji="1" lang="ko-Kore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69B5E1-5E20-274A-B4AA-5A2F4F245974}"/>
              </a:ext>
            </a:extLst>
          </p:cNvPr>
          <p:cNvSpPr/>
          <p:nvPr/>
        </p:nvSpPr>
        <p:spPr>
          <a:xfrm>
            <a:off x="1200030" y="255950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4A55711-F199-814C-AA45-9B0FFEE35EA9}"/>
              </a:ext>
            </a:extLst>
          </p:cNvPr>
          <p:cNvSpPr/>
          <p:nvPr/>
        </p:nvSpPr>
        <p:spPr>
          <a:xfrm>
            <a:off x="8711820" y="634871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(10, 4, 4)</a:t>
            </a:r>
            <a:endParaRPr kumimoji="1" lang="ko-Kore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73240D2-F1B4-9E45-83B1-322B3BF5D7A3}"/>
              </a:ext>
            </a:extLst>
          </p:cNvPr>
          <p:cNvSpPr/>
          <p:nvPr/>
        </p:nvSpPr>
        <p:spPr>
          <a:xfrm>
            <a:off x="8696849" y="191822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(0, 3, 2)</a:t>
            </a:r>
            <a:endParaRPr kumimoji="1" lang="ko-Kore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18B3BC-3A01-514C-A981-7709D9561C01}"/>
              </a:ext>
            </a:extLst>
          </p:cNvPr>
          <p:cNvSpPr/>
          <p:nvPr/>
        </p:nvSpPr>
        <p:spPr>
          <a:xfrm>
            <a:off x="8707732" y="151545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(0, 3, 3)</a:t>
            </a:r>
            <a:endParaRPr kumimoji="1" lang="ko-Kore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18D8C6-803C-6646-9945-FE2F971B2A2B}"/>
              </a:ext>
            </a:extLst>
          </p:cNvPr>
          <p:cNvSpPr/>
          <p:nvPr/>
        </p:nvSpPr>
        <p:spPr>
          <a:xfrm>
            <a:off x="8711821" y="5945947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(0, 4, 3)</a:t>
            </a:r>
            <a:endParaRPr kumimoji="1" lang="ko-Kore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3FA4C48-B200-AE4A-9B92-2472A05F2033}"/>
              </a:ext>
            </a:extLst>
          </p:cNvPr>
          <p:cNvSpPr/>
          <p:nvPr/>
        </p:nvSpPr>
        <p:spPr>
          <a:xfrm>
            <a:off x="8711822" y="111207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(0, 3, 4)</a:t>
            </a:r>
            <a:endParaRPr kumimoji="1" lang="ko-Kore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426DA3E-C5F1-B740-B31F-332601A528F7}"/>
              </a:ext>
            </a:extLst>
          </p:cNvPr>
          <p:cNvSpPr/>
          <p:nvPr/>
        </p:nvSpPr>
        <p:spPr>
          <a:xfrm>
            <a:off x="8724071" y="70899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(0, 4, 1)</a:t>
            </a:r>
            <a:endParaRPr kumimoji="1" lang="ko-Kore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2C8BEE-3F5F-894B-95FD-67B305ACED04}"/>
              </a:ext>
            </a:extLst>
          </p:cNvPr>
          <p:cNvSpPr/>
          <p:nvPr/>
        </p:nvSpPr>
        <p:spPr>
          <a:xfrm>
            <a:off x="8724071" y="32832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(0, 4, 2)</a:t>
            </a:r>
            <a:endParaRPr kumimoji="1" lang="ko-Kore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34F527-DBED-E649-AD2F-286C60570573}"/>
              </a:ext>
            </a:extLst>
          </p:cNvPr>
          <p:cNvSpPr/>
          <p:nvPr/>
        </p:nvSpPr>
        <p:spPr>
          <a:xfrm rot="5400000">
            <a:off x="3648139" y="4065373"/>
            <a:ext cx="346249" cy="4544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8486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6" y="549728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6200250" y="248699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711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203180" y="509451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6652" y="549728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203180" y="469174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25516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6" y="549728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6096000" y="2383970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6" y="509451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826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7190" y="509925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7189" y="5502024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7190" y="4696480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7189" y="428896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080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7" y="549728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6169474" y="2585356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7" y="509451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9916" y="468700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386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273">
            <a:extLst>
              <a:ext uri="{FF2B5EF4-FFF2-40B4-BE49-F238E27FC236}">
                <a16:creationId xmlns:a16="http://schemas.microsoft.com/office/drawing/2014/main" id="{C90B59D0-230C-3849-AB86-398FD4619285}"/>
              </a:ext>
            </a:extLst>
          </p:cNvPr>
          <p:cNvSpPr/>
          <p:nvPr/>
        </p:nvSpPr>
        <p:spPr>
          <a:xfrm>
            <a:off x="8710460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2145EBDA-F86D-E549-BBD6-DFFECFAEB5D3}"/>
              </a:ext>
            </a:extLst>
          </p:cNvPr>
          <p:cNvSpPr/>
          <p:nvPr/>
        </p:nvSpPr>
        <p:spPr>
          <a:xfrm>
            <a:off x="914399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</a:t>
            </a:r>
            <a:endParaRPr kumimoji="1" lang="ko-Kore-KR" altLang="en-US" sz="3200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4ECE9AE4-8F49-6849-8F8E-B997EE159197}"/>
              </a:ext>
            </a:extLst>
          </p:cNvPr>
          <p:cNvSpPr/>
          <p:nvPr/>
        </p:nvSpPr>
        <p:spPr>
          <a:xfrm>
            <a:off x="1883227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4</a:t>
            </a:r>
            <a:endParaRPr kumimoji="1" lang="ko-Kore-KR" altLang="en-US" sz="3200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DD3A33ED-9F70-ED4C-84DB-05170B3C055C}"/>
              </a:ext>
            </a:extLst>
          </p:cNvPr>
          <p:cNvSpPr/>
          <p:nvPr/>
        </p:nvSpPr>
        <p:spPr>
          <a:xfrm>
            <a:off x="2852055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8</a:t>
            </a:r>
            <a:endParaRPr kumimoji="1" lang="ko-Kore-KR" altLang="en-US" sz="3200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934A46CC-9C27-C946-BDBB-610C267D224D}"/>
              </a:ext>
            </a:extLst>
          </p:cNvPr>
          <p:cNvSpPr/>
          <p:nvPr/>
        </p:nvSpPr>
        <p:spPr>
          <a:xfrm>
            <a:off x="3820883" y="849086"/>
            <a:ext cx="968828" cy="96882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48" name="직사각형 247">
            <a:extLst>
              <a:ext uri="{FF2B5EF4-FFF2-40B4-BE49-F238E27FC236}">
                <a16:creationId xmlns:a16="http://schemas.microsoft.com/office/drawing/2014/main" id="{511A498B-6FEF-7C43-96CD-8EC6562A3A70}"/>
              </a:ext>
            </a:extLst>
          </p:cNvPr>
          <p:cNvSpPr/>
          <p:nvPr/>
        </p:nvSpPr>
        <p:spPr>
          <a:xfrm>
            <a:off x="914399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49" name="직사각형 248">
            <a:extLst>
              <a:ext uri="{FF2B5EF4-FFF2-40B4-BE49-F238E27FC236}">
                <a16:creationId xmlns:a16="http://schemas.microsoft.com/office/drawing/2014/main" id="{8ED79123-C14A-5349-9B24-37D3DB0EB5ED}"/>
              </a:ext>
            </a:extLst>
          </p:cNvPr>
          <p:cNvSpPr/>
          <p:nvPr/>
        </p:nvSpPr>
        <p:spPr>
          <a:xfrm>
            <a:off x="1883227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0" name="직사각형 249">
            <a:extLst>
              <a:ext uri="{FF2B5EF4-FFF2-40B4-BE49-F238E27FC236}">
                <a16:creationId xmlns:a16="http://schemas.microsoft.com/office/drawing/2014/main" id="{1BC63F65-90D1-A047-9C61-47FB5BA89F9F}"/>
              </a:ext>
            </a:extLst>
          </p:cNvPr>
          <p:cNvSpPr/>
          <p:nvPr/>
        </p:nvSpPr>
        <p:spPr>
          <a:xfrm>
            <a:off x="2852055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1" name="직사각형 250">
            <a:extLst>
              <a:ext uri="{FF2B5EF4-FFF2-40B4-BE49-F238E27FC236}">
                <a16:creationId xmlns:a16="http://schemas.microsoft.com/office/drawing/2014/main" id="{98A65718-1361-A040-B2F4-C87CE82DC8BA}"/>
              </a:ext>
            </a:extLst>
          </p:cNvPr>
          <p:cNvSpPr/>
          <p:nvPr/>
        </p:nvSpPr>
        <p:spPr>
          <a:xfrm>
            <a:off x="3820883" y="1817914"/>
            <a:ext cx="968828" cy="96882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5</a:t>
            </a:r>
            <a:endParaRPr kumimoji="1" lang="ko-Kore-KR" altLang="en-US" sz="3200"/>
          </a:p>
        </p:txBody>
      </p: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F638FC4F-143C-D94E-A2BE-FC4574955AF9}"/>
              </a:ext>
            </a:extLst>
          </p:cNvPr>
          <p:cNvSpPr/>
          <p:nvPr/>
        </p:nvSpPr>
        <p:spPr>
          <a:xfrm>
            <a:off x="914399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67B0A07D-268F-8944-9C84-69BA3EF1F75C}"/>
              </a:ext>
            </a:extLst>
          </p:cNvPr>
          <p:cNvSpPr/>
          <p:nvPr/>
        </p:nvSpPr>
        <p:spPr>
          <a:xfrm>
            <a:off x="1883227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4" name="직사각형 253">
            <a:extLst>
              <a:ext uri="{FF2B5EF4-FFF2-40B4-BE49-F238E27FC236}">
                <a16:creationId xmlns:a16="http://schemas.microsoft.com/office/drawing/2014/main" id="{C7E30DA8-FC61-334C-A3F1-3A44E56AB9AA}"/>
              </a:ext>
            </a:extLst>
          </p:cNvPr>
          <p:cNvSpPr/>
          <p:nvPr/>
        </p:nvSpPr>
        <p:spPr>
          <a:xfrm>
            <a:off x="2852055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B2632971-057E-2743-915E-EA5FDF9D7D4E}"/>
              </a:ext>
            </a:extLst>
          </p:cNvPr>
          <p:cNvSpPr/>
          <p:nvPr/>
        </p:nvSpPr>
        <p:spPr>
          <a:xfrm>
            <a:off x="3820883" y="2786742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6" name="직사각형 255">
            <a:extLst>
              <a:ext uri="{FF2B5EF4-FFF2-40B4-BE49-F238E27FC236}">
                <a16:creationId xmlns:a16="http://schemas.microsoft.com/office/drawing/2014/main" id="{8F9C9994-FFE0-DB44-AB57-BF2477646B93}"/>
              </a:ext>
            </a:extLst>
          </p:cNvPr>
          <p:cNvSpPr/>
          <p:nvPr/>
        </p:nvSpPr>
        <p:spPr>
          <a:xfrm>
            <a:off x="914399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7" name="직사각형 256">
            <a:extLst>
              <a:ext uri="{FF2B5EF4-FFF2-40B4-BE49-F238E27FC236}">
                <a16:creationId xmlns:a16="http://schemas.microsoft.com/office/drawing/2014/main" id="{87F513B7-142B-B749-AC7E-AB92E0240237}"/>
              </a:ext>
            </a:extLst>
          </p:cNvPr>
          <p:cNvSpPr/>
          <p:nvPr/>
        </p:nvSpPr>
        <p:spPr>
          <a:xfrm>
            <a:off x="1883227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6CEE341-D788-6547-B78C-D3B0814CD95D}"/>
              </a:ext>
            </a:extLst>
          </p:cNvPr>
          <p:cNvSpPr/>
          <p:nvPr/>
        </p:nvSpPr>
        <p:spPr>
          <a:xfrm>
            <a:off x="2852055" y="3755570"/>
            <a:ext cx="968828" cy="96882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10</a:t>
            </a:r>
            <a:endParaRPr kumimoji="1" lang="ko-Kore-KR" altLang="en-US" sz="3200"/>
          </a:p>
        </p:txBody>
      </p:sp>
      <p:sp>
        <p:nvSpPr>
          <p:cNvPr id="259" name="직사각형 258">
            <a:extLst>
              <a:ext uri="{FF2B5EF4-FFF2-40B4-BE49-F238E27FC236}">
                <a16:creationId xmlns:a16="http://schemas.microsoft.com/office/drawing/2014/main" id="{EA385BDA-A2A6-6D4B-AB2D-0997B2AAD663}"/>
              </a:ext>
            </a:extLst>
          </p:cNvPr>
          <p:cNvSpPr/>
          <p:nvPr/>
        </p:nvSpPr>
        <p:spPr>
          <a:xfrm>
            <a:off x="3820883" y="3755570"/>
            <a:ext cx="968828" cy="968828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/>
              <a:t>20</a:t>
            </a:r>
            <a:endParaRPr kumimoji="1" lang="ko-Kore-KR" altLang="en-US" sz="320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6B381FF3-C923-994A-8556-C53B14EB59D0}"/>
              </a:ext>
            </a:extLst>
          </p:cNvPr>
          <p:cNvSpPr txBox="1"/>
          <p:nvPr/>
        </p:nvSpPr>
        <p:spPr>
          <a:xfrm>
            <a:off x="2403855" y="4897866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K = 3</a:t>
            </a:r>
            <a:endParaRPr kumimoji="1" lang="ko-Kore-KR" altLang="en-US" sz="280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0ECF0369-1D8B-5B41-9020-F9084235FF5A}"/>
              </a:ext>
            </a:extLst>
          </p:cNvPr>
          <p:cNvSpPr txBox="1"/>
          <p:nvPr/>
        </p:nvSpPr>
        <p:spPr>
          <a:xfrm>
            <a:off x="1247970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085D747-651C-974F-9C2B-FE3058591BC9}"/>
              </a:ext>
            </a:extLst>
          </p:cNvPr>
          <p:cNvSpPr txBox="1"/>
          <p:nvPr/>
        </p:nvSpPr>
        <p:spPr>
          <a:xfrm>
            <a:off x="2216798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EE9E4413-42D7-A646-8922-DC383FAD01F8}"/>
              </a:ext>
            </a:extLst>
          </p:cNvPr>
          <p:cNvSpPr txBox="1"/>
          <p:nvPr/>
        </p:nvSpPr>
        <p:spPr>
          <a:xfrm>
            <a:off x="3185626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4A891AF-72D6-4544-A7D4-3943764B3DC3}"/>
              </a:ext>
            </a:extLst>
          </p:cNvPr>
          <p:cNvSpPr txBox="1"/>
          <p:nvPr/>
        </p:nvSpPr>
        <p:spPr>
          <a:xfrm>
            <a:off x="4154454" y="479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A6DB0B-A96A-B649-B4A1-1129F3444C51}"/>
              </a:ext>
            </a:extLst>
          </p:cNvPr>
          <p:cNvSpPr txBox="1"/>
          <p:nvPr/>
        </p:nvSpPr>
        <p:spPr>
          <a:xfrm>
            <a:off x="612713" y="11488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1</a:t>
            </a:r>
            <a:endParaRPr kumimoji="1" lang="ko-Kore-KR" altLang="en-US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50241F2-DFE4-3D4D-A3C4-4B3ED939CADE}"/>
              </a:ext>
            </a:extLst>
          </p:cNvPr>
          <p:cNvSpPr txBox="1"/>
          <p:nvPr/>
        </p:nvSpPr>
        <p:spPr>
          <a:xfrm>
            <a:off x="649254" y="2117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2</a:t>
            </a:r>
            <a:endParaRPr kumimoji="1" lang="ko-Kore-KR" alt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7ABDCB3-5819-BD4F-A495-03CE07733013}"/>
              </a:ext>
            </a:extLst>
          </p:cNvPr>
          <p:cNvSpPr txBox="1"/>
          <p:nvPr/>
        </p:nvSpPr>
        <p:spPr>
          <a:xfrm>
            <a:off x="612713" y="3086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3</a:t>
            </a:r>
            <a:endParaRPr kumimoji="1" lang="ko-Kore-KR" altLang="en-US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B521A03-A2F2-234F-86DE-087436481999}"/>
              </a:ext>
            </a:extLst>
          </p:cNvPr>
          <p:cNvSpPr txBox="1"/>
          <p:nvPr/>
        </p:nvSpPr>
        <p:spPr>
          <a:xfrm>
            <a:off x="612713" y="4058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4</a:t>
            </a:r>
            <a:endParaRPr kumimoji="1" lang="ko-Kore-KR" altLang="en-US"/>
          </a:p>
        </p:txBody>
      </p:sp>
      <p:sp>
        <p:nvSpPr>
          <p:cNvPr id="269" name="직사각형 268">
            <a:extLst>
              <a:ext uri="{FF2B5EF4-FFF2-40B4-BE49-F238E27FC236}">
                <a16:creationId xmlns:a16="http://schemas.microsoft.com/office/drawing/2014/main" id="{3BDA58EE-1DF3-FF42-B995-CABAE92B5DF7}"/>
              </a:ext>
            </a:extLst>
          </p:cNvPr>
          <p:cNvSpPr/>
          <p:nvPr/>
        </p:nvSpPr>
        <p:spPr>
          <a:xfrm>
            <a:off x="10199916" y="479754"/>
            <a:ext cx="1077685" cy="5420303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24FBC85-C276-0E4D-BE38-B5CF3B5BDC22}"/>
              </a:ext>
            </a:extLst>
          </p:cNvPr>
          <p:cNvSpPr txBox="1"/>
          <p:nvPr/>
        </p:nvSpPr>
        <p:spPr>
          <a:xfrm>
            <a:off x="10310770" y="0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heapq</a:t>
            </a:r>
            <a:endParaRPr kumimoji="1" lang="ko-Kore-KR" altLang="en-US"/>
          </a:p>
        </p:txBody>
      </p:sp>
      <p:sp>
        <p:nvSpPr>
          <p:cNvPr id="273" name="직사각형 272">
            <a:extLst>
              <a:ext uri="{FF2B5EF4-FFF2-40B4-BE49-F238E27FC236}">
                <a16:creationId xmlns:a16="http://schemas.microsoft.com/office/drawing/2014/main" id="{9077E640-6E2B-5447-BF3B-1A5A03050239}"/>
              </a:ext>
            </a:extLst>
          </p:cNvPr>
          <p:cNvSpPr/>
          <p:nvPr/>
        </p:nvSpPr>
        <p:spPr>
          <a:xfrm>
            <a:off x="8710460" y="554317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(0, 1, 1)</a:t>
            </a:r>
            <a:endParaRPr kumimoji="1" lang="ko-Kore-KR" altLang="en-US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615AFEB7-471B-5C44-A2EB-4C575F144399}"/>
              </a:ext>
            </a:extLst>
          </p:cNvPr>
          <p:cNvSpPr txBox="1"/>
          <p:nvPr/>
        </p:nvSpPr>
        <p:spPr>
          <a:xfrm>
            <a:off x="8864857" y="64532"/>
            <a:ext cx="7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visited</a:t>
            </a:r>
            <a:endParaRPr kumimoji="1" lang="ko-Kore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18B3A1C-6982-0E41-8F98-DCCA5157AF7C}"/>
              </a:ext>
            </a:extLst>
          </p:cNvPr>
          <p:cNvSpPr/>
          <p:nvPr/>
        </p:nvSpPr>
        <p:spPr>
          <a:xfrm>
            <a:off x="10199917" y="5497285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(0, 2, 1)</a:t>
            </a:r>
            <a:endParaRPr kumimoji="1" lang="ko-Kore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2B264B3-858C-154E-BAB4-65E4E834213C}"/>
              </a:ext>
            </a:extLst>
          </p:cNvPr>
          <p:cNvSpPr/>
          <p:nvPr/>
        </p:nvSpPr>
        <p:spPr>
          <a:xfrm>
            <a:off x="10199916" y="4284230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(0, 2, 4)</a:t>
            </a:r>
            <a:endParaRPr kumimoji="1" lang="ko-Kore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DEFDCBC-301B-CE42-8A46-5B07ACD2E3A2}"/>
              </a:ext>
            </a:extLst>
          </p:cNvPr>
          <p:cNvSpPr/>
          <p:nvPr/>
        </p:nvSpPr>
        <p:spPr>
          <a:xfrm>
            <a:off x="8710459" y="514040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(0, 1, 2)</a:t>
            </a:r>
            <a:endParaRPr kumimoji="1" lang="ko-Kore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8E377E7-4676-5A4D-AFEC-D0CD7DE3AEF1}"/>
              </a:ext>
            </a:extLst>
          </p:cNvPr>
          <p:cNvSpPr/>
          <p:nvPr/>
        </p:nvSpPr>
        <p:spPr>
          <a:xfrm>
            <a:off x="10199917" y="5094513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(0, 2, 2)</a:t>
            </a:r>
            <a:endParaRPr kumimoji="1" lang="ko-Kore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6C86562-C799-D44A-A6BE-DB9FBAD81AAE}"/>
              </a:ext>
            </a:extLst>
          </p:cNvPr>
          <p:cNvSpPr/>
          <p:nvPr/>
        </p:nvSpPr>
        <p:spPr>
          <a:xfrm>
            <a:off x="8713185" y="4737631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(0, 1, 3)</a:t>
            </a:r>
            <a:endParaRPr kumimoji="1" lang="ko-Kore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859ABE5-2A30-024C-B488-2E3B38550432}"/>
              </a:ext>
            </a:extLst>
          </p:cNvPr>
          <p:cNvSpPr/>
          <p:nvPr/>
        </p:nvSpPr>
        <p:spPr>
          <a:xfrm>
            <a:off x="10199916" y="4687002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(0, 2, 3)</a:t>
            </a:r>
            <a:endParaRPr kumimoji="1" lang="ko-Kore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2FCE167-FC06-6C42-8E7E-993F4B3C941D}"/>
              </a:ext>
            </a:extLst>
          </p:cNvPr>
          <p:cNvSpPr/>
          <p:nvPr/>
        </p:nvSpPr>
        <p:spPr>
          <a:xfrm>
            <a:off x="8710459" y="4334859"/>
            <a:ext cx="1077685" cy="40277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/>
              <a:t>(0, 1, 4)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4323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5949</TotalTime>
  <Words>3498</Words>
  <Application>Microsoft Macintosh PowerPoint</Application>
  <PresentationFormat>와이드스크린</PresentationFormat>
  <Paragraphs>1254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59</cp:revision>
  <dcterms:created xsi:type="dcterms:W3CDTF">2021-02-19T05:48:47Z</dcterms:created>
  <dcterms:modified xsi:type="dcterms:W3CDTF">2021-02-23T08:58:42Z</dcterms:modified>
</cp:coreProperties>
</file>