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35AA7-50DA-4746-9058-D111E3AF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89AE6-7AD0-8649-986F-673ADF91A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D63CBB-CC11-8F49-95A5-98328BEF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A580D-0F7D-014D-B55C-0F5C3628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9856E-35C1-1846-A266-97002C05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170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A3C1-FD8E-084E-BB5C-4C7283E0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EDC77-E714-AC48-8704-E03ACE8A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B07E2-B073-9642-A12B-68DE09F2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72801-8414-BA44-B77F-1CC6D50B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69DD4-C506-8E43-BC92-4231088A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332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85AC28-765B-AA4B-89A6-18F26732C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494E6-8ACF-9C4D-BCEF-1F2496844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9BF4E-3B51-E34B-BF88-99C4B3F3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3336A-8FA2-D245-8D01-7631E50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B734A-32F2-194E-9496-312DD39A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8857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EDBA4-3B92-4F48-8300-CC25A75A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FD79B-D51B-7246-9920-B723717B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8EF07-FFEE-464B-B0D2-1649D8C9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718D06-96A2-FB42-8224-0F0BCD6D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2B3FF-38EE-294F-9CDD-E42BDBC0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852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778DA-668D-BE42-8D63-41CB01C1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6E614-8D14-4344-8B2B-1A994928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3B900-A746-2F44-A3FA-0F16A900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CAD52-0052-C343-B2E2-57152A46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8780C-57D0-E044-8308-AB8CAC09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809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53127-85F9-874D-85E3-8B88DCEA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8C15F-D2F0-1E40-8BE3-9D5F332E4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3A61DD-01C7-6D43-926A-E5714E1B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02A30-28D3-E447-86C2-32D39FFB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9800A-B1EE-3841-B43E-8FA28349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83C7F-B94B-7C4C-B8C9-04A38F73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580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DAC14-1409-5941-806F-170791A8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90172-B5D0-0240-9AE0-CF42ED23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CC656A-F914-4A4F-9985-7100D34B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CAC62F-2415-E24B-9463-6F76EB854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ACCC87-9CDF-1E4B-9160-7CF2B2AD2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E5A0FC-EB04-0C43-8C5A-CA21DC3F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7CF310-8236-9049-B7A0-F9FC6817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4FC8B8-AC7F-EA44-AC44-67BCA5C1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357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B3321-4C25-054E-8C6E-51D21CCF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9C6DB8-5F67-824F-9C18-F1F74822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8ECA9A-AFB2-E341-AB7B-FCE74790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3307D1-6255-9D4D-BE7F-32AD2842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30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5BE5CD-33B2-3D4F-9BE2-D039142A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4DEDB2-47BC-874E-8B45-0B95C96F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7931D0-D6BE-DF42-BDED-02BF2EBC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558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66107-B58C-6C44-9C68-FD827D41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0E0C7-F304-DC4B-9B8F-61296E58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45B4E1-BB2C-F24D-8989-33FE7FF30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2ACE4F-D39D-854E-9956-B4A3C1D9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C626F-AA1C-4C4D-B500-970E5C11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E256B-CA7B-484E-AF3E-0C27D6711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743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896A9-EA23-5544-94C8-D6260C3DB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DF6E4-510F-B149-99D9-79A90A34B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9F832-D2D9-6944-9CFB-5DFA10AD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B5DB6-8F84-7C4F-BE61-8B44FEB0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35BFC-12D7-7D4F-8D7F-40603BC3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6FABD-A5F7-EC47-A072-6FF195ED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374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FACD62-8F62-E34A-AFE3-8E938B2D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BB4A4-D2F0-254E-A8BF-6E684C53A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8548D-7257-0846-848C-DD52E7BB1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FB037-5D2E-ED48-9ECA-CD55F5DB5253}" type="datetimeFigureOut">
              <a:rPr kumimoji="1" lang="ko-Kore-KR" altLang="en-US" smtClean="0"/>
              <a:t>2021. 2. 15.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EBB4B-61FD-AD4E-8D03-ED4496A5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CD1B2-EED0-4A49-A9EB-1EB1034A5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EC91-870B-1F4F-BE54-7D263083557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806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D9E9A-E8C3-1E49-AA10-408F8002F29B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4700A2-E576-5548-A260-919EDE660ADA}"/>
              </a:ext>
            </a:extLst>
          </p:cNvPr>
          <p:cNvSpPr/>
          <p:nvPr/>
        </p:nvSpPr>
        <p:spPr>
          <a:xfrm>
            <a:off x="4672211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1</a:t>
            </a:r>
            <a:endParaRPr kumimoji="1" lang="ko-Kore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C4E477-2CFB-AB4F-AC48-FF40DD0390CB}"/>
              </a:ext>
            </a:extLst>
          </p:cNvPr>
          <p:cNvSpPr/>
          <p:nvPr/>
        </p:nvSpPr>
        <p:spPr>
          <a:xfrm>
            <a:off x="5661768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1</a:t>
            </a:r>
            <a:endParaRPr kumimoji="1" lang="ko-Kore-KR" altLang="en-US" sz="3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7E2238-5496-7042-815A-3D92D5603F45}"/>
              </a:ext>
            </a:extLst>
          </p:cNvPr>
          <p:cNvSpPr/>
          <p:nvPr/>
        </p:nvSpPr>
        <p:spPr>
          <a:xfrm>
            <a:off x="6651325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7640882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8630439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2981195" y="3604363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2848635" y="4694126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906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5661768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6651325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3036004" y="3554260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2903444" y="4644023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40EFB-4698-B04B-BA93-4C4098521363}"/>
              </a:ext>
            </a:extLst>
          </p:cNvPr>
          <p:cNvSpPr txBox="1"/>
          <p:nvPr/>
        </p:nvSpPr>
        <p:spPr>
          <a:xfrm>
            <a:off x="5340793" y="112734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11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4672211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3036004" y="3554260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2903444" y="4644023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40EFB-4698-B04B-BA93-4C4098521363}"/>
              </a:ext>
            </a:extLst>
          </p:cNvPr>
          <p:cNvSpPr txBox="1"/>
          <p:nvPr/>
        </p:nvSpPr>
        <p:spPr>
          <a:xfrm>
            <a:off x="5340793" y="112734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7232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4672211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3036004" y="3554260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2903444" y="4644023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40EFB-4698-B04B-BA93-4C4098521363}"/>
              </a:ext>
            </a:extLst>
          </p:cNvPr>
          <p:cNvSpPr txBox="1"/>
          <p:nvPr/>
        </p:nvSpPr>
        <p:spPr>
          <a:xfrm>
            <a:off x="5340793" y="112734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46742-5658-904D-AF40-52D32509DC52}"/>
              </a:ext>
            </a:extLst>
          </p:cNvPr>
          <p:cNvSpPr txBox="1"/>
          <p:nvPr/>
        </p:nvSpPr>
        <p:spPr>
          <a:xfrm>
            <a:off x="5340793" y="1127343"/>
            <a:ext cx="15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Compare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2737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4672211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4000508" y="3541734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3867948" y="4631497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40EFB-4698-B04B-BA93-4C4098521363}"/>
              </a:ext>
            </a:extLst>
          </p:cNvPr>
          <p:cNvSpPr txBox="1"/>
          <p:nvPr/>
        </p:nvSpPr>
        <p:spPr>
          <a:xfrm>
            <a:off x="5340793" y="112734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46742-5658-904D-AF40-52D32509DC52}"/>
              </a:ext>
            </a:extLst>
          </p:cNvPr>
          <p:cNvSpPr txBox="1"/>
          <p:nvPr/>
        </p:nvSpPr>
        <p:spPr>
          <a:xfrm>
            <a:off x="5340793" y="1127343"/>
            <a:ext cx="15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Compare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3769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4672211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40EFB-4698-B04B-BA93-4C4098521363}"/>
              </a:ext>
            </a:extLst>
          </p:cNvPr>
          <p:cNvSpPr txBox="1"/>
          <p:nvPr/>
        </p:nvSpPr>
        <p:spPr>
          <a:xfrm>
            <a:off x="5340793" y="112734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561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D9E9A-E8C3-1E49-AA10-408F8002F29B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4700A2-E576-5548-A260-919EDE660ADA}"/>
              </a:ext>
            </a:extLst>
          </p:cNvPr>
          <p:cNvSpPr/>
          <p:nvPr/>
        </p:nvSpPr>
        <p:spPr>
          <a:xfrm>
            <a:off x="4672211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1</a:t>
            </a:r>
            <a:endParaRPr kumimoji="1" lang="ko-Kore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C4E477-2CFB-AB4F-AC48-FF40DD0390CB}"/>
              </a:ext>
            </a:extLst>
          </p:cNvPr>
          <p:cNvSpPr/>
          <p:nvPr/>
        </p:nvSpPr>
        <p:spPr>
          <a:xfrm>
            <a:off x="5661768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1</a:t>
            </a:r>
            <a:endParaRPr kumimoji="1" lang="ko-Kore-KR" altLang="en-US" sz="3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7E2238-5496-7042-815A-3D92D5603F45}"/>
              </a:ext>
            </a:extLst>
          </p:cNvPr>
          <p:cNvSpPr/>
          <p:nvPr/>
        </p:nvSpPr>
        <p:spPr>
          <a:xfrm>
            <a:off x="6651325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7640882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8630439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2981195" y="3604363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2848635" y="4694126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40EFB-4698-B04B-BA93-4C4098521363}"/>
              </a:ext>
            </a:extLst>
          </p:cNvPr>
          <p:cNvSpPr txBox="1"/>
          <p:nvPr/>
        </p:nvSpPr>
        <p:spPr>
          <a:xfrm>
            <a:off x="5340793" y="1127343"/>
            <a:ext cx="15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Compare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834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D9E9A-E8C3-1E49-AA10-408F8002F29B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4700A2-E576-5548-A260-919EDE660ADA}"/>
              </a:ext>
            </a:extLst>
          </p:cNvPr>
          <p:cNvSpPr/>
          <p:nvPr/>
        </p:nvSpPr>
        <p:spPr>
          <a:xfrm>
            <a:off x="4672211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1</a:t>
            </a:r>
            <a:endParaRPr kumimoji="1" lang="ko-Kore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C4E477-2CFB-AB4F-AC48-FF40DD0390CB}"/>
              </a:ext>
            </a:extLst>
          </p:cNvPr>
          <p:cNvSpPr/>
          <p:nvPr/>
        </p:nvSpPr>
        <p:spPr>
          <a:xfrm>
            <a:off x="5661768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1</a:t>
            </a:r>
            <a:endParaRPr kumimoji="1" lang="ko-Kore-KR" altLang="en-US" sz="3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7E2238-5496-7042-815A-3D92D5603F45}"/>
              </a:ext>
            </a:extLst>
          </p:cNvPr>
          <p:cNvSpPr/>
          <p:nvPr/>
        </p:nvSpPr>
        <p:spPr>
          <a:xfrm>
            <a:off x="6651325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7640882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8630439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3983277" y="3566785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3850717" y="4656548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40EFB-4698-B04B-BA93-4C4098521363}"/>
              </a:ext>
            </a:extLst>
          </p:cNvPr>
          <p:cNvSpPr txBox="1"/>
          <p:nvPr/>
        </p:nvSpPr>
        <p:spPr>
          <a:xfrm>
            <a:off x="5340793" y="1127343"/>
            <a:ext cx="15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Compare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09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D9E9A-E8C3-1E49-AA10-408F8002F29B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4700A2-E576-5548-A260-919EDE660ADA}"/>
              </a:ext>
            </a:extLst>
          </p:cNvPr>
          <p:cNvSpPr/>
          <p:nvPr/>
        </p:nvSpPr>
        <p:spPr>
          <a:xfrm>
            <a:off x="4672211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1</a:t>
            </a:r>
            <a:endParaRPr kumimoji="1" lang="ko-Kore-KR" altLang="en-US" sz="3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C4E477-2CFB-AB4F-AC48-FF40DD0390CB}"/>
              </a:ext>
            </a:extLst>
          </p:cNvPr>
          <p:cNvSpPr/>
          <p:nvPr/>
        </p:nvSpPr>
        <p:spPr>
          <a:xfrm>
            <a:off x="5661768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1</a:t>
            </a:r>
            <a:endParaRPr kumimoji="1" lang="ko-Kore-KR" altLang="en-US" sz="3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7E2238-5496-7042-815A-3D92D5603F45}"/>
              </a:ext>
            </a:extLst>
          </p:cNvPr>
          <p:cNvSpPr/>
          <p:nvPr/>
        </p:nvSpPr>
        <p:spPr>
          <a:xfrm>
            <a:off x="6651325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7640882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8630439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4939960" y="3591837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4807400" y="4681600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40EFB-4698-B04B-BA93-4C4098521363}"/>
              </a:ext>
            </a:extLst>
          </p:cNvPr>
          <p:cNvSpPr txBox="1"/>
          <p:nvPr/>
        </p:nvSpPr>
        <p:spPr>
          <a:xfrm>
            <a:off x="5340793" y="1127343"/>
            <a:ext cx="15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Compare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7097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D9E9A-E8C3-1E49-AA10-408F8002F29B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7E2238-5496-7042-815A-3D92D5603F45}"/>
              </a:ext>
            </a:extLst>
          </p:cNvPr>
          <p:cNvSpPr/>
          <p:nvPr/>
        </p:nvSpPr>
        <p:spPr>
          <a:xfrm>
            <a:off x="6651325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7640882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8630439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4939960" y="3591837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4807400" y="4681600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7070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D9E9A-E8C3-1E49-AA10-408F8002F29B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7E2238-5496-7042-815A-3D92D5603F45}"/>
              </a:ext>
            </a:extLst>
          </p:cNvPr>
          <p:cNvSpPr/>
          <p:nvPr/>
        </p:nvSpPr>
        <p:spPr>
          <a:xfrm>
            <a:off x="6651325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7640882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8630439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4000508" y="3641942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3867948" y="4731705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0697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D9E9A-E8C3-1E49-AA10-408F8002F29B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7E2238-5496-7042-815A-3D92D5603F45}"/>
              </a:ext>
            </a:extLst>
          </p:cNvPr>
          <p:cNvSpPr/>
          <p:nvPr/>
        </p:nvSpPr>
        <p:spPr>
          <a:xfrm>
            <a:off x="4672211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5661768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6651325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4000508" y="3641942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3867948" y="4731705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40EFB-4698-B04B-BA93-4C4098521363}"/>
              </a:ext>
            </a:extLst>
          </p:cNvPr>
          <p:cNvSpPr txBox="1"/>
          <p:nvPr/>
        </p:nvSpPr>
        <p:spPr>
          <a:xfrm>
            <a:off x="5340793" y="112734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1445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D9E9A-E8C3-1E49-AA10-408F8002F29B}"/>
              </a:ext>
            </a:extLst>
          </p:cNvPr>
          <p:cNvSpPr/>
          <p:nvPr/>
        </p:nvSpPr>
        <p:spPr>
          <a:xfrm>
            <a:off x="3682654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7E2238-5496-7042-815A-3D92D5603F45}"/>
              </a:ext>
            </a:extLst>
          </p:cNvPr>
          <p:cNvSpPr/>
          <p:nvPr/>
        </p:nvSpPr>
        <p:spPr>
          <a:xfrm>
            <a:off x="4672211" y="2439443"/>
            <a:ext cx="989557" cy="98955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3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5661768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6651325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4000508" y="3641942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3867948" y="4731705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40EFB-4698-B04B-BA93-4C4098521363}"/>
              </a:ext>
            </a:extLst>
          </p:cNvPr>
          <p:cNvSpPr txBox="1"/>
          <p:nvPr/>
        </p:nvSpPr>
        <p:spPr>
          <a:xfrm>
            <a:off x="5340793" y="112734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24D78-EC32-0448-920D-7721452C3304}"/>
              </a:ext>
            </a:extLst>
          </p:cNvPr>
          <p:cNvSpPr txBox="1"/>
          <p:nvPr/>
        </p:nvSpPr>
        <p:spPr>
          <a:xfrm>
            <a:off x="5340793" y="1127343"/>
            <a:ext cx="1510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 dirty="0"/>
              <a:t>Compare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594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0B59F8-5FC3-A34E-9991-6572E4BCB366}"/>
              </a:ext>
            </a:extLst>
          </p:cNvPr>
          <p:cNvSpPr/>
          <p:nvPr/>
        </p:nvSpPr>
        <p:spPr>
          <a:xfrm>
            <a:off x="2693097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392A8-FD67-754C-9190-7F4B1D614BD6}"/>
              </a:ext>
            </a:extLst>
          </p:cNvPr>
          <p:cNvSpPr/>
          <p:nvPr/>
        </p:nvSpPr>
        <p:spPr>
          <a:xfrm>
            <a:off x="5661768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2</a:t>
            </a:r>
            <a:endParaRPr kumimoji="1" lang="ko-Kore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85E702-58D4-6346-BB10-0D2CC51D9AEF}"/>
              </a:ext>
            </a:extLst>
          </p:cNvPr>
          <p:cNvSpPr/>
          <p:nvPr/>
        </p:nvSpPr>
        <p:spPr>
          <a:xfrm>
            <a:off x="6651325" y="2439443"/>
            <a:ext cx="989557" cy="98955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000" dirty="0"/>
              <a:t>4</a:t>
            </a:r>
            <a:endParaRPr kumimoji="1" lang="ko-Kore-KR" altLang="en-US" sz="3000" dirty="0"/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5635ABBC-396E-3745-81A7-13A157AEA2FC}"/>
              </a:ext>
            </a:extLst>
          </p:cNvPr>
          <p:cNvSpPr/>
          <p:nvPr/>
        </p:nvSpPr>
        <p:spPr>
          <a:xfrm>
            <a:off x="4000508" y="3641942"/>
            <a:ext cx="400833" cy="91440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25321-83A0-0A44-8A86-7AF6B7263B38}"/>
              </a:ext>
            </a:extLst>
          </p:cNvPr>
          <p:cNvSpPr txBox="1"/>
          <p:nvPr/>
        </p:nvSpPr>
        <p:spPr>
          <a:xfrm>
            <a:off x="3867948" y="4731705"/>
            <a:ext cx="665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/>
              <a:t>start</a:t>
            </a:r>
            <a:endParaRPr kumimoji="1" lang="ko-Kore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40EFB-4698-B04B-BA93-4C4098521363}"/>
              </a:ext>
            </a:extLst>
          </p:cNvPr>
          <p:cNvSpPr txBox="1"/>
          <p:nvPr/>
        </p:nvSpPr>
        <p:spPr>
          <a:xfrm>
            <a:off x="5340793" y="112734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95019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85</Words>
  <Application>Microsoft Macintosh PowerPoint</Application>
  <PresentationFormat>와이드스크린</PresentationFormat>
  <Paragraphs>85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3</cp:revision>
  <dcterms:created xsi:type="dcterms:W3CDTF">2021-02-15T09:23:13Z</dcterms:created>
  <dcterms:modified xsi:type="dcterms:W3CDTF">2021-02-15T09:57:02Z</dcterms:modified>
</cp:coreProperties>
</file>