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30F2A-823E-8F4F-B30B-AEC855F8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EBE9E-205A-5748-BDB9-30E65BD01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4CFE2-25E3-6E48-871A-857F99D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6F5EF-587A-604C-AD0D-BE6F8C4E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935B8-F3FD-9949-98DA-9915258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717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44BA2-247D-5A49-9EA7-72F4D70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CECAD-95A7-D440-A496-9DD2D9D31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99E7C-2E95-E046-B19B-93DBB5CB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836E0-F20E-7841-95EC-1548177D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0302E-80AE-9740-8140-851297CA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511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B04E19-D7E0-E64A-8375-0D6E2B288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F9A07-234E-8846-BBA2-D44539869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D5088-07F3-A64F-B71B-CBC6D6AC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1EAE9-190E-FA47-AD0B-C266B97C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29260-EBF7-C94B-9F4E-75BA510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823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AC33E-778C-A942-BE93-BCD6B9FE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73E59-FB7F-034A-B0EC-54EF69AA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6349B-D289-3648-BE77-1B60C881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03C13-C5EC-E744-A246-6811ACF7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B3C34-5845-EC48-9904-BD71C93F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75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B4A1A-A0C0-B942-A470-B034DD1F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23EB5-BABA-CD4D-8D2D-F1D0F6AB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3A2FB-42BD-F640-89B4-2EA041E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830A4-C82B-1942-935B-2630B7C1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1E8BC-F7FA-724C-80FE-A09D8578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27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1883-F913-0B4E-B8AC-C3A70C1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64941-BB55-2E49-8721-0947FA927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FC958E-669B-DF4C-AF06-E09E36FF6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7B5D2-F28E-AE4F-BE8F-5BC95D8D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2A105-B867-0645-8D67-C489E731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67C5B-06EF-9841-8B45-65CB727A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857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DF54-D791-D748-AB6C-EB6AF06C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AB2BF-63FE-3C4F-845C-D862933C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F0AFB-C4AB-E046-9DA0-DEBE5510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A4263A-714D-2E46-8641-A5E2BD907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4EE25E-DE9E-2F4B-8A42-D41E4023F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29E5B-63EB-834C-9DAD-71A29119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76D466-6099-6E4C-A2EC-76836587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7E4086-BAB2-AF4B-9A3B-61D98BDB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69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ECF76-A536-4349-86DB-065FB5C5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212824-B74D-564D-8AC0-FE6AE073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53B87-6A65-EB4E-87D4-299E770D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9EC577-808A-C54F-A88A-5F0582AE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63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C77E29-2E4B-764F-A154-53C49600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5C042E-9602-B946-8057-8037FC29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B64C7-A652-CF49-A957-4A550ABE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870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3FEF-802C-524D-BCAD-398021F8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34FC3-AE12-134C-BC37-F0BCA864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DF9C1-D6ED-2F44-B040-306B9158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5F68C-6562-3244-8A47-F535FDCC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EAF15-6B11-2948-B820-E9C168D6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45F14-656B-1F44-A8CB-8FDE46DC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3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DDBA7-60C9-C741-887B-F3B7317F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220377-A35C-9C4C-BEBA-A7A117F44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A91C1-BD96-D246-97F0-69C7964D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63816-081A-0841-BAD1-51725B2B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AEE64-1682-3946-B80E-FDA8A226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95E06F-872A-9C4A-BEBF-10D3E6BD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41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6784E-032C-0641-BA57-AA7EA1BD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35E3E-82D2-574D-9A0E-89822B0E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A274B-339D-CC43-8CFC-42D405BC5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4F8F-7982-F746-8F82-34F43DFC4873}" type="datetimeFigureOut">
              <a:rPr kumimoji="1" lang="ko-Kore-KR" altLang="en-US" smtClean="0"/>
              <a:t>2021. 1. 17.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68F25-584E-F042-B8CF-EA570B3B2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92FA4-E891-4544-A37B-A02DEE135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8230-6FFF-AC46-9EE3-14581083BA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6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2924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37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max(2, 5)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815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max(6)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700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11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49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137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max(2, 4)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978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137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max(5, 4)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332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max(6)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188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137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max(5, 4)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991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max(6)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07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max(6)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660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6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</a:p>
          <a:p>
            <a:r>
              <a:rPr kumimoji="1" lang="en-US" altLang="ko-Kore-KR" dirty="0"/>
              <a:t>H : 5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1375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</a:p>
          <a:p>
            <a:r>
              <a:rPr kumimoji="1" lang="en-US" altLang="ko-Kore-KR" dirty="0"/>
              <a:t>H : max(5, 4)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</a:p>
          <a:p>
            <a:r>
              <a:rPr kumimoji="1" lang="en-US" altLang="ko-Kore-KR" dirty="0"/>
              <a:t>H : 4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1030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</a:p>
          <a:p>
            <a:r>
              <a:rPr kumimoji="1" lang="en-US" altLang="ko-Kore-KR" dirty="0"/>
              <a:t>H : max()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801483" y="242209"/>
            <a:ext cx="1147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</a:p>
          <a:p>
            <a:r>
              <a:rPr kumimoji="1" lang="en-US" altLang="ko-Kore-KR" dirty="0"/>
              <a:t>H : max(1)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619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1204</Words>
  <Application>Microsoft Macintosh PowerPoint</Application>
  <PresentationFormat>와이드스크린</PresentationFormat>
  <Paragraphs>360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2</cp:revision>
  <dcterms:created xsi:type="dcterms:W3CDTF">2021-01-16T16:03:38Z</dcterms:created>
  <dcterms:modified xsi:type="dcterms:W3CDTF">2021-01-16T16:16:52Z</dcterms:modified>
</cp:coreProperties>
</file>