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2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D4A1E-BF02-EC4E-85D7-5E12AEA6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65EDD1-0B0F-354E-BD46-10453E488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C1012-7437-E14C-9298-752292C2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8F4A4-3842-7C4E-89FE-D75C8F6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7D2FC-ECB3-9B46-9064-3F7341D9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3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F362-BE42-454D-BD4D-E43BAB56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C0059-1B49-F242-AE01-450D1571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0F98A-1D42-1245-B7C4-3FA89AB7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554A2-593B-2640-B7F4-4F58737F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43A24-18E1-8D47-BD25-5C106B8D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03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605F3-6225-B648-97AA-1D87A43C3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81666-7B2F-3C43-8CE4-6EA353F8E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6585-7B2F-5845-B74A-049EE62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0081-9C01-E24A-A011-7B647817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328A4-07DF-BF48-8082-C5D9320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3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598E8-80C4-F748-BF41-7DAF86C0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6A235-9C57-0C4B-9EB9-94530D3E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86E65-274F-5148-8C49-9537BBEA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88373-BE0B-BC4A-8A37-F497047A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251AB-7BE5-1E4E-8DBF-DE1CD470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54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665D6-A6C1-7D46-BBD3-BDD94BDE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DD0D1-2189-5144-B1A2-3CB89711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EEF38-B600-A54E-9EEB-AE2C5E98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A0B7C-3B55-1548-81C0-BC6481EA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0BE5-5C88-BF40-8DB8-091F6E5C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671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0466-3C3C-E748-B69A-5C25E788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F88B5-E6BD-AD4C-A9EE-4E9227973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F427E-3483-2246-84A5-2FC0264B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22EFF-EEB9-9C48-BD30-584DCF07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21637-6222-B54B-8C8B-FDFA9FFB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3EAAB-9368-B44C-90A0-7599BB26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8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1A8B-484A-8445-8AE0-2CC07E96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F7180-21F8-D34C-8974-B02EF2CE4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AAE8C-15B5-0B46-AE38-5FE1CD89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C26285-89AF-9F4A-8D04-1472FDCD7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CFDF7-4B69-334C-A5EA-4BF99A2F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AB07B-BC87-1844-84FF-04996712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66CE5-97E4-9640-8C0E-271100B4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ECFC54-1CE5-3C46-9DE6-34118AD5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2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572DB-875E-FB43-B41E-342075A5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8A8D5-1763-BB4F-8EFA-B8DD1C6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64A265-00BD-8A45-B2AF-F64B2DF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9E759F-A690-374E-B048-9C927813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6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E0C6FC-5D60-014B-A34E-04F3108A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8805E1-9724-D743-B46C-D1FD2A6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5C8A60-4833-5B4E-BD12-F5F18928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3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DEFC-4DE1-5D4E-A4E0-B7771542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C4A6C-24BD-2648-AF76-E2964954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A9D52-D20D-6240-A785-335F393C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F9308-AED4-A846-B38E-D681A25A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45591-8F13-E043-924A-B30BEB85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C3DEB-5CD5-8848-A6B9-7574AA6E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09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A6D04-F858-A843-9B60-8BCE3AD8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33C73F-0BC6-9841-A45B-F93B77CDB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169E7-0CEB-8D42-AE9D-214B4CC1E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EBA4F-475F-244A-A278-6CD21E6F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DDCC9-3C18-4949-BE38-988C7794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93052-A6BC-3E47-94C3-76C37B77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187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3325A4-A479-2E4C-8FB0-FE0C7F8B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6CFB6-6C32-6F4C-889D-1BABD5ED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3FE93-FE1D-7C4D-B2FC-194F21816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512B-F59A-A549-B5CB-4BA555437043}" type="datetimeFigureOut">
              <a:t>2021. 7. 30.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130EF-8FA7-AD43-A6BA-6E3BD348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A519-3337-DF43-818E-0FFEA6DA4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987B-A86A-704C-9092-3C1F477081E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C9F067B-4FFC-4C44-9E5C-53E5BFE94A57}"/>
              </a:ext>
            </a:extLst>
          </p:cNvPr>
          <p:cNvSpPr/>
          <p:nvPr/>
        </p:nvSpPr>
        <p:spPr>
          <a:xfrm>
            <a:off x="1699056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현 4">
            <a:extLst>
              <a:ext uri="{FF2B5EF4-FFF2-40B4-BE49-F238E27FC236}">
                <a16:creationId xmlns:a16="http://schemas.microsoft.com/office/drawing/2014/main" id="{9523266A-EA13-8D49-A11D-2977A45BB57B}"/>
              </a:ext>
            </a:extLst>
          </p:cNvPr>
          <p:cNvSpPr/>
          <p:nvPr/>
        </p:nvSpPr>
        <p:spPr>
          <a:xfrm rot="5400000">
            <a:off x="608572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770CDD4-3474-164C-8BEE-C1B78014EB0D}"/>
              </a:ext>
            </a:extLst>
          </p:cNvPr>
          <p:cNvSpPr/>
          <p:nvPr/>
        </p:nvSpPr>
        <p:spPr>
          <a:xfrm>
            <a:off x="3280721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현 6">
            <a:extLst>
              <a:ext uri="{FF2B5EF4-FFF2-40B4-BE49-F238E27FC236}">
                <a16:creationId xmlns:a16="http://schemas.microsoft.com/office/drawing/2014/main" id="{6DCB8676-30AC-B54E-96A9-573EC1B30646}"/>
              </a:ext>
            </a:extLst>
          </p:cNvPr>
          <p:cNvSpPr/>
          <p:nvPr/>
        </p:nvSpPr>
        <p:spPr>
          <a:xfrm rot="5400000">
            <a:off x="2190237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DF79B-131E-DC49-ACF6-08C36731C411}"/>
              </a:ext>
            </a:extLst>
          </p:cNvPr>
          <p:cNvSpPr/>
          <p:nvPr/>
        </p:nvSpPr>
        <p:spPr>
          <a:xfrm>
            <a:off x="4862386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DE6739B8-5994-A147-BFE1-52EABA5D0CA7}"/>
              </a:ext>
            </a:extLst>
          </p:cNvPr>
          <p:cNvSpPr/>
          <p:nvPr/>
        </p:nvSpPr>
        <p:spPr>
          <a:xfrm rot="5400000">
            <a:off x="3771902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6D3BD6-6590-A142-B69F-6E03B7EB8ED1}"/>
              </a:ext>
            </a:extLst>
          </p:cNvPr>
          <p:cNvSpPr/>
          <p:nvPr/>
        </p:nvSpPr>
        <p:spPr>
          <a:xfrm>
            <a:off x="6444050" y="1240247"/>
            <a:ext cx="759940" cy="71829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현 10">
            <a:extLst>
              <a:ext uri="{FF2B5EF4-FFF2-40B4-BE49-F238E27FC236}">
                <a16:creationId xmlns:a16="http://schemas.microsoft.com/office/drawing/2014/main" id="{E12E86B3-3950-8543-8136-D2BC18F938B9}"/>
              </a:ext>
            </a:extLst>
          </p:cNvPr>
          <p:cNvSpPr/>
          <p:nvPr/>
        </p:nvSpPr>
        <p:spPr>
          <a:xfrm rot="5400000">
            <a:off x="5353566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8DA7BD-0B27-614F-B568-A90CB2438A9F}"/>
              </a:ext>
            </a:extLst>
          </p:cNvPr>
          <p:cNvSpPr/>
          <p:nvPr/>
        </p:nvSpPr>
        <p:spPr>
          <a:xfrm>
            <a:off x="8025714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현 12">
            <a:extLst>
              <a:ext uri="{FF2B5EF4-FFF2-40B4-BE49-F238E27FC236}">
                <a16:creationId xmlns:a16="http://schemas.microsoft.com/office/drawing/2014/main" id="{389135BC-9ED5-7C4E-9D65-65E579AC3532}"/>
              </a:ext>
            </a:extLst>
          </p:cNvPr>
          <p:cNvSpPr/>
          <p:nvPr/>
        </p:nvSpPr>
        <p:spPr>
          <a:xfrm rot="5400000">
            <a:off x="6935230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BA797E-2859-FA49-8DEA-A386A9D6B2C4}"/>
              </a:ext>
            </a:extLst>
          </p:cNvPr>
          <p:cNvSpPr/>
          <p:nvPr/>
        </p:nvSpPr>
        <p:spPr>
          <a:xfrm>
            <a:off x="9607378" y="1240247"/>
            <a:ext cx="759940" cy="71829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현 14">
            <a:extLst>
              <a:ext uri="{FF2B5EF4-FFF2-40B4-BE49-F238E27FC236}">
                <a16:creationId xmlns:a16="http://schemas.microsoft.com/office/drawing/2014/main" id="{7593A7E5-9724-BD40-A84D-5FC41C13DFD5}"/>
              </a:ext>
            </a:extLst>
          </p:cNvPr>
          <p:cNvSpPr/>
          <p:nvPr/>
        </p:nvSpPr>
        <p:spPr>
          <a:xfrm rot="5400000">
            <a:off x="8516894" y="3005781"/>
            <a:ext cx="2940908" cy="846438"/>
          </a:xfrm>
          <a:prstGeom prst="chord">
            <a:avLst>
              <a:gd name="adj1" fmla="val 2609350"/>
              <a:gd name="adj2" fmla="val 18993611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4172F-1792-A642-80B1-3041AA4F16A6}"/>
              </a:ext>
            </a:extLst>
          </p:cNvPr>
          <p:cNvSpPr txBox="1"/>
          <p:nvPr/>
        </p:nvSpPr>
        <p:spPr>
          <a:xfrm>
            <a:off x="3582461" y="4562158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rgbClr val="C00000"/>
                </a:solidFill>
              </a:rPr>
              <a:t>개인 단위 특징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[</a:t>
            </a:r>
            <a:r>
              <a:rPr kumimoji="1" lang="ko-KR" altLang="en-US">
                <a:solidFill>
                  <a:srgbClr val="C00000"/>
                </a:solidFill>
              </a:rPr>
              <a:t>키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186,</a:t>
            </a:r>
            <a:r>
              <a:rPr kumimoji="1" lang="ko-KR" altLang="en-US">
                <a:solidFill>
                  <a:srgbClr val="C00000"/>
                </a:solidFill>
              </a:rPr>
              <a:t> 몸무게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85,</a:t>
            </a:r>
            <a:r>
              <a:rPr kumimoji="1" lang="ko-KR" altLang="en-US">
                <a:solidFill>
                  <a:srgbClr val="C00000"/>
                </a:solidFill>
              </a:rPr>
              <a:t> 사는곳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서울</a:t>
            </a:r>
            <a:r>
              <a:rPr kumimoji="1" lang="en-US" altLang="ko-KR">
                <a:solidFill>
                  <a:srgbClr val="C00000"/>
                </a:solidFill>
              </a:rPr>
              <a:t>,</a:t>
            </a:r>
            <a:r>
              <a:rPr kumimoji="1" lang="ko-KR" altLang="en-US">
                <a:solidFill>
                  <a:srgbClr val="C00000"/>
                </a:solidFill>
              </a:rPr>
              <a:t> 직업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프로그래머</a:t>
            </a:r>
            <a:r>
              <a:rPr kumimoji="1" lang="en-US" altLang="ko-KR">
                <a:solidFill>
                  <a:srgbClr val="C00000"/>
                </a:solidFill>
              </a:rPr>
              <a:t>]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A6D39-0658-254F-B8C2-304FBD9FA47B}"/>
              </a:ext>
            </a:extLst>
          </p:cNvPr>
          <p:cNvSpPr txBox="1"/>
          <p:nvPr/>
        </p:nvSpPr>
        <p:spPr>
          <a:xfrm>
            <a:off x="3582461" y="5210127"/>
            <a:ext cx="76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rgbClr val="C00000"/>
                </a:solidFill>
              </a:rPr>
              <a:t>집단 단위 특징 </a:t>
            </a:r>
            <a:r>
              <a:rPr kumimoji="1" lang="en-US" altLang="ko-KR">
                <a:solidFill>
                  <a:srgbClr val="C00000"/>
                </a:solidFill>
              </a:rPr>
              <a:t>: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[</a:t>
            </a:r>
            <a:r>
              <a:rPr kumimoji="1" lang="ko-KR" altLang="en-US">
                <a:solidFill>
                  <a:srgbClr val="C00000"/>
                </a:solidFill>
              </a:rPr>
              <a:t>왼쪽에서 </a:t>
            </a:r>
            <a:r>
              <a:rPr kumimoji="1" lang="en-US" altLang="ko-KR">
                <a:solidFill>
                  <a:srgbClr val="C00000"/>
                </a:solidFill>
              </a:rPr>
              <a:t>4</a:t>
            </a:r>
            <a:r>
              <a:rPr kumimoji="1" lang="ko-KR" altLang="en-US">
                <a:solidFill>
                  <a:srgbClr val="C00000"/>
                </a:solidFill>
              </a:rPr>
              <a:t>번째 순서</a:t>
            </a:r>
            <a:r>
              <a:rPr kumimoji="1" lang="en-US" altLang="ko-KR">
                <a:solidFill>
                  <a:srgbClr val="C00000"/>
                </a:solidFill>
              </a:rPr>
              <a:t>,</a:t>
            </a:r>
            <a:r>
              <a:rPr kumimoji="1" lang="ko-KR" altLang="en-US">
                <a:solidFill>
                  <a:srgbClr val="C00000"/>
                </a:solidFill>
              </a:rPr>
              <a:t> </a:t>
            </a:r>
            <a:r>
              <a:rPr kumimoji="1" lang="en-US" altLang="ko-KR">
                <a:solidFill>
                  <a:srgbClr val="C00000"/>
                </a:solidFill>
              </a:rPr>
              <a:t>3</a:t>
            </a:r>
            <a:r>
              <a:rPr kumimoji="1" lang="ko-KR" altLang="en-US">
                <a:solidFill>
                  <a:srgbClr val="C00000"/>
                </a:solidFill>
              </a:rPr>
              <a:t>번째로 키가 큼</a:t>
            </a:r>
            <a:r>
              <a:rPr kumimoji="1" lang="en-US" altLang="ko-KR">
                <a:solidFill>
                  <a:srgbClr val="C00000"/>
                </a:solidFill>
              </a:rPr>
              <a:t>,</a:t>
            </a:r>
            <a:r>
              <a:rPr kumimoji="1" lang="ko-KR" altLang="en-US">
                <a:solidFill>
                  <a:srgbClr val="C00000"/>
                </a:solidFill>
              </a:rPr>
              <a:t>  가장 학력이 좋음</a:t>
            </a:r>
            <a:r>
              <a:rPr kumimoji="1" lang="en-US" altLang="ko-KR">
                <a:solidFill>
                  <a:srgbClr val="C00000"/>
                </a:solidFill>
              </a:rPr>
              <a:t>]</a:t>
            </a:r>
            <a:endParaRPr kumimoji="1" lang="ko-Kore-KR" alt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71AC8-3A6C-774F-9332-D2D372E4DB02}"/>
              </a:ext>
            </a:extLst>
          </p:cNvPr>
          <p:cNvSpPr txBox="1"/>
          <p:nvPr/>
        </p:nvSpPr>
        <p:spPr>
          <a:xfrm>
            <a:off x="1908947" y="3820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1</a:t>
            </a:r>
            <a:endParaRPr kumimoji="1" lang="ko-Kore-KR" alt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444E3-1553-8845-97BD-B3FE8097DE72}"/>
              </a:ext>
            </a:extLst>
          </p:cNvPr>
          <p:cNvSpPr txBox="1"/>
          <p:nvPr/>
        </p:nvSpPr>
        <p:spPr>
          <a:xfrm>
            <a:off x="3474166" y="38209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2</a:t>
            </a:r>
            <a:endParaRPr kumimoji="1" lang="ko-Kore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02D64-9DCF-4043-B93B-9A2240E1FD5C}"/>
              </a:ext>
            </a:extLst>
          </p:cNvPr>
          <p:cNvSpPr txBox="1"/>
          <p:nvPr/>
        </p:nvSpPr>
        <p:spPr>
          <a:xfrm>
            <a:off x="5072277" y="3820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3</a:t>
            </a:r>
            <a:endParaRPr kumimoji="1" lang="ko-Kore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CB16FB-B490-4D4E-8FF2-BDE9C0366013}"/>
              </a:ext>
            </a:extLst>
          </p:cNvPr>
          <p:cNvSpPr txBox="1"/>
          <p:nvPr/>
        </p:nvSpPr>
        <p:spPr>
          <a:xfrm>
            <a:off x="6653941" y="3820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4</a:t>
            </a:r>
            <a:endParaRPr kumimoji="1" lang="ko-Kore-KR" alt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CE830-9791-2E4C-A9CD-2A48E4B23657}"/>
              </a:ext>
            </a:extLst>
          </p:cNvPr>
          <p:cNvSpPr txBox="1"/>
          <p:nvPr/>
        </p:nvSpPr>
        <p:spPr>
          <a:xfrm>
            <a:off x="8235605" y="3820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5</a:t>
            </a:r>
            <a:endParaRPr kumimoji="1" lang="ko-Kore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DCB12-1398-C844-BA87-74948A242A39}"/>
              </a:ext>
            </a:extLst>
          </p:cNvPr>
          <p:cNvSpPr txBox="1"/>
          <p:nvPr/>
        </p:nvSpPr>
        <p:spPr>
          <a:xfrm>
            <a:off x="9817269" y="3820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/>
              <a:t>6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3553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6A4CD0-9B0C-0A4C-8603-79F61A86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9" y="778476"/>
            <a:ext cx="5127581" cy="4238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554941-B8DC-5C47-A562-89E4C874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69" y="642551"/>
            <a:ext cx="5167243" cy="45102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B5162CA-769C-034F-A925-191743AB312D}"/>
              </a:ext>
            </a:extLst>
          </p:cNvPr>
          <p:cNvCxnSpPr>
            <a:cxnSpLocks/>
          </p:cNvCxnSpPr>
          <p:nvPr/>
        </p:nvCxnSpPr>
        <p:spPr>
          <a:xfrm flipV="1">
            <a:off x="4979777" y="642551"/>
            <a:ext cx="1734992" cy="24713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58D74B8-630C-EB4B-B0C7-64CB38D901C9}"/>
              </a:ext>
            </a:extLst>
          </p:cNvPr>
          <p:cNvCxnSpPr>
            <a:cxnSpLocks/>
          </p:cNvCxnSpPr>
          <p:nvPr/>
        </p:nvCxnSpPr>
        <p:spPr>
          <a:xfrm>
            <a:off x="4979777" y="3744099"/>
            <a:ext cx="1734992" cy="14086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2D4033-6AAD-F544-87CB-36ED95485F0B}"/>
              </a:ext>
            </a:extLst>
          </p:cNvPr>
          <p:cNvSpPr txBox="1"/>
          <p:nvPr/>
        </p:nvSpPr>
        <p:spPr>
          <a:xfrm>
            <a:off x="1871417" y="5894858"/>
            <a:ext cx="195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Entire Architecture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4FED1-A94D-7C4E-9877-DE162FDC94F1}"/>
              </a:ext>
            </a:extLst>
          </p:cNvPr>
          <p:cNvSpPr txBox="1"/>
          <p:nvPr/>
        </p:nvSpPr>
        <p:spPr>
          <a:xfrm>
            <a:off x="7814618" y="5894858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Sentence Extract Architecture</a:t>
            </a:r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D4B7092-C14E-6A4D-8907-3291F13E08EC}"/>
              </a:ext>
            </a:extLst>
          </p:cNvPr>
          <p:cNvSpPr/>
          <p:nvPr/>
        </p:nvSpPr>
        <p:spPr>
          <a:xfrm>
            <a:off x="3521676" y="3113903"/>
            <a:ext cx="1556951" cy="630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04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B6DC9-F3BB-0A4A-A206-65076251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384" y="1875052"/>
            <a:ext cx="19420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>
                <a:solidFill>
                  <a:srgbClr val="C00000"/>
                </a:solidFill>
              </a:rPr>
              <a:t>People</a:t>
            </a:r>
          </a:p>
          <a:p>
            <a:pPr marL="0" indent="0">
              <a:buNone/>
            </a:pPr>
            <a:r>
              <a:rPr kumimoji="1" lang="en-US" altLang="ko-Kore-KR"/>
              <a:t>have</a:t>
            </a:r>
          </a:p>
          <a:p>
            <a:pPr marL="0" indent="0">
              <a:buNone/>
            </a:pPr>
            <a:r>
              <a:rPr kumimoji="1" lang="en-US" altLang="ko-Kore-KR"/>
              <a:t>been</a:t>
            </a:r>
          </a:p>
          <a:p>
            <a:pPr marL="0" indent="0">
              <a:buNone/>
            </a:pPr>
            <a:r>
              <a:rPr kumimoji="1" lang="en-US" altLang="ko-Kore-KR"/>
              <a:t>moving</a:t>
            </a:r>
          </a:p>
          <a:p>
            <a:pPr marL="0" indent="0">
              <a:buNone/>
            </a:pPr>
            <a:r>
              <a:rPr kumimoji="1" lang="en-US" altLang="ko-Kore-KR"/>
              <a:t>back</a:t>
            </a:r>
          </a:p>
          <a:p>
            <a:pPr marL="0" indent="0">
              <a:buNone/>
            </a:pPr>
            <a:r>
              <a:rPr kumimoji="1" lang="en-US" altLang="ko-Kore-KR"/>
              <a:t>into</a:t>
            </a:r>
          </a:p>
          <a:p>
            <a:pPr marL="0" indent="0">
              <a:buNone/>
            </a:pPr>
            <a:r>
              <a:rPr kumimoji="1" lang="en-US" altLang="ko-Kore-KR">
                <a:solidFill>
                  <a:srgbClr val="C00000"/>
                </a:solidFill>
              </a:rPr>
              <a:t>downtown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1B1143-61B6-2347-A548-2CF99D1A716D}"/>
              </a:ext>
            </a:extLst>
          </p:cNvPr>
          <p:cNvSpPr txBox="1">
            <a:spLocks/>
          </p:cNvSpPr>
          <p:nvPr/>
        </p:nvSpPr>
        <p:spPr>
          <a:xfrm>
            <a:off x="4053017" y="18750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/>
              <a:t>[</a:t>
            </a:r>
            <a:r>
              <a:rPr kumimoji="1" lang="en-US" altLang="ko-KR"/>
              <a:t>&lt;start&gt;, People, have</a:t>
            </a:r>
            <a:r>
              <a:rPr kumimoji="1" lang="ko-KR" altLang="en-US"/>
              <a:t> 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0,</a:t>
            </a:r>
            <a:r>
              <a:rPr kumimoji="1" lang="ko-KR" altLang="en-US"/>
              <a:t> </a:t>
            </a:r>
            <a:r>
              <a:rPr kumimoji="1" lang="en-US" altLang="ko-KR"/>
              <a:t>6</a:t>
            </a:r>
            <a:r>
              <a:rPr kumimoji="1" lang="en-US" altLang="ko-Kore-KR"/>
              <a:t>]</a:t>
            </a:r>
          </a:p>
          <a:p>
            <a:pPr marL="0" indent="0">
              <a:buNone/>
            </a:pPr>
            <a:r>
              <a:rPr kumimoji="1" lang="en-US" altLang="ko-Kore-KR"/>
              <a:t>[</a:t>
            </a:r>
            <a:r>
              <a:rPr kumimoji="1" lang="en-US" altLang="ko-KR"/>
              <a:t>People, have, been</a:t>
            </a:r>
            <a:r>
              <a:rPr kumimoji="1" lang="ko-KR" altLang="en-US"/>
              <a:t> 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1,</a:t>
            </a:r>
            <a:r>
              <a:rPr kumimoji="1" lang="ko-KR" altLang="en-US"/>
              <a:t> </a:t>
            </a:r>
            <a:r>
              <a:rPr kumimoji="1" lang="en-US" altLang="ko-KR"/>
              <a:t>5</a:t>
            </a:r>
            <a:r>
              <a:rPr kumimoji="1" lang="en-US" altLang="ko-Kore-KR"/>
              <a:t>]</a:t>
            </a:r>
          </a:p>
          <a:p>
            <a:pPr marL="0" indent="0">
              <a:buNone/>
            </a:pPr>
            <a:r>
              <a:rPr kumimoji="1" lang="en-US" altLang="ko-Kore-KR"/>
              <a:t>[have, been, moving, 2, 4]</a:t>
            </a:r>
          </a:p>
          <a:p>
            <a:pPr marL="0" indent="0">
              <a:buNone/>
            </a:pPr>
            <a:r>
              <a:rPr kumimoji="1" lang="en-US" altLang="ko-Kore-KR"/>
              <a:t>[been, moving, back, 3, 3]</a:t>
            </a:r>
          </a:p>
          <a:p>
            <a:pPr marL="0" indent="0">
              <a:buNone/>
            </a:pPr>
            <a:r>
              <a:rPr kumimoji="1" lang="en-US" altLang="ko-Kore-KR"/>
              <a:t>[moving, back, into, 4, 2]</a:t>
            </a:r>
          </a:p>
          <a:p>
            <a:pPr marL="0" indent="0">
              <a:buNone/>
            </a:pPr>
            <a:r>
              <a:rPr kumimoji="1" lang="en-US" altLang="ko-Kore-KR"/>
              <a:t>[back, into, downtown, 5, 1]</a:t>
            </a:r>
          </a:p>
          <a:p>
            <a:pPr marL="0" indent="0">
              <a:buNone/>
            </a:pPr>
            <a:r>
              <a:rPr kumimoji="1" lang="en-US" altLang="ko-Kore-KR"/>
              <a:t>[into, downtown, &lt;end&gt;, 6, 0]</a:t>
            </a:r>
          </a:p>
          <a:p>
            <a:pPr marL="0" indent="0">
              <a:buNone/>
            </a:pPr>
            <a:endParaRPr kumimoji="1" lang="en-US" altLang="ko-Kore-KR"/>
          </a:p>
          <a:p>
            <a:pPr marL="0" indent="0">
              <a:buFont typeface="Arial" panose="020B0604020202020204" pitchFamily="34" charset="0"/>
              <a:buNone/>
            </a:pP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057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136</Words>
  <Application>Microsoft Macintosh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3</cp:revision>
  <dcterms:created xsi:type="dcterms:W3CDTF">2021-07-30T03:04:42Z</dcterms:created>
  <dcterms:modified xsi:type="dcterms:W3CDTF">2021-07-30T04:11:01Z</dcterms:modified>
</cp:coreProperties>
</file>