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9"/>
    <p:restoredTop sz="94683"/>
  </p:normalViewPr>
  <p:slideViewPr>
    <p:cSldViewPr snapToGrid="0" snapToObjects="1">
      <p:cViewPr varScale="1">
        <p:scale>
          <a:sx n="94" d="100"/>
          <a:sy n="94" d="100"/>
        </p:scale>
        <p:origin x="6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2D653-41F5-A74E-8EFF-E05C7EE7E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8431CF-F5DC-914A-925C-917696ABE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8F1EEF-2998-B64F-B1F3-9631C1D7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3935-3AC0-BB4B-AF55-F11412BC1755}" type="datetimeFigureOut">
              <a:t>2021. 6. 27.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B5A75-B14B-7A48-A961-316D0D149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F2DE16-84E5-5441-B7B2-251D9AFD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DFC4-2F57-9D47-9447-1773AFC0735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832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EFEF7-FFF8-9F44-84FA-D9A31461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83B8E2-4BC7-E64B-8649-11822C84E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DF4E17-65F1-0446-8335-6D5A6B3E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3935-3AC0-BB4B-AF55-F11412BC1755}" type="datetimeFigureOut">
              <a:t>2021. 6. 27.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9F704-E5D2-B544-86A5-5F9181B6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F4C52-5D74-1D45-9F7E-DA600B6D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DFC4-2F57-9D47-9447-1773AFC0735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729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EC954B-A53A-644B-88B8-F9513CE8B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45A59B-10D7-B947-9AF8-FB955B573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2DDF73-33D9-6247-8EFD-1D6C3AA9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3935-3AC0-BB4B-AF55-F11412BC1755}" type="datetimeFigureOut">
              <a:t>2021. 6. 27.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64935A-25D2-7A42-87CE-479D0867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D7B2AD-2957-3646-9553-12686F61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DFC4-2F57-9D47-9447-1773AFC0735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584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B2576-21C1-AF48-ADA9-ABFD53EB2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85FC07-169C-5944-8996-F4037A673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9E203-3E8D-7949-839E-91EB13F6B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3935-3AC0-BB4B-AF55-F11412BC1755}" type="datetimeFigureOut">
              <a:t>2021. 6. 27.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145DD4-5284-C440-A4B2-53F0177C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0097D5-08FC-1643-806B-C0C4CBE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DFC4-2F57-9D47-9447-1773AFC0735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840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63B9F7-EEAB-6144-9457-AE87645AA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4FD283-0791-9044-9552-4F41DE6F3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836968-4D22-BE4E-95EB-DFDE2DCD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3935-3AC0-BB4B-AF55-F11412BC1755}" type="datetimeFigureOut">
              <a:t>2021. 6. 27.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35646-ECA9-BE41-8777-27525E84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5F724A-FBEC-C544-85AF-0A01B8E3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DFC4-2F57-9D47-9447-1773AFC0735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318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974DF-112A-7040-851A-DDCA07D4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463476-60F7-FB4A-B57A-198244EBA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7924C9-4F77-F942-89EA-A93B30B2D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DF017A-2CEC-2949-AF45-CBE0EF9A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3935-3AC0-BB4B-AF55-F11412BC1755}" type="datetimeFigureOut">
              <a:t>2021. 6. 27.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ACF050-28DE-0E4C-B684-90BDFCCA4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D05D93-89E3-774E-B81F-235D518B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DFC4-2F57-9D47-9447-1773AFC0735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147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29A26-28C1-5A43-AFC5-0EC645C15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1EAF5C-9DCC-FF45-A812-9992BCC00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470879-31BF-CC46-84B0-8881E1207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FEA8F1-86E8-7946-806C-75205EFD1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DB7CC9-DE30-3941-B5EF-AF27B5E58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E7350D-83FC-8147-AF9C-9A249881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3935-3AC0-BB4B-AF55-F11412BC1755}" type="datetimeFigureOut">
              <a:t>2021. 6. 27.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1BA1C1-067D-F742-847E-99C49F6E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108DA2-70A7-3947-AE2D-0A55D5AC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DFC4-2F57-9D47-9447-1773AFC0735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4913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4ADB1-0D84-C44D-90DD-5079CB60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494A81-7723-324A-981C-C84D89EE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3935-3AC0-BB4B-AF55-F11412BC1755}" type="datetimeFigureOut">
              <a:t>2021. 6. 27.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5BD60D-224F-8E4A-9604-2A989B28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30E761-DBAC-FA4B-B941-52C8697B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DFC4-2F57-9D47-9447-1773AFC0735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0851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F080E7-3C3F-2C46-8B65-E923D2D2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3935-3AC0-BB4B-AF55-F11412BC1755}" type="datetimeFigureOut">
              <a:t>2021. 6. 27.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A665E2-C0A5-A345-ABF7-7E37BDBDB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049838-A082-3E47-A471-951142DD3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DFC4-2F57-9D47-9447-1773AFC0735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5199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2F994-728B-5347-9C37-BDFFC7509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D2B9D5-6076-4844-9076-4B66CF4E1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DE525-038A-3A46-A013-FEB2B9C4D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6B94C1-3713-B245-A2A6-5081CA86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3935-3AC0-BB4B-AF55-F11412BC1755}" type="datetimeFigureOut">
              <a:t>2021. 6. 27.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B8A4A2-60B8-9340-9209-115D55FE1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B0E692-0370-5E49-84DC-0AF90767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DFC4-2F57-9D47-9447-1773AFC0735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0812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1FA7B-46C6-514A-BC6D-E020DC3C6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A8BA90-D419-8942-9321-E26EF06A6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8F0FC0-EB95-5B41-91E9-1CC5E81BB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0B73DF-9ABA-5149-A2A2-815E412E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3935-3AC0-BB4B-AF55-F11412BC1755}" type="datetimeFigureOut">
              <a:t>2021. 6. 27.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C3C4D2-ABB7-2A42-A23F-73A45426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974438-E53D-9E4B-80ED-B9DB38D2D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DFC4-2F57-9D47-9447-1773AFC0735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141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7A0C41-4AF4-C84E-9C28-E2181147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60AA62-7B00-1247-8339-8DE6940B4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E64846-81D9-654C-BE2E-574970A52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A3935-3AC0-BB4B-AF55-F11412BC1755}" type="datetimeFigureOut">
              <a:t>2021. 6. 27.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EDD5FA-A445-1249-A061-7EC3BBFDD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4CF84-B134-A74C-BFAC-B62A1C247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2DFC4-2F57-9D47-9447-1773AFC0735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18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5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4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5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4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5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4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5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4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C0F67F-4FF6-844B-8327-1C0B373D40FF}"/>
              </a:ext>
            </a:extLst>
          </p:cNvPr>
          <p:cNvSpPr/>
          <p:nvPr/>
        </p:nvSpPr>
        <p:spPr>
          <a:xfrm>
            <a:off x="1149458" y="112734"/>
            <a:ext cx="811647" cy="81164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550E64-5A81-EA47-A560-E18D64F2BFDC}"/>
              </a:ext>
            </a:extLst>
          </p:cNvPr>
          <p:cNvSpPr/>
          <p:nvPr/>
        </p:nvSpPr>
        <p:spPr>
          <a:xfrm>
            <a:off x="1961105" y="112734"/>
            <a:ext cx="811647" cy="81164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1498147-57F2-0F47-93E3-1C52012B099C}"/>
              </a:ext>
            </a:extLst>
          </p:cNvPr>
          <p:cNvSpPr/>
          <p:nvPr/>
        </p:nvSpPr>
        <p:spPr>
          <a:xfrm>
            <a:off x="2772752" y="112734"/>
            <a:ext cx="811647" cy="8116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</a:t>
            </a:r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6263E2-F1A5-964C-A254-03C93CE66B36}"/>
              </a:ext>
            </a:extLst>
          </p:cNvPr>
          <p:cNvSpPr/>
          <p:nvPr/>
        </p:nvSpPr>
        <p:spPr>
          <a:xfrm>
            <a:off x="3584399" y="112734"/>
            <a:ext cx="811647" cy="8116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608F9-472E-3043-A571-BE01F57C7C85}"/>
              </a:ext>
            </a:extLst>
          </p:cNvPr>
          <p:cNvSpPr/>
          <p:nvPr/>
        </p:nvSpPr>
        <p:spPr>
          <a:xfrm>
            <a:off x="1149458" y="924381"/>
            <a:ext cx="811647" cy="81164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5</a:t>
            </a:r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9A0EAA-BF9F-D249-B232-B9CB127DD6DF}"/>
              </a:ext>
            </a:extLst>
          </p:cNvPr>
          <p:cNvSpPr/>
          <p:nvPr/>
        </p:nvSpPr>
        <p:spPr>
          <a:xfrm>
            <a:off x="1961105" y="924381"/>
            <a:ext cx="811647" cy="81164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6</a:t>
            </a:r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BEDD26-9352-2048-8C34-FA37148E25C8}"/>
              </a:ext>
            </a:extLst>
          </p:cNvPr>
          <p:cNvSpPr/>
          <p:nvPr/>
        </p:nvSpPr>
        <p:spPr>
          <a:xfrm>
            <a:off x="2772752" y="924381"/>
            <a:ext cx="811647" cy="8116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8</a:t>
            </a:r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A1929B-B40E-6344-A4AB-0351C82643C1}"/>
              </a:ext>
            </a:extLst>
          </p:cNvPr>
          <p:cNvSpPr/>
          <p:nvPr/>
        </p:nvSpPr>
        <p:spPr>
          <a:xfrm>
            <a:off x="3584399" y="924381"/>
            <a:ext cx="811647" cy="8116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7</a:t>
            </a:r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07F1C7-1712-3448-AECB-45E9154AC9D7}"/>
              </a:ext>
            </a:extLst>
          </p:cNvPr>
          <p:cNvSpPr/>
          <p:nvPr/>
        </p:nvSpPr>
        <p:spPr>
          <a:xfrm>
            <a:off x="1149458" y="1736028"/>
            <a:ext cx="811647" cy="811647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C6B974-B5C6-3548-A553-3594DD824195}"/>
              </a:ext>
            </a:extLst>
          </p:cNvPr>
          <p:cNvSpPr/>
          <p:nvPr/>
        </p:nvSpPr>
        <p:spPr>
          <a:xfrm>
            <a:off x="1961105" y="1736028"/>
            <a:ext cx="811647" cy="811647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57C085-FE3B-AD44-A672-3A93A9A1C772}"/>
              </a:ext>
            </a:extLst>
          </p:cNvPr>
          <p:cNvSpPr/>
          <p:nvPr/>
        </p:nvSpPr>
        <p:spPr>
          <a:xfrm>
            <a:off x="2772752" y="1736028"/>
            <a:ext cx="811647" cy="81164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A06B1B-2A44-E64F-89F0-8ED8958FD894}"/>
              </a:ext>
            </a:extLst>
          </p:cNvPr>
          <p:cNvSpPr/>
          <p:nvPr/>
        </p:nvSpPr>
        <p:spPr>
          <a:xfrm>
            <a:off x="3584399" y="1736028"/>
            <a:ext cx="811647" cy="81164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C2D307-4453-2B4A-A3D2-40D918174962}"/>
              </a:ext>
            </a:extLst>
          </p:cNvPr>
          <p:cNvSpPr/>
          <p:nvPr/>
        </p:nvSpPr>
        <p:spPr>
          <a:xfrm>
            <a:off x="1149458" y="2547675"/>
            <a:ext cx="811647" cy="811647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1FBF18-B120-C441-891A-16A3A5EFA92F}"/>
              </a:ext>
            </a:extLst>
          </p:cNvPr>
          <p:cNvSpPr/>
          <p:nvPr/>
        </p:nvSpPr>
        <p:spPr>
          <a:xfrm>
            <a:off x="1961105" y="2547675"/>
            <a:ext cx="811647" cy="811647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49443E-2DFE-4144-889A-6D4E68FB0B17}"/>
              </a:ext>
            </a:extLst>
          </p:cNvPr>
          <p:cNvSpPr/>
          <p:nvPr/>
        </p:nvSpPr>
        <p:spPr>
          <a:xfrm>
            <a:off x="2772752" y="2547675"/>
            <a:ext cx="811647" cy="81164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7F8B59C-A563-124F-84AF-9572A6BA433D}"/>
              </a:ext>
            </a:extLst>
          </p:cNvPr>
          <p:cNvSpPr/>
          <p:nvPr/>
        </p:nvSpPr>
        <p:spPr>
          <a:xfrm>
            <a:off x="3584399" y="2547675"/>
            <a:ext cx="811647" cy="81164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03D4453-C577-E245-A979-8274EE3D8897}"/>
              </a:ext>
            </a:extLst>
          </p:cNvPr>
          <p:cNvSpPr/>
          <p:nvPr/>
        </p:nvSpPr>
        <p:spPr>
          <a:xfrm>
            <a:off x="8607601" y="924381"/>
            <a:ext cx="811647" cy="81164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6</a:t>
            </a:r>
            <a:endParaRPr kumimoji="1" lang="ko-Kore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EB2BB37-6CB4-0A4D-B899-2F060922495C}"/>
              </a:ext>
            </a:extLst>
          </p:cNvPr>
          <p:cNvSpPr/>
          <p:nvPr/>
        </p:nvSpPr>
        <p:spPr>
          <a:xfrm>
            <a:off x="9419248" y="924381"/>
            <a:ext cx="811647" cy="8116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8</a:t>
            </a:r>
            <a:endParaRPr kumimoji="1" lang="ko-Kore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EB6F46E-2B7B-9A46-9DFA-551D106647D0}"/>
              </a:ext>
            </a:extLst>
          </p:cNvPr>
          <p:cNvSpPr/>
          <p:nvPr/>
        </p:nvSpPr>
        <p:spPr>
          <a:xfrm>
            <a:off x="8607601" y="1736028"/>
            <a:ext cx="811647" cy="811647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0D6FA12-9164-4C4E-BF3F-0D3F9EFD7CBA}"/>
              </a:ext>
            </a:extLst>
          </p:cNvPr>
          <p:cNvSpPr/>
          <p:nvPr/>
        </p:nvSpPr>
        <p:spPr>
          <a:xfrm>
            <a:off x="9419248" y="1736028"/>
            <a:ext cx="811647" cy="81164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4</a:t>
            </a:r>
            <a:endParaRPr kumimoji="1" lang="ko-Kore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ADEEE25-FDA3-534A-8086-4B8654417D66}"/>
              </a:ext>
            </a:extLst>
          </p:cNvPr>
          <p:cNvSpPr/>
          <p:nvPr/>
        </p:nvSpPr>
        <p:spPr>
          <a:xfrm>
            <a:off x="8607601" y="4310325"/>
            <a:ext cx="811647" cy="81164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8</a:t>
            </a:r>
            <a:endParaRPr kumimoji="1" lang="ko-Kore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F2D7FDE-F4D4-2C47-B526-05A5D8574B5E}"/>
              </a:ext>
            </a:extLst>
          </p:cNvPr>
          <p:cNvSpPr/>
          <p:nvPr/>
        </p:nvSpPr>
        <p:spPr>
          <a:xfrm>
            <a:off x="9419248" y="4310325"/>
            <a:ext cx="811647" cy="8116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4</a:t>
            </a:r>
            <a:endParaRPr kumimoji="1" lang="ko-Kore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DD3E21-4A51-EE45-9745-45F67DBC252B}"/>
              </a:ext>
            </a:extLst>
          </p:cNvPr>
          <p:cNvSpPr/>
          <p:nvPr/>
        </p:nvSpPr>
        <p:spPr>
          <a:xfrm>
            <a:off x="8607601" y="5121972"/>
            <a:ext cx="811647" cy="811647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6</a:t>
            </a:r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F624E44-30B5-6647-828A-0ED824D68037}"/>
              </a:ext>
            </a:extLst>
          </p:cNvPr>
          <p:cNvSpPr/>
          <p:nvPr/>
        </p:nvSpPr>
        <p:spPr>
          <a:xfrm>
            <a:off x="9419248" y="5121972"/>
            <a:ext cx="811647" cy="81164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3</a:t>
            </a:r>
            <a:endParaRPr kumimoji="1" lang="ko-Kore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772A272-AA0C-9745-90A4-78C60494071A}"/>
              </a:ext>
            </a:extLst>
          </p:cNvPr>
          <p:cNvCxnSpPr/>
          <p:nvPr/>
        </p:nvCxnSpPr>
        <p:spPr>
          <a:xfrm>
            <a:off x="4835047" y="1736028"/>
            <a:ext cx="3219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5D60DE1-6C7D-3545-8831-75457E6C20B3}"/>
              </a:ext>
            </a:extLst>
          </p:cNvPr>
          <p:cNvSpPr txBox="1"/>
          <p:nvPr/>
        </p:nvSpPr>
        <p:spPr>
          <a:xfrm>
            <a:off x="5915233" y="1330204"/>
            <a:ext cx="1058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max-pool</a:t>
            </a:r>
            <a:endParaRPr kumimoji="1" lang="ko-Kore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5B2EA97-E52A-0E4F-A118-80723540C2CC}"/>
              </a:ext>
            </a:extLst>
          </p:cNvPr>
          <p:cNvCxnSpPr/>
          <p:nvPr/>
        </p:nvCxnSpPr>
        <p:spPr>
          <a:xfrm>
            <a:off x="4771688" y="5158464"/>
            <a:ext cx="3219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B364121-5154-4641-AFE4-FE33FCFEF3EF}"/>
              </a:ext>
            </a:extLst>
          </p:cNvPr>
          <p:cNvSpPr txBox="1"/>
          <p:nvPr/>
        </p:nvSpPr>
        <p:spPr>
          <a:xfrm>
            <a:off x="5851874" y="4752640"/>
            <a:ext cx="1058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max-pool</a:t>
            </a:r>
            <a:endParaRPr kumimoji="1" lang="ko-Kore-KR" altLang="en-US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0BBD35D-C47B-CF48-A418-E8B8BFF0C627}"/>
              </a:ext>
            </a:extLst>
          </p:cNvPr>
          <p:cNvCxnSpPr/>
          <p:nvPr/>
        </p:nvCxnSpPr>
        <p:spPr>
          <a:xfrm>
            <a:off x="9419248" y="2802698"/>
            <a:ext cx="0" cy="12526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86A3073-EDBC-FD47-8A70-6AE804B49746}"/>
              </a:ext>
            </a:extLst>
          </p:cNvPr>
          <p:cNvSpPr txBox="1"/>
          <p:nvPr/>
        </p:nvSpPr>
        <p:spPr>
          <a:xfrm>
            <a:off x="9504061" y="3244334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not similar</a:t>
            </a:r>
            <a:endParaRPr kumimoji="1" lang="ko-Kore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9FB6A5B-4F70-EE48-95DD-9F590708C8F1}"/>
              </a:ext>
            </a:extLst>
          </p:cNvPr>
          <p:cNvSpPr/>
          <p:nvPr/>
        </p:nvSpPr>
        <p:spPr>
          <a:xfrm>
            <a:off x="1149458" y="3498678"/>
            <a:ext cx="811647" cy="81164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4</a:t>
            </a:r>
            <a:endParaRPr kumimoji="1" lang="ko-Kore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503AAF7-9248-FB4C-8068-F680A79B7B5B}"/>
              </a:ext>
            </a:extLst>
          </p:cNvPr>
          <p:cNvSpPr/>
          <p:nvPr/>
        </p:nvSpPr>
        <p:spPr>
          <a:xfrm>
            <a:off x="1961105" y="3498678"/>
            <a:ext cx="811647" cy="81164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7</a:t>
            </a:r>
            <a:endParaRPr kumimoji="1" lang="ko-Kore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381C7EC-C8E2-1E47-931F-30A4A20FAAD4}"/>
              </a:ext>
            </a:extLst>
          </p:cNvPr>
          <p:cNvSpPr/>
          <p:nvPr/>
        </p:nvSpPr>
        <p:spPr>
          <a:xfrm>
            <a:off x="2772752" y="3498678"/>
            <a:ext cx="811647" cy="8116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0</a:t>
            </a:r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B27C6FF-064B-1F4A-BADA-BBDC5D5515D1}"/>
              </a:ext>
            </a:extLst>
          </p:cNvPr>
          <p:cNvSpPr/>
          <p:nvPr/>
        </p:nvSpPr>
        <p:spPr>
          <a:xfrm>
            <a:off x="3584399" y="3498678"/>
            <a:ext cx="811647" cy="8116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E353DD7-F8F4-A642-BAE2-7ED432EFA3BF}"/>
              </a:ext>
            </a:extLst>
          </p:cNvPr>
          <p:cNvSpPr/>
          <p:nvPr/>
        </p:nvSpPr>
        <p:spPr>
          <a:xfrm>
            <a:off x="1149458" y="4310325"/>
            <a:ext cx="811647" cy="81164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</a:t>
            </a:r>
            <a:endParaRPr kumimoji="1" lang="ko-Kore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9637B7D-5D68-5C41-A0CC-B659DFA57B55}"/>
              </a:ext>
            </a:extLst>
          </p:cNvPr>
          <p:cNvSpPr/>
          <p:nvPr/>
        </p:nvSpPr>
        <p:spPr>
          <a:xfrm>
            <a:off x="1961105" y="4310325"/>
            <a:ext cx="811647" cy="81164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8</a:t>
            </a:r>
            <a:endParaRPr kumimoji="1" lang="ko-Kore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2F7E049-EAD8-3E4B-B311-B269BD6ED69F}"/>
              </a:ext>
            </a:extLst>
          </p:cNvPr>
          <p:cNvSpPr/>
          <p:nvPr/>
        </p:nvSpPr>
        <p:spPr>
          <a:xfrm>
            <a:off x="2772752" y="4310325"/>
            <a:ext cx="811647" cy="8116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</a:t>
            </a:r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122CC4F-6A57-3E47-9F4E-1C37A2E4D4D2}"/>
              </a:ext>
            </a:extLst>
          </p:cNvPr>
          <p:cNvSpPr/>
          <p:nvPr/>
        </p:nvSpPr>
        <p:spPr>
          <a:xfrm>
            <a:off x="3584399" y="4310325"/>
            <a:ext cx="811647" cy="8116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3</a:t>
            </a:r>
            <a:endParaRPr kumimoji="1" lang="ko-Kore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60847F0-D351-DF41-BAF8-9A107D9A08D9}"/>
              </a:ext>
            </a:extLst>
          </p:cNvPr>
          <p:cNvSpPr/>
          <p:nvPr/>
        </p:nvSpPr>
        <p:spPr>
          <a:xfrm>
            <a:off x="1149458" y="5121972"/>
            <a:ext cx="811647" cy="811647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</a:t>
            </a:r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0A9D35A-601B-374D-966D-3C4963DEBF46}"/>
              </a:ext>
            </a:extLst>
          </p:cNvPr>
          <p:cNvSpPr/>
          <p:nvPr/>
        </p:nvSpPr>
        <p:spPr>
          <a:xfrm>
            <a:off x="1961105" y="5121972"/>
            <a:ext cx="811647" cy="811647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6</a:t>
            </a:r>
            <a:endParaRPr kumimoji="1" lang="ko-Kore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2124817-7E53-564E-9E4A-0EE88CC56D8D}"/>
              </a:ext>
            </a:extLst>
          </p:cNvPr>
          <p:cNvSpPr/>
          <p:nvPr/>
        </p:nvSpPr>
        <p:spPr>
          <a:xfrm>
            <a:off x="2772752" y="5121972"/>
            <a:ext cx="811647" cy="81164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3</a:t>
            </a:r>
            <a:endParaRPr kumimoji="1" lang="ko-Kore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837A0E5-FB99-BA4B-BCC8-04FC1148A9F5}"/>
              </a:ext>
            </a:extLst>
          </p:cNvPr>
          <p:cNvSpPr/>
          <p:nvPr/>
        </p:nvSpPr>
        <p:spPr>
          <a:xfrm>
            <a:off x="3584399" y="5121972"/>
            <a:ext cx="811647" cy="81164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</a:t>
            </a:r>
            <a:endParaRPr kumimoji="1" lang="ko-Kore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2CBA429-CD66-0549-A0AD-65BCAA3DC0B8}"/>
              </a:ext>
            </a:extLst>
          </p:cNvPr>
          <p:cNvSpPr/>
          <p:nvPr/>
        </p:nvSpPr>
        <p:spPr>
          <a:xfrm>
            <a:off x="1149458" y="5933619"/>
            <a:ext cx="811647" cy="811647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3175854-AD22-6849-BF42-119005A4DE5E}"/>
              </a:ext>
            </a:extLst>
          </p:cNvPr>
          <p:cNvSpPr/>
          <p:nvPr/>
        </p:nvSpPr>
        <p:spPr>
          <a:xfrm>
            <a:off x="1961105" y="5933619"/>
            <a:ext cx="811647" cy="811647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5</a:t>
            </a:r>
            <a:endParaRPr kumimoji="1" lang="ko-Kore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937BC8D-92FF-764D-996A-2EA215FBD45F}"/>
              </a:ext>
            </a:extLst>
          </p:cNvPr>
          <p:cNvSpPr/>
          <p:nvPr/>
        </p:nvSpPr>
        <p:spPr>
          <a:xfrm>
            <a:off x="2772752" y="5933619"/>
            <a:ext cx="811647" cy="81164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2</a:t>
            </a:r>
            <a:endParaRPr kumimoji="1" lang="ko-Kore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039417D-5A4C-4A4F-B0F3-2517B69438CF}"/>
              </a:ext>
            </a:extLst>
          </p:cNvPr>
          <p:cNvSpPr/>
          <p:nvPr/>
        </p:nvSpPr>
        <p:spPr>
          <a:xfrm>
            <a:off x="3584399" y="5933619"/>
            <a:ext cx="811647" cy="81164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1786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95DCB786-726F-7847-8A3C-B5D481A8BF5F}"/>
              </a:ext>
            </a:extLst>
          </p:cNvPr>
          <p:cNvSpPr/>
          <p:nvPr/>
        </p:nvSpPr>
        <p:spPr>
          <a:xfrm>
            <a:off x="959604" y="3611444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4E7A296-5220-B643-9845-C4B8237C72FB}"/>
              </a:ext>
            </a:extLst>
          </p:cNvPr>
          <p:cNvSpPr/>
          <p:nvPr/>
        </p:nvSpPr>
        <p:spPr>
          <a:xfrm>
            <a:off x="959602" y="5291439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E7840C3-66CB-F145-BDB3-24C8FEB522D5}"/>
              </a:ext>
            </a:extLst>
          </p:cNvPr>
          <p:cNvSpPr/>
          <p:nvPr/>
        </p:nvSpPr>
        <p:spPr>
          <a:xfrm>
            <a:off x="959604" y="251455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F3B09CD-01C6-8B46-82FA-EA0B6CB0AAD1}"/>
              </a:ext>
            </a:extLst>
          </p:cNvPr>
          <p:cNvSpPr/>
          <p:nvPr/>
        </p:nvSpPr>
        <p:spPr>
          <a:xfrm>
            <a:off x="959604" y="1931449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0FBF3F-BF31-4D4C-BBF5-D7D5A543944C}"/>
                  </a:ext>
                </a:extLst>
              </p:cNvPr>
              <p:cNvSpPr txBox="1"/>
              <p:nvPr/>
            </p:nvSpPr>
            <p:spPr>
              <a:xfrm>
                <a:off x="473289" y="585995"/>
                <a:ext cx="4474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0FBF3F-BF31-4D4C-BBF5-D7D5A5439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89" y="585995"/>
                <a:ext cx="447430" cy="430887"/>
              </a:xfrm>
              <a:prstGeom prst="rect">
                <a:avLst/>
              </a:prstGeom>
              <a:blipFill>
                <a:blip r:embed="rId2"/>
                <a:stretch>
                  <a:fillRect l="-11111" r="-5556" b="-114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220DBD4-937C-E34D-BE53-F97758B348E7}"/>
                  </a:ext>
                </a:extLst>
              </p:cNvPr>
              <p:cNvSpPr txBox="1"/>
              <p:nvPr/>
            </p:nvSpPr>
            <p:spPr>
              <a:xfrm>
                <a:off x="546358" y="2267932"/>
                <a:ext cx="4557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220DBD4-937C-E34D-BE53-F97758B34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58" y="2267932"/>
                <a:ext cx="455701" cy="430887"/>
              </a:xfrm>
              <a:prstGeom prst="rect">
                <a:avLst/>
              </a:prstGeom>
              <a:blipFill>
                <a:blip r:embed="rId3"/>
                <a:stretch>
                  <a:fillRect l="-11111" r="-8333" b="-114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EF1EA58-6164-1C4F-B7A2-15F4A7085EB4}"/>
                  </a:ext>
                </a:extLst>
              </p:cNvPr>
              <p:cNvSpPr txBox="1"/>
              <p:nvPr/>
            </p:nvSpPr>
            <p:spPr>
              <a:xfrm>
                <a:off x="552332" y="3947926"/>
                <a:ext cx="4557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EF1EA58-6164-1C4F-B7A2-15F4A7085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32" y="3947926"/>
                <a:ext cx="455701" cy="430887"/>
              </a:xfrm>
              <a:prstGeom prst="rect">
                <a:avLst/>
              </a:prstGeom>
              <a:blipFill>
                <a:blip r:embed="rId4"/>
                <a:stretch>
                  <a:fillRect l="-8108" r="-5405" b="-1470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105460C-788D-CE41-B937-708A68C525D5}"/>
                  </a:ext>
                </a:extLst>
              </p:cNvPr>
              <p:cNvSpPr txBox="1"/>
              <p:nvPr/>
            </p:nvSpPr>
            <p:spPr>
              <a:xfrm>
                <a:off x="485490" y="5684496"/>
                <a:ext cx="4557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105460C-788D-CE41-B937-708A68C52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90" y="5684496"/>
                <a:ext cx="455701" cy="430887"/>
              </a:xfrm>
              <a:prstGeom prst="rect">
                <a:avLst/>
              </a:prstGeom>
              <a:blipFill>
                <a:blip r:embed="rId5"/>
                <a:stretch>
                  <a:fillRect l="-8333" r="-8333" b="-142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2BDDECB-6DE8-7741-A22C-AB3EC2C1CA79}"/>
              </a:ext>
            </a:extLst>
          </p:cNvPr>
          <p:cNvCxnSpPr/>
          <p:nvPr/>
        </p:nvCxnSpPr>
        <p:spPr>
          <a:xfrm>
            <a:off x="2484408" y="889808"/>
            <a:ext cx="1293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4F38DCA-2B00-2244-AD3F-016E520694EE}"/>
              </a:ext>
            </a:extLst>
          </p:cNvPr>
          <p:cNvCxnSpPr/>
          <p:nvPr/>
        </p:nvCxnSpPr>
        <p:spPr>
          <a:xfrm>
            <a:off x="2484408" y="2569803"/>
            <a:ext cx="1293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A4E0A89-1F8A-9B48-BF7E-9FF219A7F088}"/>
              </a:ext>
            </a:extLst>
          </p:cNvPr>
          <p:cNvCxnSpPr/>
          <p:nvPr/>
        </p:nvCxnSpPr>
        <p:spPr>
          <a:xfrm>
            <a:off x="2484408" y="4249798"/>
            <a:ext cx="1293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ECD2DB8-07C2-E848-8919-BA8F074FF608}"/>
              </a:ext>
            </a:extLst>
          </p:cNvPr>
          <p:cNvCxnSpPr/>
          <p:nvPr/>
        </p:nvCxnSpPr>
        <p:spPr>
          <a:xfrm>
            <a:off x="2484408" y="5929793"/>
            <a:ext cx="1293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98D81F-AA2C-1D4A-B224-FA4E8F4FF23F}"/>
                  </a:ext>
                </a:extLst>
              </p:cNvPr>
              <p:cNvSpPr txBox="1"/>
              <p:nvPr/>
            </p:nvSpPr>
            <p:spPr>
              <a:xfrm>
                <a:off x="2484408" y="458921"/>
                <a:ext cx="1347420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98D81F-AA2C-1D4A-B224-FA4E8F4FF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08" y="458921"/>
                <a:ext cx="1347420" cy="465577"/>
              </a:xfrm>
              <a:prstGeom prst="rect">
                <a:avLst/>
              </a:prstGeom>
              <a:blipFill>
                <a:blip r:embed="rId6"/>
                <a:stretch>
                  <a:fillRect l="-5607" r="-1869" b="-2702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80755CF-30AE-764F-BCFB-16F7CAD29721}"/>
                  </a:ext>
                </a:extLst>
              </p:cNvPr>
              <p:cNvSpPr txBox="1"/>
              <p:nvPr/>
            </p:nvSpPr>
            <p:spPr>
              <a:xfrm>
                <a:off x="2484406" y="2138915"/>
                <a:ext cx="1363963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80755CF-30AE-764F-BCFB-16F7CAD29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06" y="2138915"/>
                <a:ext cx="1363963" cy="465577"/>
              </a:xfrm>
              <a:prstGeom prst="rect">
                <a:avLst/>
              </a:prstGeom>
              <a:blipFill>
                <a:blip r:embed="rId7"/>
                <a:stretch>
                  <a:fillRect l="-5556" r="-1852" b="-2702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0E705A6-D768-1F40-8019-9CC4582BE2C0}"/>
                  </a:ext>
                </a:extLst>
              </p:cNvPr>
              <p:cNvSpPr txBox="1"/>
              <p:nvPr/>
            </p:nvSpPr>
            <p:spPr>
              <a:xfrm>
                <a:off x="2484406" y="3818908"/>
                <a:ext cx="1363963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0E705A6-D768-1F40-8019-9CC4582BE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06" y="3818908"/>
                <a:ext cx="1363963" cy="465577"/>
              </a:xfrm>
              <a:prstGeom prst="rect">
                <a:avLst/>
              </a:prstGeom>
              <a:blipFill>
                <a:blip r:embed="rId8"/>
                <a:stretch>
                  <a:fillRect l="-5556" r="-1852" b="-2368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48BA194-DA48-2C44-A7B9-5C2B9A27149A}"/>
                  </a:ext>
                </a:extLst>
              </p:cNvPr>
              <p:cNvSpPr txBox="1"/>
              <p:nvPr/>
            </p:nvSpPr>
            <p:spPr>
              <a:xfrm>
                <a:off x="2484406" y="5498902"/>
                <a:ext cx="1348639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4,</m:t>
                              </m:r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48BA194-DA48-2C44-A7B9-5C2B9A271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06" y="5498902"/>
                <a:ext cx="1348639" cy="465577"/>
              </a:xfrm>
              <a:prstGeom prst="rect">
                <a:avLst/>
              </a:prstGeom>
              <a:blipFill>
                <a:blip r:embed="rId9"/>
                <a:stretch>
                  <a:fillRect l="-5607" r="-1869" b="-2631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타원 39">
            <a:extLst>
              <a:ext uri="{FF2B5EF4-FFF2-40B4-BE49-F238E27FC236}">
                <a16:creationId xmlns:a16="http://schemas.microsoft.com/office/drawing/2014/main" id="{6E1AE043-8C6D-9F4C-A22A-C9610F971BC6}"/>
              </a:ext>
            </a:extLst>
          </p:cNvPr>
          <p:cNvSpPr/>
          <p:nvPr/>
        </p:nvSpPr>
        <p:spPr>
          <a:xfrm>
            <a:off x="3845753" y="3611440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3833961-A427-7E41-B879-6130A2A197C9}"/>
              </a:ext>
            </a:extLst>
          </p:cNvPr>
          <p:cNvSpPr/>
          <p:nvPr/>
        </p:nvSpPr>
        <p:spPr>
          <a:xfrm>
            <a:off x="3845753" y="1927520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DB2C2853-C369-5C45-B9C7-FE1915D93D24}"/>
              </a:ext>
            </a:extLst>
          </p:cNvPr>
          <p:cNvSpPr/>
          <p:nvPr/>
        </p:nvSpPr>
        <p:spPr>
          <a:xfrm>
            <a:off x="3845753" y="251453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ECDE1B9-5FF0-4E45-A478-B73EE297721D}"/>
              </a:ext>
            </a:extLst>
          </p:cNvPr>
          <p:cNvSpPr/>
          <p:nvPr/>
        </p:nvSpPr>
        <p:spPr>
          <a:xfrm>
            <a:off x="3845753" y="5329838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20489A1-ED47-CD40-9256-F9BBDFA21AE8}"/>
                  </a:ext>
                </a:extLst>
              </p:cNvPr>
              <p:cNvSpPr txBox="1"/>
              <p:nvPr/>
            </p:nvSpPr>
            <p:spPr>
              <a:xfrm>
                <a:off x="5254422" y="638625"/>
                <a:ext cx="639470" cy="469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|1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20489A1-ED47-CD40-9256-F9BBDFA21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422" y="638625"/>
                <a:ext cx="639470" cy="469552"/>
              </a:xfrm>
              <a:prstGeom prst="rect">
                <a:avLst/>
              </a:prstGeom>
              <a:blipFill>
                <a:blip r:embed="rId10"/>
                <a:stretch>
                  <a:fillRect l="-7692" t="-13158" r="-3846" b="-2631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B88B3EA-8577-0046-A631-68D01C98C674}"/>
                  </a:ext>
                </a:extLst>
              </p:cNvPr>
              <p:cNvSpPr txBox="1"/>
              <p:nvPr/>
            </p:nvSpPr>
            <p:spPr>
              <a:xfrm>
                <a:off x="5270963" y="2307244"/>
                <a:ext cx="639470" cy="469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|2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B88B3EA-8577-0046-A631-68D01C98C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963" y="2307244"/>
                <a:ext cx="639470" cy="469552"/>
              </a:xfrm>
              <a:prstGeom prst="rect">
                <a:avLst/>
              </a:prstGeom>
              <a:blipFill>
                <a:blip r:embed="rId11"/>
                <a:stretch>
                  <a:fillRect l="-7843" t="-13158" r="-3922" b="-2631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4EB35E1-1BF8-D34E-937C-D200654C095D}"/>
                  </a:ext>
                </a:extLst>
              </p:cNvPr>
              <p:cNvSpPr txBox="1"/>
              <p:nvPr/>
            </p:nvSpPr>
            <p:spPr>
              <a:xfrm>
                <a:off x="5250286" y="4034350"/>
                <a:ext cx="639470" cy="469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|3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4EB35E1-1BF8-D34E-937C-D200654C0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286" y="4034350"/>
                <a:ext cx="639470" cy="469552"/>
              </a:xfrm>
              <a:prstGeom prst="rect">
                <a:avLst/>
              </a:prstGeom>
              <a:blipFill>
                <a:blip r:embed="rId12"/>
                <a:stretch>
                  <a:fillRect l="-7843" t="-13158" r="-5882" b="-2894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FBBC6F-B10B-8143-87D8-0C31545A5238}"/>
                  </a:ext>
                </a:extLst>
              </p:cNvPr>
              <p:cNvSpPr txBox="1"/>
              <p:nvPr/>
            </p:nvSpPr>
            <p:spPr>
              <a:xfrm>
                <a:off x="5283011" y="5706142"/>
                <a:ext cx="639470" cy="469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|4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FBBC6F-B10B-8143-87D8-0C31545A5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011" y="5706142"/>
                <a:ext cx="639470" cy="469552"/>
              </a:xfrm>
              <a:prstGeom prst="rect">
                <a:avLst/>
              </a:prstGeom>
              <a:blipFill>
                <a:blip r:embed="rId13"/>
                <a:stretch>
                  <a:fillRect l="-7843" t="-13158" r="-3922" b="-2631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타원 46">
            <a:extLst>
              <a:ext uri="{FF2B5EF4-FFF2-40B4-BE49-F238E27FC236}">
                <a16:creationId xmlns:a16="http://schemas.microsoft.com/office/drawing/2014/main" id="{CCF91324-92D6-5E48-828E-C203E2A39484}"/>
              </a:ext>
            </a:extLst>
          </p:cNvPr>
          <p:cNvSpPr/>
          <p:nvPr/>
        </p:nvSpPr>
        <p:spPr>
          <a:xfrm>
            <a:off x="10594041" y="2555576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C1F608C-76FF-AE45-A267-F2EAC945F839}"/>
                  </a:ext>
                </a:extLst>
              </p:cNvPr>
              <p:cNvSpPr txBox="1"/>
              <p:nvPr/>
            </p:nvSpPr>
            <p:spPr>
              <a:xfrm>
                <a:off x="11037854" y="3832285"/>
                <a:ext cx="389081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C1F608C-76FF-AE45-A267-F2EAC945F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7854" y="3832285"/>
                <a:ext cx="389081" cy="465577"/>
              </a:xfrm>
              <a:prstGeom prst="rect">
                <a:avLst/>
              </a:prstGeom>
              <a:blipFill>
                <a:blip r:embed="rId14"/>
                <a:stretch>
                  <a:fillRect l="-12903" r="-12903" b="-2368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54DC9F7-974C-C746-882C-DC04FA1952F4}"/>
              </a:ext>
            </a:extLst>
          </p:cNvPr>
          <p:cNvCxnSpPr>
            <a:stCxn id="54" idx="3"/>
            <a:endCxn id="47" idx="2"/>
          </p:cNvCxnSpPr>
          <p:nvPr/>
        </p:nvCxnSpPr>
        <p:spPr>
          <a:xfrm>
            <a:off x="5893892" y="873401"/>
            <a:ext cx="4700149" cy="2320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7852B06-8D9B-C244-9493-986FB715E8BE}"/>
              </a:ext>
            </a:extLst>
          </p:cNvPr>
          <p:cNvCxnSpPr>
            <a:cxnSpLocks/>
            <a:stCxn id="55" idx="3"/>
            <a:endCxn id="47" idx="2"/>
          </p:cNvCxnSpPr>
          <p:nvPr/>
        </p:nvCxnSpPr>
        <p:spPr>
          <a:xfrm>
            <a:off x="5910433" y="2542020"/>
            <a:ext cx="4683608" cy="651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D52F9B7-46A1-A24C-8F58-72E9DA84F9A8}"/>
              </a:ext>
            </a:extLst>
          </p:cNvPr>
          <p:cNvCxnSpPr>
            <a:cxnSpLocks/>
            <a:stCxn id="56" idx="3"/>
            <a:endCxn id="47" idx="2"/>
          </p:cNvCxnSpPr>
          <p:nvPr/>
        </p:nvCxnSpPr>
        <p:spPr>
          <a:xfrm flipV="1">
            <a:off x="5889756" y="3193931"/>
            <a:ext cx="4704285" cy="1075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EBDA451-AFB0-7046-A721-1BB33A97A1E4}"/>
              </a:ext>
            </a:extLst>
          </p:cNvPr>
          <p:cNvCxnSpPr>
            <a:cxnSpLocks/>
            <a:stCxn id="57" idx="3"/>
            <a:endCxn id="47" idx="2"/>
          </p:cNvCxnSpPr>
          <p:nvPr/>
        </p:nvCxnSpPr>
        <p:spPr>
          <a:xfrm flipV="1">
            <a:off x="5922481" y="3193931"/>
            <a:ext cx="4671560" cy="274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907234D-5D2C-E24D-A73B-A82E556BFBF8}"/>
                  </a:ext>
                </a:extLst>
              </p:cNvPr>
              <p:cNvSpPr txBox="1"/>
              <p:nvPr/>
            </p:nvSpPr>
            <p:spPr>
              <a:xfrm>
                <a:off x="7033073" y="5275255"/>
                <a:ext cx="43146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907234D-5D2C-E24D-A73B-A82E556BF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073" y="5275255"/>
                <a:ext cx="431465" cy="430887"/>
              </a:xfrm>
              <a:prstGeom prst="rect">
                <a:avLst/>
              </a:prstGeom>
              <a:blipFill>
                <a:blip r:embed="rId15"/>
                <a:stretch>
                  <a:fillRect l="-20000" r="-5714" b="-114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9EEA78B-97FD-E44D-828A-A6F3C6904107}"/>
                  </a:ext>
                </a:extLst>
              </p:cNvPr>
              <p:cNvSpPr txBox="1"/>
              <p:nvPr/>
            </p:nvSpPr>
            <p:spPr>
              <a:xfrm>
                <a:off x="7033073" y="4032938"/>
                <a:ext cx="4314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9EEA78B-97FD-E44D-828A-A6F3C6904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073" y="4032938"/>
                <a:ext cx="431465" cy="430887"/>
              </a:xfrm>
              <a:prstGeom prst="rect">
                <a:avLst/>
              </a:prstGeom>
              <a:blipFill>
                <a:blip r:embed="rId16"/>
                <a:stretch>
                  <a:fillRect l="-20000" r="-5714" b="-142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D683017-93AB-9F47-AABA-B28D2D8604CF}"/>
                  </a:ext>
                </a:extLst>
              </p:cNvPr>
              <p:cNvSpPr txBox="1"/>
              <p:nvPr/>
            </p:nvSpPr>
            <p:spPr>
              <a:xfrm>
                <a:off x="7039155" y="2769920"/>
                <a:ext cx="4314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D683017-93AB-9F47-AABA-B28D2D860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155" y="2769920"/>
                <a:ext cx="431465" cy="430887"/>
              </a:xfrm>
              <a:prstGeom prst="rect">
                <a:avLst/>
              </a:prstGeom>
              <a:blipFill>
                <a:blip r:embed="rId17"/>
                <a:stretch>
                  <a:fillRect l="-20588" r="-8824" b="-1111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F49CAF9-B89B-9B43-AD58-167A001E7410}"/>
                  </a:ext>
                </a:extLst>
              </p:cNvPr>
              <p:cNvSpPr txBox="1"/>
              <p:nvPr/>
            </p:nvSpPr>
            <p:spPr>
              <a:xfrm>
                <a:off x="7008153" y="1466825"/>
                <a:ext cx="43146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F49CAF9-B89B-9B43-AD58-167A001E7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153" y="1466825"/>
                <a:ext cx="431465" cy="430887"/>
              </a:xfrm>
              <a:prstGeom prst="rect">
                <a:avLst/>
              </a:prstGeom>
              <a:blipFill>
                <a:blip r:embed="rId18"/>
                <a:stretch>
                  <a:fillRect l="-20588" r="-5882" b="-142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B8D3D-5651-C44C-AE15-55C4DC3E5218}"/>
                  </a:ext>
                </a:extLst>
              </p:cNvPr>
              <p:cNvSpPr txBox="1"/>
              <p:nvPr/>
            </p:nvSpPr>
            <p:spPr>
              <a:xfrm>
                <a:off x="8905194" y="3696995"/>
                <a:ext cx="43146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B8D3D-5651-C44C-AE15-55C4DC3E5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194" y="3696995"/>
                <a:ext cx="431465" cy="430887"/>
              </a:xfrm>
              <a:prstGeom prst="rect">
                <a:avLst/>
              </a:prstGeom>
              <a:blipFill>
                <a:blip r:embed="rId19"/>
                <a:stretch>
                  <a:fillRect l="-8571" r="-2857" b="-142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AD6C420-BBB3-C04C-B48F-10940BCA0445}"/>
                  </a:ext>
                </a:extLst>
              </p:cNvPr>
              <p:cNvSpPr txBox="1"/>
              <p:nvPr/>
            </p:nvSpPr>
            <p:spPr>
              <a:xfrm>
                <a:off x="8924238" y="3129306"/>
                <a:ext cx="4052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AD6C420-BBB3-C04C-B48F-10940BCA0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238" y="3129306"/>
                <a:ext cx="405239" cy="430887"/>
              </a:xfrm>
              <a:prstGeom prst="rect">
                <a:avLst/>
              </a:prstGeom>
              <a:blipFill>
                <a:blip r:embed="rId20"/>
                <a:stretch>
                  <a:fillRect l="-9091" r="-6061" b="-114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0CAE40F-F14A-FA4D-9DAD-3DBE52A922A7}"/>
                  </a:ext>
                </a:extLst>
              </p:cNvPr>
              <p:cNvSpPr txBox="1"/>
              <p:nvPr/>
            </p:nvSpPr>
            <p:spPr>
              <a:xfrm>
                <a:off x="8941491" y="2587971"/>
                <a:ext cx="4052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0CAE40F-F14A-FA4D-9DAD-3DBE52A92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491" y="2587971"/>
                <a:ext cx="405239" cy="430887"/>
              </a:xfrm>
              <a:prstGeom prst="rect">
                <a:avLst/>
              </a:prstGeom>
              <a:blipFill>
                <a:blip r:embed="rId21"/>
                <a:stretch>
                  <a:fillRect l="-12500" r="-9375" b="-1470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7F7FDAC-1A5B-C542-80D4-E1AE8FF8AEE6}"/>
                  </a:ext>
                </a:extLst>
              </p:cNvPr>
              <p:cNvSpPr txBox="1"/>
              <p:nvPr/>
            </p:nvSpPr>
            <p:spPr>
              <a:xfrm>
                <a:off x="9013015" y="2094888"/>
                <a:ext cx="43146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7F7FDAC-1A5B-C542-80D4-E1AE8FF8A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3015" y="2094888"/>
                <a:ext cx="431465" cy="430887"/>
              </a:xfrm>
              <a:prstGeom prst="rect">
                <a:avLst/>
              </a:prstGeom>
              <a:blipFill>
                <a:blip r:embed="rId22"/>
                <a:stretch>
                  <a:fillRect l="-5714" r="-2857" b="-1470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오른쪽 화살표[R] 2">
            <a:extLst>
              <a:ext uri="{FF2B5EF4-FFF2-40B4-BE49-F238E27FC236}">
                <a16:creationId xmlns:a16="http://schemas.microsoft.com/office/drawing/2014/main" id="{A5E16E95-511A-124E-ACDE-520E825F8028}"/>
              </a:ext>
            </a:extLst>
          </p:cNvPr>
          <p:cNvSpPr/>
          <p:nvPr/>
        </p:nvSpPr>
        <p:spPr>
          <a:xfrm rot="18677865">
            <a:off x="1080370" y="756743"/>
            <a:ext cx="1035170" cy="27475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오른쪽 화살표[R] 70">
            <a:extLst>
              <a:ext uri="{FF2B5EF4-FFF2-40B4-BE49-F238E27FC236}">
                <a16:creationId xmlns:a16="http://schemas.microsoft.com/office/drawing/2014/main" id="{ACF349E2-C7A4-D34D-A887-242320AF8C41}"/>
              </a:ext>
            </a:extLst>
          </p:cNvPr>
          <p:cNvSpPr/>
          <p:nvPr/>
        </p:nvSpPr>
        <p:spPr>
          <a:xfrm rot="6131844">
            <a:off x="1221197" y="2452876"/>
            <a:ext cx="771500" cy="27018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2" name="오른쪽 화살표[R] 71">
            <a:extLst>
              <a:ext uri="{FF2B5EF4-FFF2-40B4-BE49-F238E27FC236}">
                <a16:creationId xmlns:a16="http://schemas.microsoft.com/office/drawing/2014/main" id="{78FF09BE-70A3-C04D-83A9-32E0531276A0}"/>
              </a:ext>
            </a:extLst>
          </p:cNvPr>
          <p:cNvSpPr/>
          <p:nvPr/>
        </p:nvSpPr>
        <p:spPr>
          <a:xfrm rot="9108593">
            <a:off x="1064983" y="4095703"/>
            <a:ext cx="1114378" cy="30535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3" name="오른쪽 화살표[R] 72">
            <a:extLst>
              <a:ext uri="{FF2B5EF4-FFF2-40B4-BE49-F238E27FC236}">
                <a16:creationId xmlns:a16="http://schemas.microsoft.com/office/drawing/2014/main" id="{646F2B7A-BDA4-B74A-B7EA-A8636DE943AE}"/>
              </a:ext>
            </a:extLst>
          </p:cNvPr>
          <p:cNvSpPr/>
          <p:nvPr/>
        </p:nvSpPr>
        <p:spPr>
          <a:xfrm rot="8607712">
            <a:off x="1197844" y="5832978"/>
            <a:ext cx="813611" cy="2731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오른쪽 화살표[R] 50">
            <a:extLst>
              <a:ext uri="{FF2B5EF4-FFF2-40B4-BE49-F238E27FC236}">
                <a16:creationId xmlns:a16="http://schemas.microsoft.com/office/drawing/2014/main" id="{88E9A0C0-7C82-574F-8AD0-8113E669B7D3}"/>
              </a:ext>
            </a:extLst>
          </p:cNvPr>
          <p:cNvSpPr/>
          <p:nvPr/>
        </p:nvSpPr>
        <p:spPr>
          <a:xfrm rot="17564731">
            <a:off x="3957863" y="842291"/>
            <a:ext cx="1035170" cy="274759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오른쪽 화살표[R] 51">
            <a:extLst>
              <a:ext uri="{FF2B5EF4-FFF2-40B4-BE49-F238E27FC236}">
                <a16:creationId xmlns:a16="http://schemas.microsoft.com/office/drawing/2014/main" id="{7A2963B5-4425-E240-8C5C-4612F31BFDED}"/>
              </a:ext>
            </a:extLst>
          </p:cNvPr>
          <p:cNvSpPr/>
          <p:nvPr/>
        </p:nvSpPr>
        <p:spPr>
          <a:xfrm rot="5018710">
            <a:off x="4098690" y="2538424"/>
            <a:ext cx="771500" cy="270187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오른쪽 화살표[R] 57">
            <a:extLst>
              <a:ext uri="{FF2B5EF4-FFF2-40B4-BE49-F238E27FC236}">
                <a16:creationId xmlns:a16="http://schemas.microsoft.com/office/drawing/2014/main" id="{5E786F12-F532-AA47-8EE3-81041D077F7F}"/>
              </a:ext>
            </a:extLst>
          </p:cNvPr>
          <p:cNvSpPr/>
          <p:nvPr/>
        </p:nvSpPr>
        <p:spPr>
          <a:xfrm rot="9807962">
            <a:off x="3942476" y="4181251"/>
            <a:ext cx="1114378" cy="305357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오른쪽 화살표[R] 58">
            <a:extLst>
              <a:ext uri="{FF2B5EF4-FFF2-40B4-BE49-F238E27FC236}">
                <a16:creationId xmlns:a16="http://schemas.microsoft.com/office/drawing/2014/main" id="{9CD66325-999A-384D-BAC5-9B65604E9347}"/>
              </a:ext>
            </a:extLst>
          </p:cNvPr>
          <p:cNvSpPr/>
          <p:nvPr/>
        </p:nvSpPr>
        <p:spPr>
          <a:xfrm rot="19449713">
            <a:off x="4075337" y="5918526"/>
            <a:ext cx="813611" cy="273121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오른쪽 화살표[R] 80">
            <a:extLst>
              <a:ext uri="{FF2B5EF4-FFF2-40B4-BE49-F238E27FC236}">
                <a16:creationId xmlns:a16="http://schemas.microsoft.com/office/drawing/2014/main" id="{C0CF0EEB-6500-E74D-95F2-B5F8AAC12ACD}"/>
              </a:ext>
            </a:extLst>
          </p:cNvPr>
          <p:cNvSpPr/>
          <p:nvPr/>
        </p:nvSpPr>
        <p:spPr>
          <a:xfrm rot="17370566">
            <a:off x="11004405" y="3045503"/>
            <a:ext cx="457077" cy="252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000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95DCB786-726F-7847-8A3C-B5D481A8BF5F}"/>
              </a:ext>
            </a:extLst>
          </p:cNvPr>
          <p:cNvSpPr/>
          <p:nvPr/>
        </p:nvSpPr>
        <p:spPr>
          <a:xfrm>
            <a:off x="959604" y="3611444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4E7A296-5220-B643-9845-C4B8237C72FB}"/>
              </a:ext>
            </a:extLst>
          </p:cNvPr>
          <p:cNvSpPr/>
          <p:nvPr/>
        </p:nvSpPr>
        <p:spPr>
          <a:xfrm>
            <a:off x="959602" y="5291439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67837C-3BE2-B64C-ABC1-A2A9846BBDFF}"/>
              </a:ext>
            </a:extLst>
          </p:cNvPr>
          <p:cNvSpPr/>
          <p:nvPr/>
        </p:nvSpPr>
        <p:spPr>
          <a:xfrm rot="1817235">
            <a:off x="1160519" y="4075988"/>
            <a:ext cx="1060510" cy="34762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E7840C3-66CB-F145-BDB3-24C8FEB522D5}"/>
              </a:ext>
            </a:extLst>
          </p:cNvPr>
          <p:cNvSpPr/>
          <p:nvPr/>
        </p:nvSpPr>
        <p:spPr>
          <a:xfrm>
            <a:off x="959604" y="251455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F3B09CD-01C6-8B46-82FA-EA0B6CB0AAD1}"/>
              </a:ext>
            </a:extLst>
          </p:cNvPr>
          <p:cNvSpPr/>
          <p:nvPr/>
        </p:nvSpPr>
        <p:spPr>
          <a:xfrm>
            <a:off x="959604" y="1931449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A99D1C5D-F064-BE4E-87D8-C00CA9D74FB0}"/>
              </a:ext>
            </a:extLst>
          </p:cNvPr>
          <p:cNvSpPr/>
          <p:nvPr/>
        </p:nvSpPr>
        <p:spPr>
          <a:xfrm rot="18336567">
            <a:off x="1004222" y="5578695"/>
            <a:ext cx="1036781" cy="642491"/>
          </a:xfrm>
          <a:prstGeom prst="triangle">
            <a:avLst>
              <a:gd name="adj" fmla="val 4009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40A044-EC81-4445-925E-039DA9141EEA}"/>
              </a:ext>
            </a:extLst>
          </p:cNvPr>
          <p:cNvSpPr/>
          <p:nvPr/>
        </p:nvSpPr>
        <p:spPr>
          <a:xfrm rot="233209">
            <a:off x="1154405" y="739590"/>
            <a:ext cx="880121" cy="3004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삼각형 12">
            <a:extLst>
              <a:ext uri="{FF2B5EF4-FFF2-40B4-BE49-F238E27FC236}">
                <a16:creationId xmlns:a16="http://schemas.microsoft.com/office/drawing/2014/main" id="{5E1CFC90-4540-6C42-B064-F9120690FBE5}"/>
              </a:ext>
            </a:extLst>
          </p:cNvPr>
          <p:cNvSpPr/>
          <p:nvPr/>
        </p:nvSpPr>
        <p:spPr>
          <a:xfrm rot="247215">
            <a:off x="1177787" y="2201443"/>
            <a:ext cx="1036782" cy="642491"/>
          </a:xfrm>
          <a:prstGeom prst="triangle">
            <a:avLst>
              <a:gd name="adj" fmla="val 4009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0FBF3F-BF31-4D4C-BBF5-D7D5A543944C}"/>
                  </a:ext>
                </a:extLst>
              </p:cNvPr>
              <p:cNvSpPr txBox="1"/>
              <p:nvPr/>
            </p:nvSpPr>
            <p:spPr>
              <a:xfrm>
                <a:off x="473289" y="585995"/>
                <a:ext cx="4474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0FBF3F-BF31-4D4C-BBF5-D7D5A5439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89" y="585995"/>
                <a:ext cx="447430" cy="430887"/>
              </a:xfrm>
              <a:prstGeom prst="rect">
                <a:avLst/>
              </a:prstGeom>
              <a:blipFill>
                <a:blip r:embed="rId2"/>
                <a:stretch>
                  <a:fillRect l="-11111" r="-5556" b="-114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220DBD4-937C-E34D-BE53-F97758B348E7}"/>
                  </a:ext>
                </a:extLst>
              </p:cNvPr>
              <p:cNvSpPr txBox="1"/>
              <p:nvPr/>
            </p:nvSpPr>
            <p:spPr>
              <a:xfrm>
                <a:off x="546358" y="2267932"/>
                <a:ext cx="4557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220DBD4-937C-E34D-BE53-F97758B34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58" y="2267932"/>
                <a:ext cx="455701" cy="430887"/>
              </a:xfrm>
              <a:prstGeom prst="rect">
                <a:avLst/>
              </a:prstGeom>
              <a:blipFill>
                <a:blip r:embed="rId3"/>
                <a:stretch>
                  <a:fillRect l="-11111" r="-8333" b="-114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EF1EA58-6164-1C4F-B7A2-15F4A7085EB4}"/>
                  </a:ext>
                </a:extLst>
              </p:cNvPr>
              <p:cNvSpPr txBox="1"/>
              <p:nvPr/>
            </p:nvSpPr>
            <p:spPr>
              <a:xfrm>
                <a:off x="552332" y="3947926"/>
                <a:ext cx="4557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EF1EA58-6164-1C4F-B7A2-15F4A7085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32" y="3947926"/>
                <a:ext cx="455701" cy="430887"/>
              </a:xfrm>
              <a:prstGeom prst="rect">
                <a:avLst/>
              </a:prstGeom>
              <a:blipFill>
                <a:blip r:embed="rId4"/>
                <a:stretch>
                  <a:fillRect l="-8108" r="-5405" b="-1470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105460C-788D-CE41-B937-708A68C525D5}"/>
                  </a:ext>
                </a:extLst>
              </p:cNvPr>
              <p:cNvSpPr txBox="1"/>
              <p:nvPr/>
            </p:nvSpPr>
            <p:spPr>
              <a:xfrm>
                <a:off x="485490" y="5684496"/>
                <a:ext cx="4557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105460C-788D-CE41-B937-708A68C52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90" y="5684496"/>
                <a:ext cx="455701" cy="430887"/>
              </a:xfrm>
              <a:prstGeom prst="rect">
                <a:avLst/>
              </a:prstGeom>
              <a:blipFill>
                <a:blip r:embed="rId5"/>
                <a:stretch>
                  <a:fillRect l="-8333" r="-8333" b="-142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2BDDECB-6DE8-7741-A22C-AB3EC2C1CA79}"/>
              </a:ext>
            </a:extLst>
          </p:cNvPr>
          <p:cNvCxnSpPr/>
          <p:nvPr/>
        </p:nvCxnSpPr>
        <p:spPr>
          <a:xfrm>
            <a:off x="2484408" y="889808"/>
            <a:ext cx="1293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4F38DCA-2B00-2244-AD3F-016E520694EE}"/>
              </a:ext>
            </a:extLst>
          </p:cNvPr>
          <p:cNvCxnSpPr/>
          <p:nvPr/>
        </p:nvCxnSpPr>
        <p:spPr>
          <a:xfrm>
            <a:off x="2484408" y="2569803"/>
            <a:ext cx="1293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A4E0A89-1F8A-9B48-BF7E-9FF219A7F088}"/>
              </a:ext>
            </a:extLst>
          </p:cNvPr>
          <p:cNvCxnSpPr/>
          <p:nvPr/>
        </p:nvCxnSpPr>
        <p:spPr>
          <a:xfrm>
            <a:off x="2484408" y="4249798"/>
            <a:ext cx="1293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ECD2DB8-07C2-E848-8919-BA8F074FF608}"/>
              </a:ext>
            </a:extLst>
          </p:cNvPr>
          <p:cNvCxnSpPr/>
          <p:nvPr/>
        </p:nvCxnSpPr>
        <p:spPr>
          <a:xfrm>
            <a:off x="2484408" y="5929793"/>
            <a:ext cx="1293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98D81F-AA2C-1D4A-B224-FA4E8F4FF23F}"/>
                  </a:ext>
                </a:extLst>
              </p:cNvPr>
              <p:cNvSpPr txBox="1"/>
              <p:nvPr/>
            </p:nvSpPr>
            <p:spPr>
              <a:xfrm>
                <a:off x="2484408" y="458921"/>
                <a:ext cx="1347420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98D81F-AA2C-1D4A-B224-FA4E8F4FF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08" y="458921"/>
                <a:ext cx="1347420" cy="465577"/>
              </a:xfrm>
              <a:prstGeom prst="rect">
                <a:avLst/>
              </a:prstGeom>
              <a:blipFill>
                <a:blip r:embed="rId6"/>
                <a:stretch>
                  <a:fillRect l="-5607" r="-1869" b="-2702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80755CF-30AE-764F-BCFB-16F7CAD29721}"/>
                  </a:ext>
                </a:extLst>
              </p:cNvPr>
              <p:cNvSpPr txBox="1"/>
              <p:nvPr/>
            </p:nvSpPr>
            <p:spPr>
              <a:xfrm>
                <a:off x="2484406" y="2138915"/>
                <a:ext cx="1363963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80755CF-30AE-764F-BCFB-16F7CAD29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06" y="2138915"/>
                <a:ext cx="1363963" cy="465577"/>
              </a:xfrm>
              <a:prstGeom prst="rect">
                <a:avLst/>
              </a:prstGeom>
              <a:blipFill>
                <a:blip r:embed="rId7"/>
                <a:stretch>
                  <a:fillRect l="-5556" r="-1852" b="-2702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0E705A6-D768-1F40-8019-9CC4582BE2C0}"/>
                  </a:ext>
                </a:extLst>
              </p:cNvPr>
              <p:cNvSpPr txBox="1"/>
              <p:nvPr/>
            </p:nvSpPr>
            <p:spPr>
              <a:xfrm>
                <a:off x="2484406" y="3818908"/>
                <a:ext cx="1363963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0E705A6-D768-1F40-8019-9CC4582BE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06" y="3818908"/>
                <a:ext cx="1363963" cy="465577"/>
              </a:xfrm>
              <a:prstGeom prst="rect">
                <a:avLst/>
              </a:prstGeom>
              <a:blipFill>
                <a:blip r:embed="rId8"/>
                <a:stretch>
                  <a:fillRect l="-5556" r="-1852" b="-2368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48BA194-DA48-2C44-A7B9-5C2B9A27149A}"/>
                  </a:ext>
                </a:extLst>
              </p:cNvPr>
              <p:cNvSpPr txBox="1"/>
              <p:nvPr/>
            </p:nvSpPr>
            <p:spPr>
              <a:xfrm>
                <a:off x="2484406" y="5498902"/>
                <a:ext cx="1348639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4,</m:t>
                              </m:r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48BA194-DA48-2C44-A7B9-5C2B9A271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06" y="5498902"/>
                <a:ext cx="1348639" cy="465577"/>
              </a:xfrm>
              <a:prstGeom prst="rect">
                <a:avLst/>
              </a:prstGeom>
              <a:blipFill>
                <a:blip r:embed="rId9"/>
                <a:stretch>
                  <a:fillRect l="-5607" r="-1869" b="-2631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직사각형 37">
            <a:extLst>
              <a:ext uri="{FF2B5EF4-FFF2-40B4-BE49-F238E27FC236}">
                <a16:creationId xmlns:a16="http://schemas.microsoft.com/office/drawing/2014/main" id="{62E8B4C4-8B00-A44B-8A67-F3EE3E6E4BF6}"/>
              </a:ext>
            </a:extLst>
          </p:cNvPr>
          <p:cNvSpPr/>
          <p:nvPr/>
        </p:nvSpPr>
        <p:spPr>
          <a:xfrm rot="233209">
            <a:off x="4157910" y="2587731"/>
            <a:ext cx="652400" cy="22270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삼각형 38">
            <a:extLst>
              <a:ext uri="{FF2B5EF4-FFF2-40B4-BE49-F238E27FC236}">
                <a16:creationId xmlns:a16="http://schemas.microsoft.com/office/drawing/2014/main" id="{32BB0141-F536-1341-81A3-CA4B4BD58632}"/>
              </a:ext>
            </a:extLst>
          </p:cNvPr>
          <p:cNvSpPr/>
          <p:nvPr/>
        </p:nvSpPr>
        <p:spPr>
          <a:xfrm rot="247215">
            <a:off x="4099846" y="2103933"/>
            <a:ext cx="768527" cy="476254"/>
          </a:xfrm>
          <a:prstGeom prst="triangle">
            <a:avLst>
              <a:gd name="adj" fmla="val 4009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E1AE043-8C6D-9F4C-A22A-C9610F971BC6}"/>
              </a:ext>
            </a:extLst>
          </p:cNvPr>
          <p:cNvSpPr/>
          <p:nvPr/>
        </p:nvSpPr>
        <p:spPr>
          <a:xfrm>
            <a:off x="3845753" y="3611440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3833961-A427-7E41-B879-6130A2A197C9}"/>
              </a:ext>
            </a:extLst>
          </p:cNvPr>
          <p:cNvSpPr/>
          <p:nvPr/>
        </p:nvSpPr>
        <p:spPr>
          <a:xfrm>
            <a:off x="3845753" y="1927520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079AA5C-CCD3-1544-80AC-F9F148457890}"/>
              </a:ext>
            </a:extLst>
          </p:cNvPr>
          <p:cNvSpPr/>
          <p:nvPr/>
        </p:nvSpPr>
        <p:spPr>
          <a:xfrm rot="233209">
            <a:off x="4157910" y="911664"/>
            <a:ext cx="652400" cy="22270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삼각형 44">
            <a:extLst>
              <a:ext uri="{FF2B5EF4-FFF2-40B4-BE49-F238E27FC236}">
                <a16:creationId xmlns:a16="http://schemas.microsoft.com/office/drawing/2014/main" id="{81345407-0EE8-7642-A43E-5AA12CD9A97E}"/>
              </a:ext>
            </a:extLst>
          </p:cNvPr>
          <p:cNvSpPr/>
          <p:nvPr/>
        </p:nvSpPr>
        <p:spPr>
          <a:xfrm rot="247215">
            <a:off x="4099846" y="427866"/>
            <a:ext cx="768527" cy="476254"/>
          </a:xfrm>
          <a:prstGeom prst="triangle">
            <a:avLst>
              <a:gd name="adj" fmla="val 4009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DB2C2853-C369-5C45-B9C7-FE1915D93D24}"/>
              </a:ext>
            </a:extLst>
          </p:cNvPr>
          <p:cNvSpPr/>
          <p:nvPr/>
        </p:nvSpPr>
        <p:spPr>
          <a:xfrm>
            <a:off x="3845753" y="251453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E4CBD39-F08F-A74A-BD21-9003BED19F1F}"/>
              </a:ext>
            </a:extLst>
          </p:cNvPr>
          <p:cNvSpPr/>
          <p:nvPr/>
        </p:nvSpPr>
        <p:spPr>
          <a:xfrm rot="7558055">
            <a:off x="4302108" y="6027473"/>
            <a:ext cx="651719" cy="21362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삼각형 51">
            <a:extLst>
              <a:ext uri="{FF2B5EF4-FFF2-40B4-BE49-F238E27FC236}">
                <a16:creationId xmlns:a16="http://schemas.microsoft.com/office/drawing/2014/main" id="{7CBFCBBD-8D10-DE49-8231-49304741234E}"/>
              </a:ext>
            </a:extLst>
          </p:cNvPr>
          <p:cNvSpPr/>
          <p:nvPr/>
        </p:nvSpPr>
        <p:spPr>
          <a:xfrm rot="18336567">
            <a:off x="4002174" y="5668357"/>
            <a:ext cx="768527" cy="476254"/>
          </a:xfrm>
          <a:prstGeom prst="triangle">
            <a:avLst>
              <a:gd name="adj" fmla="val 4009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ECDE1B9-5FF0-4E45-A478-B73EE297721D}"/>
              </a:ext>
            </a:extLst>
          </p:cNvPr>
          <p:cNvSpPr/>
          <p:nvPr/>
        </p:nvSpPr>
        <p:spPr>
          <a:xfrm>
            <a:off x="3845753" y="5329838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20489A1-ED47-CD40-9256-F9BBDFA21AE8}"/>
                  </a:ext>
                </a:extLst>
              </p:cNvPr>
              <p:cNvSpPr txBox="1"/>
              <p:nvPr/>
            </p:nvSpPr>
            <p:spPr>
              <a:xfrm>
                <a:off x="5254422" y="638625"/>
                <a:ext cx="639470" cy="469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|1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20489A1-ED47-CD40-9256-F9BBDFA21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422" y="638625"/>
                <a:ext cx="639470" cy="469552"/>
              </a:xfrm>
              <a:prstGeom prst="rect">
                <a:avLst/>
              </a:prstGeom>
              <a:blipFill>
                <a:blip r:embed="rId10"/>
                <a:stretch>
                  <a:fillRect l="-7692" t="-13158" r="-3846" b="-2631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B88B3EA-8577-0046-A631-68D01C98C674}"/>
                  </a:ext>
                </a:extLst>
              </p:cNvPr>
              <p:cNvSpPr txBox="1"/>
              <p:nvPr/>
            </p:nvSpPr>
            <p:spPr>
              <a:xfrm>
                <a:off x="5270963" y="2307244"/>
                <a:ext cx="639470" cy="469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|2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B88B3EA-8577-0046-A631-68D01C98C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963" y="2307244"/>
                <a:ext cx="639470" cy="469552"/>
              </a:xfrm>
              <a:prstGeom prst="rect">
                <a:avLst/>
              </a:prstGeom>
              <a:blipFill>
                <a:blip r:embed="rId11"/>
                <a:stretch>
                  <a:fillRect l="-7843" t="-13158" r="-3922" b="-2631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4EB35E1-1BF8-D34E-937C-D200654C095D}"/>
                  </a:ext>
                </a:extLst>
              </p:cNvPr>
              <p:cNvSpPr txBox="1"/>
              <p:nvPr/>
            </p:nvSpPr>
            <p:spPr>
              <a:xfrm>
                <a:off x="5250286" y="4034350"/>
                <a:ext cx="639470" cy="469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|3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4EB35E1-1BF8-D34E-937C-D200654C0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286" y="4034350"/>
                <a:ext cx="639470" cy="469552"/>
              </a:xfrm>
              <a:prstGeom prst="rect">
                <a:avLst/>
              </a:prstGeom>
              <a:blipFill>
                <a:blip r:embed="rId12"/>
                <a:stretch>
                  <a:fillRect l="-7843" t="-13158" r="-5882" b="-2894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FBBC6F-B10B-8143-87D8-0C31545A5238}"/>
                  </a:ext>
                </a:extLst>
              </p:cNvPr>
              <p:cNvSpPr txBox="1"/>
              <p:nvPr/>
            </p:nvSpPr>
            <p:spPr>
              <a:xfrm>
                <a:off x="5283011" y="5706142"/>
                <a:ext cx="639470" cy="469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|4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FBBC6F-B10B-8143-87D8-0C31545A5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011" y="5706142"/>
                <a:ext cx="639470" cy="469552"/>
              </a:xfrm>
              <a:prstGeom prst="rect">
                <a:avLst/>
              </a:prstGeom>
              <a:blipFill>
                <a:blip r:embed="rId13"/>
                <a:stretch>
                  <a:fillRect l="-7843" t="-13158" r="-3922" b="-2631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직사각형 57">
            <a:extLst>
              <a:ext uri="{FF2B5EF4-FFF2-40B4-BE49-F238E27FC236}">
                <a16:creationId xmlns:a16="http://schemas.microsoft.com/office/drawing/2014/main" id="{78CC2B2F-3990-0046-88CC-1FA9D981C3AD}"/>
              </a:ext>
            </a:extLst>
          </p:cNvPr>
          <p:cNvSpPr/>
          <p:nvPr/>
        </p:nvSpPr>
        <p:spPr>
          <a:xfrm rot="1448250">
            <a:off x="4100741" y="4302373"/>
            <a:ext cx="652400" cy="22270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삼각형 58">
            <a:extLst>
              <a:ext uri="{FF2B5EF4-FFF2-40B4-BE49-F238E27FC236}">
                <a16:creationId xmlns:a16="http://schemas.microsoft.com/office/drawing/2014/main" id="{A13C5883-7FA4-C740-AF30-E0F46235CDF3}"/>
              </a:ext>
            </a:extLst>
          </p:cNvPr>
          <p:cNvSpPr/>
          <p:nvPr/>
        </p:nvSpPr>
        <p:spPr>
          <a:xfrm rot="1462256">
            <a:off x="4147749" y="3850226"/>
            <a:ext cx="768527" cy="476254"/>
          </a:xfrm>
          <a:prstGeom prst="triangle">
            <a:avLst>
              <a:gd name="adj" fmla="val 4009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CF91324-92D6-5E48-828E-C203E2A39484}"/>
              </a:ext>
            </a:extLst>
          </p:cNvPr>
          <p:cNvSpPr/>
          <p:nvPr/>
        </p:nvSpPr>
        <p:spPr>
          <a:xfrm>
            <a:off x="10594041" y="2555576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C1F608C-76FF-AE45-A267-F2EAC945F839}"/>
                  </a:ext>
                </a:extLst>
              </p:cNvPr>
              <p:cNvSpPr txBox="1"/>
              <p:nvPr/>
            </p:nvSpPr>
            <p:spPr>
              <a:xfrm>
                <a:off x="11037854" y="3832285"/>
                <a:ext cx="389081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C1F608C-76FF-AE45-A267-F2EAC945F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7854" y="3832285"/>
                <a:ext cx="389081" cy="465577"/>
              </a:xfrm>
              <a:prstGeom prst="rect">
                <a:avLst/>
              </a:prstGeom>
              <a:blipFill>
                <a:blip r:embed="rId14"/>
                <a:stretch>
                  <a:fillRect l="-12903" r="-12903" b="-2368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54DC9F7-974C-C746-882C-DC04FA1952F4}"/>
              </a:ext>
            </a:extLst>
          </p:cNvPr>
          <p:cNvCxnSpPr>
            <a:stCxn id="54" idx="3"/>
            <a:endCxn id="47" idx="2"/>
          </p:cNvCxnSpPr>
          <p:nvPr/>
        </p:nvCxnSpPr>
        <p:spPr>
          <a:xfrm>
            <a:off x="5893892" y="873401"/>
            <a:ext cx="4700149" cy="2320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7852B06-8D9B-C244-9493-986FB715E8BE}"/>
              </a:ext>
            </a:extLst>
          </p:cNvPr>
          <p:cNvCxnSpPr>
            <a:cxnSpLocks/>
            <a:stCxn id="55" idx="3"/>
            <a:endCxn id="47" idx="2"/>
          </p:cNvCxnSpPr>
          <p:nvPr/>
        </p:nvCxnSpPr>
        <p:spPr>
          <a:xfrm>
            <a:off x="5910433" y="2542020"/>
            <a:ext cx="4683608" cy="651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D52F9B7-46A1-A24C-8F58-72E9DA84F9A8}"/>
              </a:ext>
            </a:extLst>
          </p:cNvPr>
          <p:cNvCxnSpPr>
            <a:cxnSpLocks/>
            <a:stCxn id="56" idx="3"/>
            <a:endCxn id="47" idx="2"/>
          </p:cNvCxnSpPr>
          <p:nvPr/>
        </p:nvCxnSpPr>
        <p:spPr>
          <a:xfrm flipV="1">
            <a:off x="5889756" y="3193931"/>
            <a:ext cx="4704285" cy="1075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EBDA451-AFB0-7046-A721-1BB33A97A1E4}"/>
              </a:ext>
            </a:extLst>
          </p:cNvPr>
          <p:cNvCxnSpPr>
            <a:cxnSpLocks/>
            <a:stCxn id="57" idx="3"/>
            <a:endCxn id="47" idx="2"/>
          </p:cNvCxnSpPr>
          <p:nvPr/>
        </p:nvCxnSpPr>
        <p:spPr>
          <a:xfrm flipV="1">
            <a:off x="5922481" y="3193931"/>
            <a:ext cx="4671560" cy="274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907234D-5D2C-E24D-A73B-A82E556BFBF8}"/>
                  </a:ext>
                </a:extLst>
              </p:cNvPr>
              <p:cNvSpPr txBox="1"/>
              <p:nvPr/>
            </p:nvSpPr>
            <p:spPr>
              <a:xfrm>
                <a:off x="7033073" y="5275255"/>
                <a:ext cx="43146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907234D-5D2C-E24D-A73B-A82E556BF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073" y="5275255"/>
                <a:ext cx="431465" cy="430887"/>
              </a:xfrm>
              <a:prstGeom prst="rect">
                <a:avLst/>
              </a:prstGeom>
              <a:blipFill>
                <a:blip r:embed="rId15"/>
                <a:stretch>
                  <a:fillRect l="-20000" r="-5714" b="-114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9EEA78B-97FD-E44D-828A-A6F3C6904107}"/>
                  </a:ext>
                </a:extLst>
              </p:cNvPr>
              <p:cNvSpPr txBox="1"/>
              <p:nvPr/>
            </p:nvSpPr>
            <p:spPr>
              <a:xfrm>
                <a:off x="7033073" y="4032938"/>
                <a:ext cx="4314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9EEA78B-97FD-E44D-828A-A6F3C6904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073" y="4032938"/>
                <a:ext cx="431465" cy="430887"/>
              </a:xfrm>
              <a:prstGeom prst="rect">
                <a:avLst/>
              </a:prstGeom>
              <a:blipFill>
                <a:blip r:embed="rId16"/>
                <a:stretch>
                  <a:fillRect l="-20000" r="-5714" b="-142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D683017-93AB-9F47-AABA-B28D2D8604CF}"/>
                  </a:ext>
                </a:extLst>
              </p:cNvPr>
              <p:cNvSpPr txBox="1"/>
              <p:nvPr/>
            </p:nvSpPr>
            <p:spPr>
              <a:xfrm>
                <a:off x="7039155" y="2769920"/>
                <a:ext cx="4314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D683017-93AB-9F47-AABA-B28D2D860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155" y="2769920"/>
                <a:ext cx="431465" cy="430887"/>
              </a:xfrm>
              <a:prstGeom prst="rect">
                <a:avLst/>
              </a:prstGeom>
              <a:blipFill>
                <a:blip r:embed="rId17"/>
                <a:stretch>
                  <a:fillRect l="-20588" r="-8824" b="-1111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F49CAF9-B89B-9B43-AD58-167A001E7410}"/>
                  </a:ext>
                </a:extLst>
              </p:cNvPr>
              <p:cNvSpPr txBox="1"/>
              <p:nvPr/>
            </p:nvSpPr>
            <p:spPr>
              <a:xfrm>
                <a:off x="7008153" y="1466825"/>
                <a:ext cx="43146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F49CAF9-B89B-9B43-AD58-167A001E7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153" y="1466825"/>
                <a:ext cx="431465" cy="430887"/>
              </a:xfrm>
              <a:prstGeom prst="rect">
                <a:avLst/>
              </a:prstGeom>
              <a:blipFill>
                <a:blip r:embed="rId18"/>
                <a:stretch>
                  <a:fillRect l="-20588" r="-5882" b="-142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B8D3D-5651-C44C-AE15-55C4DC3E5218}"/>
                  </a:ext>
                </a:extLst>
              </p:cNvPr>
              <p:cNvSpPr txBox="1"/>
              <p:nvPr/>
            </p:nvSpPr>
            <p:spPr>
              <a:xfrm>
                <a:off x="8905194" y="3696995"/>
                <a:ext cx="43146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B8D3D-5651-C44C-AE15-55C4DC3E5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194" y="3696995"/>
                <a:ext cx="431465" cy="430887"/>
              </a:xfrm>
              <a:prstGeom prst="rect">
                <a:avLst/>
              </a:prstGeom>
              <a:blipFill>
                <a:blip r:embed="rId19"/>
                <a:stretch>
                  <a:fillRect l="-8571" r="-2857" b="-142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AD6C420-BBB3-C04C-B48F-10940BCA0445}"/>
                  </a:ext>
                </a:extLst>
              </p:cNvPr>
              <p:cNvSpPr txBox="1"/>
              <p:nvPr/>
            </p:nvSpPr>
            <p:spPr>
              <a:xfrm>
                <a:off x="8924238" y="3129306"/>
                <a:ext cx="4052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AD6C420-BBB3-C04C-B48F-10940BCA0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238" y="3129306"/>
                <a:ext cx="405239" cy="430887"/>
              </a:xfrm>
              <a:prstGeom prst="rect">
                <a:avLst/>
              </a:prstGeom>
              <a:blipFill>
                <a:blip r:embed="rId20"/>
                <a:stretch>
                  <a:fillRect l="-9091" r="-6061" b="-114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0CAE40F-F14A-FA4D-9DAD-3DBE52A922A7}"/>
                  </a:ext>
                </a:extLst>
              </p:cNvPr>
              <p:cNvSpPr txBox="1"/>
              <p:nvPr/>
            </p:nvSpPr>
            <p:spPr>
              <a:xfrm>
                <a:off x="8941491" y="2587971"/>
                <a:ext cx="4052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0CAE40F-F14A-FA4D-9DAD-3DBE52A92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491" y="2587971"/>
                <a:ext cx="405239" cy="430887"/>
              </a:xfrm>
              <a:prstGeom prst="rect">
                <a:avLst/>
              </a:prstGeom>
              <a:blipFill>
                <a:blip r:embed="rId21"/>
                <a:stretch>
                  <a:fillRect l="-12500" r="-9375" b="-1470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7F7FDAC-1A5B-C542-80D4-E1AE8FF8AEE6}"/>
                  </a:ext>
                </a:extLst>
              </p:cNvPr>
              <p:cNvSpPr txBox="1"/>
              <p:nvPr/>
            </p:nvSpPr>
            <p:spPr>
              <a:xfrm>
                <a:off x="9013015" y="2094888"/>
                <a:ext cx="43146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7F7FDAC-1A5B-C542-80D4-E1AE8FF8A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3015" y="2094888"/>
                <a:ext cx="431465" cy="430887"/>
              </a:xfrm>
              <a:prstGeom prst="rect">
                <a:avLst/>
              </a:prstGeom>
              <a:blipFill>
                <a:blip r:embed="rId22"/>
                <a:stretch>
                  <a:fillRect l="-5714" r="-2857" b="-1470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직사각형 68">
            <a:extLst>
              <a:ext uri="{FF2B5EF4-FFF2-40B4-BE49-F238E27FC236}">
                <a16:creationId xmlns:a16="http://schemas.microsoft.com/office/drawing/2014/main" id="{12535D57-6017-9B4B-A97B-F35F65E77311}"/>
              </a:ext>
            </a:extLst>
          </p:cNvPr>
          <p:cNvSpPr/>
          <p:nvPr/>
        </p:nvSpPr>
        <p:spPr>
          <a:xfrm rot="233209">
            <a:off x="10935893" y="3230014"/>
            <a:ext cx="652400" cy="22270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0" name="삼각형 69">
            <a:extLst>
              <a:ext uri="{FF2B5EF4-FFF2-40B4-BE49-F238E27FC236}">
                <a16:creationId xmlns:a16="http://schemas.microsoft.com/office/drawing/2014/main" id="{757DD03F-6CF2-D84C-AFB9-166183C1779A}"/>
              </a:ext>
            </a:extLst>
          </p:cNvPr>
          <p:cNvSpPr/>
          <p:nvPr/>
        </p:nvSpPr>
        <p:spPr>
          <a:xfrm rot="247215">
            <a:off x="10877829" y="2746216"/>
            <a:ext cx="768527" cy="476254"/>
          </a:xfrm>
          <a:prstGeom prst="triangle">
            <a:avLst>
              <a:gd name="adj" fmla="val 4009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7E8F80-9EB6-BC4C-AA14-BEC3ABB0BEA5}"/>
              </a:ext>
            </a:extLst>
          </p:cNvPr>
          <p:cNvSpPr txBox="1"/>
          <p:nvPr/>
        </p:nvSpPr>
        <p:spPr>
          <a:xfrm>
            <a:off x="-682388" y="13374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7054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F1A93D-7566-794F-830D-C7AF97E44728}"/>
              </a:ext>
            </a:extLst>
          </p:cNvPr>
          <p:cNvSpPr/>
          <p:nvPr/>
        </p:nvSpPr>
        <p:spPr>
          <a:xfrm>
            <a:off x="6902419" y="388061"/>
            <a:ext cx="4589252" cy="6383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length of capsule 0</a:t>
            </a:r>
            <a:r>
              <a:rPr kumimoji="1" lang="en-US" altLang="ko-KR"/>
              <a:t>.1</a:t>
            </a:r>
            <a:r>
              <a:rPr kumimoji="1" lang="ko-KR" altLang="en-US"/>
              <a:t>에 가깝게</a:t>
            </a:r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C97A37-CB28-DB41-B449-6D2823AD414A}"/>
              </a:ext>
            </a:extLst>
          </p:cNvPr>
          <p:cNvSpPr txBox="1"/>
          <p:nvPr/>
        </p:nvSpPr>
        <p:spPr>
          <a:xfrm>
            <a:off x="6372480" y="41485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/>
              <a:t>0</a:t>
            </a:r>
            <a:endParaRPr kumimoji="1" lang="ko-Kore-KR" altLang="en-US" sz="32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B0F61F-5627-594F-8261-50E89B16456D}"/>
              </a:ext>
            </a:extLst>
          </p:cNvPr>
          <p:cNvSpPr/>
          <p:nvPr/>
        </p:nvSpPr>
        <p:spPr>
          <a:xfrm>
            <a:off x="6902419" y="999625"/>
            <a:ext cx="4589252" cy="6383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length of capsule 0</a:t>
            </a:r>
            <a:r>
              <a:rPr kumimoji="1" lang="en-US" altLang="ko-KR"/>
              <a:t>.1</a:t>
            </a:r>
            <a:r>
              <a:rPr kumimoji="1" lang="ko-KR" altLang="en-US"/>
              <a:t>에 가깝게</a:t>
            </a:r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DAD875-4C20-3E48-8EFA-F87B500B9908}"/>
              </a:ext>
            </a:extLst>
          </p:cNvPr>
          <p:cNvSpPr txBox="1"/>
          <p:nvPr/>
        </p:nvSpPr>
        <p:spPr>
          <a:xfrm>
            <a:off x="6372480" y="10264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/>
              <a:t>1</a:t>
            </a:r>
            <a:endParaRPr kumimoji="1" lang="ko-Kore-KR" altLang="en-US" sz="32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9407DA-7205-3941-A528-939B78C6FDC8}"/>
              </a:ext>
            </a:extLst>
          </p:cNvPr>
          <p:cNvSpPr/>
          <p:nvPr/>
        </p:nvSpPr>
        <p:spPr>
          <a:xfrm>
            <a:off x="6902419" y="1611189"/>
            <a:ext cx="4589252" cy="6383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length of capsule 0</a:t>
            </a:r>
            <a:r>
              <a:rPr kumimoji="1" lang="en-US" altLang="ko-KR"/>
              <a:t>.1</a:t>
            </a:r>
            <a:r>
              <a:rPr kumimoji="1" lang="ko-KR" altLang="en-US"/>
              <a:t>에 가깝게</a:t>
            </a:r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D36028-EF80-CC45-8600-01D6EB313488}"/>
              </a:ext>
            </a:extLst>
          </p:cNvPr>
          <p:cNvSpPr txBox="1"/>
          <p:nvPr/>
        </p:nvSpPr>
        <p:spPr>
          <a:xfrm>
            <a:off x="6372480" y="163797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/>
              <a:t>2</a:t>
            </a:r>
            <a:endParaRPr kumimoji="1" lang="ko-Kore-KR" altLang="en-US" sz="32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DED2DD-C5F2-714A-8574-CED961F954DC}"/>
              </a:ext>
            </a:extLst>
          </p:cNvPr>
          <p:cNvSpPr/>
          <p:nvPr/>
        </p:nvSpPr>
        <p:spPr>
          <a:xfrm>
            <a:off x="6902419" y="2249542"/>
            <a:ext cx="4589252" cy="638354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length of capsule 0.9</a:t>
            </a:r>
            <a:r>
              <a:rPr kumimoji="1" lang="ko-Kore-KR" altLang="en-US"/>
              <a:t>에</a:t>
            </a:r>
            <a:r>
              <a:rPr kumimoji="1" lang="ko-KR" altLang="en-US"/>
              <a:t> 가깝게</a:t>
            </a:r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A29FD9-BAD2-2B47-ADC4-20408B810E43}"/>
              </a:ext>
            </a:extLst>
          </p:cNvPr>
          <p:cNvSpPr txBox="1"/>
          <p:nvPr/>
        </p:nvSpPr>
        <p:spPr>
          <a:xfrm>
            <a:off x="6372480" y="227633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/>
              <a:t>3</a:t>
            </a:r>
            <a:endParaRPr kumimoji="1" lang="ko-Kore-KR" altLang="en-US" sz="32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CD4DD2-5113-5B47-B963-28316AED25A7}"/>
              </a:ext>
            </a:extLst>
          </p:cNvPr>
          <p:cNvSpPr/>
          <p:nvPr/>
        </p:nvSpPr>
        <p:spPr>
          <a:xfrm>
            <a:off x="6902419" y="2861106"/>
            <a:ext cx="4589252" cy="6383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length of capsule 0</a:t>
            </a:r>
            <a:r>
              <a:rPr kumimoji="1" lang="en-US" altLang="ko-KR"/>
              <a:t>.1</a:t>
            </a:r>
            <a:r>
              <a:rPr kumimoji="1" lang="ko-KR" altLang="en-US"/>
              <a:t>에 가깝게</a:t>
            </a:r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FB52FA-77F2-D64D-816A-CA4E7B03993E}"/>
              </a:ext>
            </a:extLst>
          </p:cNvPr>
          <p:cNvSpPr txBox="1"/>
          <p:nvPr/>
        </p:nvSpPr>
        <p:spPr>
          <a:xfrm>
            <a:off x="6372480" y="288789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/>
              <a:t>4</a:t>
            </a:r>
            <a:endParaRPr kumimoji="1" lang="ko-Kore-KR" altLang="en-US" sz="32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865443-7DB5-9349-BA08-4BAE0AA243E8}"/>
              </a:ext>
            </a:extLst>
          </p:cNvPr>
          <p:cNvSpPr/>
          <p:nvPr/>
        </p:nvSpPr>
        <p:spPr>
          <a:xfrm>
            <a:off x="6902419" y="3472669"/>
            <a:ext cx="4589252" cy="6383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length of capsule 0</a:t>
            </a:r>
            <a:r>
              <a:rPr kumimoji="1" lang="en-US" altLang="ko-KR"/>
              <a:t>.1</a:t>
            </a:r>
            <a:r>
              <a:rPr kumimoji="1" lang="ko-KR" altLang="en-US"/>
              <a:t>에 가깝게</a:t>
            </a:r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5B28C5-8DB8-5249-9442-1129B7569A3A}"/>
              </a:ext>
            </a:extLst>
          </p:cNvPr>
          <p:cNvSpPr txBox="1"/>
          <p:nvPr/>
        </p:nvSpPr>
        <p:spPr>
          <a:xfrm>
            <a:off x="6372480" y="34994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F9D007-4E16-FC4D-804C-5028F2351751}"/>
              </a:ext>
            </a:extLst>
          </p:cNvPr>
          <p:cNvSpPr/>
          <p:nvPr/>
        </p:nvSpPr>
        <p:spPr>
          <a:xfrm>
            <a:off x="6902419" y="4057442"/>
            <a:ext cx="4589252" cy="6383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length of capsule 0</a:t>
            </a:r>
            <a:r>
              <a:rPr kumimoji="1" lang="en-US" altLang="ko-KR"/>
              <a:t>.1</a:t>
            </a:r>
            <a:r>
              <a:rPr kumimoji="1" lang="ko-KR" altLang="en-US"/>
              <a:t>에 가깝게</a:t>
            </a:r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F2C932-4E26-C84C-9B01-6CE3DFDDC7E3}"/>
              </a:ext>
            </a:extLst>
          </p:cNvPr>
          <p:cNvSpPr txBox="1"/>
          <p:nvPr/>
        </p:nvSpPr>
        <p:spPr>
          <a:xfrm>
            <a:off x="6372480" y="408423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/>
              <a:t>6</a:t>
            </a:r>
            <a:endParaRPr kumimoji="1" lang="ko-Kore-KR" altLang="en-US" sz="32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747B1FC-707D-6343-8568-D88DAB64FB56}"/>
              </a:ext>
            </a:extLst>
          </p:cNvPr>
          <p:cNvSpPr/>
          <p:nvPr/>
        </p:nvSpPr>
        <p:spPr>
          <a:xfrm>
            <a:off x="6902419" y="4669005"/>
            <a:ext cx="4589252" cy="6383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length of capsule 0</a:t>
            </a:r>
            <a:r>
              <a:rPr kumimoji="1" lang="en-US" altLang="ko-KR"/>
              <a:t>.1</a:t>
            </a:r>
            <a:r>
              <a:rPr kumimoji="1" lang="ko-KR" altLang="en-US"/>
              <a:t>에 가깝게</a:t>
            </a:r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7E3B93-7127-8D4D-9BF6-C1616BD44711}"/>
              </a:ext>
            </a:extLst>
          </p:cNvPr>
          <p:cNvSpPr txBox="1"/>
          <p:nvPr/>
        </p:nvSpPr>
        <p:spPr>
          <a:xfrm>
            <a:off x="6372480" y="469579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/>
              <a:t>7</a:t>
            </a:r>
            <a:endParaRPr kumimoji="1" lang="ko-Kore-KR" altLang="en-US" sz="32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AE2935E-BEC2-064F-952A-888BA578E950}"/>
              </a:ext>
            </a:extLst>
          </p:cNvPr>
          <p:cNvSpPr/>
          <p:nvPr/>
        </p:nvSpPr>
        <p:spPr>
          <a:xfrm>
            <a:off x="6902419" y="5307357"/>
            <a:ext cx="4589252" cy="6383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length of capsule 0</a:t>
            </a:r>
            <a:r>
              <a:rPr kumimoji="1" lang="en-US" altLang="ko-KR"/>
              <a:t>.1</a:t>
            </a:r>
            <a:r>
              <a:rPr kumimoji="1" lang="ko-KR" altLang="en-US"/>
              <a:t>에 가깝게</a:t>
            </a:r>
            <a:endParaRPr kumimoji="1"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543938-39FE-2D42-A52E-917F90A9BE64}"/>
              </a:ext>
            </a:extLst>
          </p:cNvPr>
          <p:cNvSpPr txBox="1"/>
          <p:nvPr/>
        </p:nvSpPr>
        <p:spPr>
          <a:xfrm>
            <a:off x="6372480" y="533414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/>
              <a:t>8</a:t>
            </a:r>
            <a:endParaRPr kumimoji="1" lang="ko-Kore-KR" altLang="en-US" sz="32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948840D-5977-2E42-A867-BDA10C623FC0}"/>
              </a:ext>
            </a:extLst>
          </p:cNvPr>
          <p:cNvSpPr/>
          <p:nvPr/>
        </p:nvSpPr>
        <p:spPr>
          <a:xfrm>
            <a:off x="6902419" y="5945710"/>
            <a:ext cx="4589252" cy="6383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length of capsule 0</a:t>
            </a:r>
            <a:r>
              <a:rPr kumimoji="1" lang="en-US" altLang="ko-KR"/>
              <a:t>.1</a:t>
            </a:r>
            <a:r>
              <a:rPr kumimoji="1" lang="ko-KR" altLang="en-US"/>
              <a:t>에 가깝게</a:t>
            </a:r>
            <a:endParaRPr kumimoji="1" lang="ko-Kore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91B738-E497-1543-B9C7-413EA11A71B9}"/>
              </a:ext>
            </a:extLst>
          </p:cNvPr>
          <p:cNvSpPr txBox="1"/>
          <p:nvPr/>
        </p:nvSpPr>
        <p:spPr>
          <a:xfrm>
            <a:off x="6372480" y="597249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/>
              <a:t>9</a:t>
            </a:r>
            <a:endParaRPr kumimoji="1" lang="ko-Kore-KR" altLang="en-US" sz="32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C3C2E29-989B-6348-AE07-E215D99330DB}"/>
              </a:ext>
            </a:extLst>
          </p:cNvPr>
          <p:cNvSpPr/>
          <p:nvPr/>
        </p:nvSpPr>
        <p:spPr>
          <a:xfrm>
            <a:off x="204715" y="2043280"/>
            <a:ext cx="2347415" cy="24293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3800"/>
              <a:t>3</a:t>
            </a:r>
            <a:endParaRPr kumimoji="1" lang="ko-Kore-KR" altLang="en-US" sz="138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8F012F-1922-5A4C-A33B-9FDF18BD02CA}"/>
              </a:ext>
            </a:extLst>
          </p:cNvPr>
          <p:cNvSpPr txBox="1"/>
          <p:nvPr/>
        </p:nvSpPr>
        <p:spPr>
          <a:xfrm>
            <a:off x="1038425" y="4562025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input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8446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F1A93D-7566-794F-830D-C7AF97E44728}"/>
              </a:ext>
            </a:extLst>
          </p:cNvPr>
          <p:cNvSpPr/>
          <p:nvPr/>
        </p:nvSpPr>
        <p:spPr>
          <a:xfrm>
            <a:off x="761955" y="333470"/>
            <a:ext cx="1558168" cy="6383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C97A37-CB28-DB41-B449-6D2823AD414A}"/>
              </a:ext>
            </a:extLst>
          </p:cNvPr>
          <p:cNvSpPr txBox="1"/>
          <p:nvPr/>
        </p:nvSpPr>
        <p:spPr>
          <a:xfrm>
            <a:off x="232016" y="360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/>
              <a:t>0</a:t>
            </a:r>
            <a:endParaRPr kumimoji="1" lang="ko-Kore-KR" altLang="en-US" sz="32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B0F61F-5627-594F-8261-50E89B16456D}"/>
              </a:ext>
            </a:extLst>
          </p:cNvPr>
          <p:cNvSpPr/>
          <p:nvPr/>
        </p:nvSpPr>
        <p:spPr>
          <a:xfrm>
            <a:off x="761955" y="945034"/>
            <a:ext cx="1558168" cy="6383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DAD875-4C20-3E48-8EFA-F87B500B9908}"/>
              </a:ext>
            </a:extLst>
          </p:cNvPr>
          <p:cNvSpPr txBox="1"/>
          <p:nvPr/>
        </p:nvSpPr>
        <p:spPr>
          <a:xfrm>
            <a:off x="232016" y="97182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/>
              <a:t>1</a:t>
            </a:r>
            <a:endParaRPr kumimoji="1" lang="ko-Kore-KR" altLang="en-US" sz="32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9407DA-7205-3941-A528-939B78C6FDC8}"/>
              </a:ext>
            </a:extLst>
          </p:cNvPr>
          <p:cNvSpPr/>
          <p:nvPr/>
        </p:nvSpPr>
        <p:spPr>
          <a:xfrm>
            <a:off x="761955" y="1556598"/>
            <a:ext cx="1558168" cy="6383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D36028-EF80-CC45-8600-01D6EB313488}"/>
              </a:ext>
            </a:extLst>
          </p:cNvPr>
          <p:cNvSpPr txBox="1"/>
          <p:nvPr/>
        </p:nvSpPr>
        <p:spPr>
          <a:xfrm>
            <a:off x="232016" y="158338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/>
              <a:t>2</a:t>
            </a:r>
            <a:endParaRPr kumimoji="1" lang="ko-Kore-KR" altLang="en-US" sz="32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DED2DD-C5F2-714A-8574-CED961F954DC}"/>
              </a:ext>
            </a:extLst>
          </p:cNvPr>
          <p:cNvSpPr/>
          <p:nvPr/>
        </p:nvSpPr>
        <p:spPr>
          <a:xfrm>
            <a:off x="761955" y="2194951"/>
            <a:ext cx="1558168" cy="638354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A29FD9-BAD2-2B47-ADC4-20408B810E43}"/>
              </a:ext>
            </a:extLst>
          </p:cNvPr>
          <p:cNvSpPr txBox="1"/>
          <p:nvPr/>
        </p:nvSpPr>
        <p:spPr>
          <a:xfrm>
            <a:off x="232016" y="222174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/>
              <a:t>3</a:t>
            </a:r>
            <a:endParaRPr kumimoji="1" lang="ko-Kore-KR" altLang="en-US" sz="32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CD4DD2-5113-5B47-B963-28316AED25A7}"/>
              </a:ext>
            </a:extLst>
          </p:cNvPr>
          <p:cNvSpPr/>
          <p:nvPr/>
        </p:nvSpPr>
        <p:spPr>
          <a:xfrm>
            <a:off x="761955" y="2806515"/>
            <a:ext cx="1558168" cy="6383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FB52FA-77F2-D64D-816A-CA4E7B03993E}"/>
              </a:ext>
            </a:extLst>
          </p:cNvPr>
          <p:cNvSpPr txBox="1"/>
          <p:nvPr/>
        </p:nvSpPr>
        <p:spPr>
          <a:xfrm>
            <a:off x="232016" y="283330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/>
              <a:t>4</a:t>
            </a:r>
            <a:endParaRPr kumimoji="1" lang="ko-Kore-KR" altLang="en-US" sz="32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865443-7DB5-9349-BA08-4BAE0AA243E8}"/>
              </a:ext>
            </a:extLst>
          </p:cNvPr>
          <p:cNvSpPr/>
          <p:nvPr/>
        </p:nvSpPr>
        <p:spPr>
          <a:xfrm>
            <a:off x="761955" y="3418078"/>
            <a:ext cx="1558168" cy="6383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5B28C5-8DB8-5249-9442-1129B7569A3A}"/>
              </a:ext>
            </a:extLst>
          </p:cNvPr>
          <p:cNvSpPr txBox="1"/>
          <p:nvPr/>
        </p:nvSpPr>
        <p:spPr>
          <a:xfrm>
            <a:off x="232016" y="344486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F9D007-4E16-FC4D-804C-5028F2351751}"/>
              </a:ext>
            </a:extLst>
          </p:cNvPr>
          <p:cNvSpPr/>
          <p:nvPr/>
        </p:nvSpPr>
        <p:spPr>
          <a:xfrm>
            <a:off x="761955" y="4002851"/>
            <a:ext cx="1558168" cy="6383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F2C932-4E26-C84C-9B01-6CE3DFDDC7E3}"/>
              </a:ext>
            </a:extLst>
          </p:cNvPr>
          <p:cNvSpPr txBox="1"/>
          <p:nvPr/>
        </p:nvSpPr>
        <p:spPr>
          <a:xfrm>
            <a:off x="232016" y="402964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/>
              <a:t>6</a:t>
            </a:r>
            <a:endParaRPr kumimoji="1" lang="ko-Kore-KR" altLang="en-US" sz="32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747B1FC-707D-6343-8568-D88DAB64FB56}"/>
              </a:ext>
            </a:extLst>
          </p:cNvPr>
          <p:cNvSpPr/>
          <p:nvPr/>
        </p:nvSpPr>
        <p:spPr>
          <a:xfrm>
            <a:off x="761955" y="4614414"/>
            <a:ext cx="1558168" cy="6383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7E3B93-7127-8D4D-9BF6-C1616BD44711}"/>
              </a:ext>
            </a:extLst>
          </p:cNvPr>
          <p:cNvSpPr txBox="1"/>
          <p:nvPr/>
        </p:nvSpPr>
        <p:spPr>
          <a:xfrm>
            <a:off x="232016" y="464120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/>
              <a:t>7</a:t>
            </a:r>
            <a:endParaRPr kumimoji="1" lang="ko-Kore-KR" altLang="en-US" sz="32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AE2935E-BEC2-064F-952A-888BA578E950}"/>
              </a:ext>
            </a:extLst>
          </p:cNvPr>
          <p:cNvSpPr/>
          <p:nvPr/>
        </p:nvSpPr>
        <p:spPr>
          <a:xfrm>
            <a:off x="761955" y="5252766"/>
            <a:ext cx="1558168" cy="6383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543938-39FE-2D42-A52E-917F90A9BE64}"/>
              </a:ext>
            </a:extLst>
          </p:cNvPr>
          <p:cNvSpPr txBox="1"/>
          <p:nvPr/>
        </p:nvSpPr>
        <p:spPr>
          <a:xfrm>
            <a:off x="232016" y="527955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/>
              <a:t>8</a:t>
            </a:r>
            <a:endParaRPr kumimoji="1" lang="ko-Kore-KR" altLang="en-US" sz="32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948840D-5977-2E42-A867-BDA10C623FC0}"/>
              </a:ext>
            </a:extLst>
          </p:cNvPr>
          <p:cNvSpPr/>
          <p:nvPr/>
        </p:nvSpPr>
        <p:spPr>
          <a:xfrm>
            <a:off x="761955" y="5891119"/>
            <a:ext cx="1558168" cy="6383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91B738-E497-1543-B9C7-413EA11A71B9}"/>
              </a:ext>
            </a:extLst>
          </p:cNvPr>
          <p:cNvSpPr txBox="1"/>
          <p:nvPr/>
        </p:nvSpPr>
        <p:spPr>
          <a:xfrm>
            <a:off x="232016" y="591790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/>
              <a:t>9</a:t>
            </a:r>
            <a:endParaRPr kumimoji="1" lang="ko-Kore-KR" altLang="en-US" sz="32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E1143E1-600B-0340-B8E7-89F4341FC8B0}"/>
              </a:ext>
            </a:extLst>
          </p:cNvPr>
          <p:cNvSpPr/>
          <p:nvPr/>
        </p:nvSpPr>
        <p:spPr>
          <a:xfrm>
            <a:off x="4135276" y="1450632"/>
            <a:ext cx="736979" cy="395673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073CB6-B0DC-7D4A-9EEA-FB88334AE0C3}"/>
              </a:ext>
            </a:extLst>
          </p:cNvPr>
          <p:cNvSpPr/>
          <p:nvPr/>
        </p:nvSpPr>
        <p:spPr>
          <a:xfrm>
            <a:off x="5591037" y="1439710"/>
            <a:ext cx="736979" cy="395673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4F4B677-E0ED-DE4C-98B0-B596DC195807}"/>
              </a:ext>
            </a:extLst>
          </p:cNvPr>
          <p:cNvSpPr/>
          <p:nvPr/>
        </p:nvSpPr>
        <p:spPr>
          <a:xfrm>
            <a:off x="7046800" y="1439710"/>
            <a:ext cx="736979" cy="395673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397895-1106-D641-AD2E-9E3540672794}"/>
              </a:ext>
            </a:extLst>
          </p:cNvPr>
          <p:cNvSpPr/>
          <p:nvPr/>
        </p:nvSpPr>
        <p:spPr>
          <a:xfrm>
            <a:off x="9157652" y="1932190"/>
            <a:ext cx="2579427" cy="26143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600"/>
              <a:t>3</a:t>
            </a:r>
            <a:endParaRPr kumimoji="1" lang="ko-Kore-KR" altLang="en-US" sz="1660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354AE212-ADE7-BB42-BAE0-1481ED5961E4}"/>
              </a:ext>
            </a:extLst>
          </p:cNvPr>
          <p:cNvCxnSpPr>
            <a:cxnSpLocks/>
          </p:cNvCxnSpPr>
          <p:nvPr/>
        </p:nvCxnSpPr>
        <p:spPr>
          <a:xfrm>
            <a:off x="2320123" y="333470"/>
            <a:ext cx="1815153" cy="5062976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E305B5FE-2305-3F48-9C3E-497BCC99F7B1}"/>
              </a:ext>
            </a:extLst>
          </p:cNvPr>
          <p:cNvCxnSpPr>
            <a:cxnSpLocks/>
          </p:cNvCxnSpPr>
          <p:nvPr/>
        </p:nvCxnSpPr>
        <p:spPr>
          <a:xfrm flipV="1">
            <a:off x="2320123" y="1450631"/>
            <a:ext cx="1815153" cy="5052053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44C86B8-0878-7A4D-B5DC-34A61F5058E0}"/>
              </a:ext>
            </a:extLst>
          </p:cNvPr>
          <p:cNvSpPr txBox="1"/>
          <p:nvPr/>
        </p:nvSpPr>
        <p:spPr>
          <a:xfrm>
            <a:off x="4235903" y="54477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5</a:t>
            </a:r>
            <a:r>
              <a:rPr kumimoji="1" lang="en-US" altLang="ko-KR"/>
              <a:t>12</a:t>
            </a:r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B8D720-0493-2947-B07B-C22F6236B7C2}"/>
              </a:ext>
            </a:extLst>
          </p:cNvPr>
          <p:cNvSpPr txBox="1"/>
          <p:nvPr/>
        </p:nvSpPr>
        <p:spPr>
          <a:xfrm>
            <a:off x="5633154" y="544778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r>
              <a:rPr kumimoji="1" lang="en-US" altLang="ko-KR"/>
              <a:t>024</a:t>
            </a:r>
            <a:endParaRPr kumimoji="1" lang="ko-Kore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14ECD1-0612-C640-A92C-77A1DB2378E5}"/>
              </a:ext>
            </a:extLst>
          </p:cNvPr>
          <p:cNvSpPr txBox="1"/>
          <p:nvPr/>
        </p:nvSpPr>
        <p:spPr>
          <a:xfrm>
            <a:off x="7147427" y="544875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784</a:t>
            </a:r>
            <a:endParaRPr kumimoji="1" lang="ko-Kore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1B61ED-EF9C-564A-B35A-ADAE1F269A2D}"/>
              </a:ext>
            </a:extLst>
          </p:cNvPr>
          <p:cNvSpPr txBox="1"/>
          <p:nvPr/>
        </p:nvSpPr>
        <p:spPr>
          <a:xfrm>
            <a:off x="4158022" y="1122178"/>
            <a:ext cx="661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ReLU</a:t>
            </a:r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CD752A-E774-C34C-8BE6-F335462DF0E3}"/>
              </a:ext>
            </a:extLst>
          </p:cNvPr>
          <p:cNvSpPr txBox="1"/>
          <p:nvPr/>
        </p:nvSpPr>
        <p:spPr>
          <a:xfrm>
            <a:off x="5643870" y="1122178"/>
            <a:ext cx="661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ReLU</a:t>
            </a:r>
            <a:endParaRPr kumimoji="1" lang="ko-Kore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0372FD-9CD4-E949-8225-03BF2FE6DE3A}"/>
              </a:ext>
            </a:extLst>
          </p:cNvPr>
          <p:cNvSpPr txBox="1"/>
          <p:nvPr/>
        </p:nvSpPr>
        <p:spPr>
          <a:xfrm>
            <a:off x="6948654" y="109222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Sigmoid</a:t>
            </a:r>
            <a:endParaRPr kumimoji="1" lang="ko-Kore-KR" altLang="en-US"/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5457FFE7-B4D7-1E46-9F0D-21130D606F58}"/>
              </a:ext>
            </a:extLst>
          </p:cNvPr>
          <p:cNvCxnSpPr>
            <a:cxnSpLocks/>
          </p:cNvCxnSpPr>
          <p:nvPr/>
        </p:nvCxnSpPr>
        <p:spPr>
          <a:xfrm>
            <a:off x="4872255" y="1461554"/>
            <a:ext cx="718782" cy="394581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C91153F4-B63C-054F-9CCD-2A8D1472FC98}"/>
              </a:ext>
            </a:extLst>
          </p:cNvPr>
          <p:cNvCxnSpPr>
            <a:cxnSpLocks/>
          </p:cNvCxnSpPr>
          <p:nvPr/>
        </p:nvCxnSpPr>
        <p:spPr>
          <a:xfrm flipV="1">
            <a:off x="4917568" y="1461554"/>
            <a:ext cx="673469" cy="3934893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47081F3E-5092-D744-8A15-7C971E8E8BB9}"/>
              </a:ext>
            </a:extLst>
          </p:cNvPr>
          <p:cNvCxnSpPr>
            <a:cxnSpLocks/>
          </p:cNvCxnSpPr>
          <p:nvPr/>
        </p:nvCxnSpPr>
        <p:spPr>
          <a:xfrm>
            <a:off x="6341299" y="1439710"/>
            <a:ext cx="718782" cy="394581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CB357C57-E6D5-E644-B2B7-085AD459772D}"/>
              </a:ext>
            </a:extLst>
          </p:cNvPr>
          <p:cNvCxnSpPr>
            <a:cxnSpLocks/>
          </p:cNvCxnSpPr>
          <p:nvPr/>
        </p:nvCxnSpPr>
        <p:spPr>
          <a:xfrm flipV="1">
            <a:off x="6386612" y="1439710"/>
            <a:ext cx="673469" cy="3934893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A65EF38-C350-8342-B862-DFC2ECA0CB93}"/>
              </a:ext>
            </a:extLst>
          </p:cNvPr>
          <p:cNvSpPr txBox="1"/>
          <p:nvPr/>
        </p:nvSpPr>
        <p:spPr>
          <a:xfrm>
            <a:off x="7959133" y="2941025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reshape</a:t>
            </a:r>
            <a:endParaRPr kumimoji="1" lang="ko-Kore-KR" altLang="en-US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FFC4EAC-E626-F74F-8D97-A02E49958754}"/>
              </a:ext>
            </a:extLst>
          </p:cNvPr>
          <p:cNvCxnSpPr>
            <a:cxnSpLocks/>
          </p:cNvCxnSpPr>
          <p:nvPr/>
        </p:nvCxnSpPr>
        <p:spPr>
          <a:xfrm>
            <a:off x="7771552" y="3371053"/>
            <a:ext cx="132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758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정육면체 9">
            <a:extLst>
              <a:ext uri="{FF2B5EF4-FFF2-40B4-BE49-F238E27FC236}">
                <a16:creationId xmlns:a16="http://schemas.microsoft.com/office/drawing/2014/main" id="{B6C2F239-1DBE-1142-B7AD-3874F9788563}"/>
              </a:ext>
            </a:extLst>
          </p:cNvPr>
          <p:cNvSpPr/>
          <p:nvPr/>
        </p:nvSpPr>
        <p:spPr>
          <a:xfrm>
            <a:off x="2912918" y="2016456"/>
            <a:ext cx="2224585" cy="1951630"/>
          </a:xfrm>
          <a:prstGeom prst="cube">
            <a:avLst>
              <a:gd name="adj" fmla="val 14888"/>
            </a:avLst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34304194-72F8-834D-9B5D-297881CA597A}"/>
              </a:ext>
            </a:extLst>
          </p:cNvPr>
          <p:cNvSpPr/>
          <p:nvPr/>
        </p:nvSpPr>
        <p:spPr>
          <a:xfrm>
            <a:off x="2140942" y="2695436"/>
            <a:ext cx="2224585" cy="1951630"/>
          </a:xfrm>
          <a:prstGeom prst="cube">
            <a:avLst>
              <a:gd name="adj" fmla="val 14888"/>
            </a:avLst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정육면체 3">
            <a:extLst>
              <a:ext uri="{FF2B5EF4-FFF2-40B4-BE49-F238E27FC236}">
                <a16:creationId xmlns:a16="http://schemas.microsoft.com/office/drawing/2014/main" id="{29E96EB1-36DB-C64E-AA0B-2CC12D3FC065}"/>
              </a:ext>
            </a:extLst>
          </p:cNvPr>
          <p:cNvSpPr/>
          <p:nvPr/>
        </p:nvSpPr>
        <p:spPr>
          <a:xfrm>
            <a:off x="1460308" y="3429000"/>
            <a:ext cx="2224585" cy="1951630"/>
          </a:xfrm>
          <a:prstGeom prst="cube">
            <a:avLst>
              <a:gd name="adj" fmla="val 14888"/>
            </a:avLst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BB0F0A-2005-3849-8F26-AB9671DE23A0}"/>
              </a:ext>
            </a:extLst>
          </p:cNvPr>
          <p:cNvSpPr txBox="1"/>
          <p:nvPr/>
        </p:nvSpPr>
        <p:spPr>
          <a:xfrm>
            <a:off x="1891965" y="5387454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PrimaryCaps</a:t>
            </a:r>
            <a:endParaRPr kumimoji="1" lang="ko-Kore-KR" altLang="en-US"/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ACECE6BA-210C-C246-AE90-22302EAB47C4}"/>
              </a:ext>
            </a:extLst>
          </p:cNvPr>
          <p:cNvSpPr/>
          <p:nvPr/>
        </p:nvSpPr>
        <p:spPr>
          <a:xfrm>
            <a:off x="3080885" y="3429001"/>
            <a:ext cx="586853" cy="614150"/>
          </a:xfrm>
          <a:prstGeom prst="cube">
            <a:avLst>
              <a:gd name="adj" fmla="val 51134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C29C3E5-535D-2241-935A-A150DC447853}"/>
              </a:ext>
            </a:extLst>
          </p:cNvPr>
          <p:cNvCxnSpPr/>
          <p:nvPr/>
        </p:nvCxnSpPr>
        <p:spPr>
          <a:xfrm>
            <a:off x="5513695" y="3548419"/>
            <a:ext cx="206081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CBC49EF-50DC-F542-895F-9CE63F769CE2}"/>
              </a:ext>
            </a:extLst>
          </p:cNvPr>
          <p:cNvSpPr txBox="1"/>
          <p:nvPr/>
        </p:nvSpPr>
        <p:spPr>
          <a:xfrm>
            <a:off x="6075767" y="3736076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reshape</a:t>
            </a:r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C72AB4-D18C-A84D-878B-AAA80A1A5AC7}"/>
              </a:ext>
            </a:extLst>
          </p:cNvPr>
          <p:cNvSpPr/>
          <p:nvPr/>
        </p:nvSpPr>
        <p:spPr>
          <a:xfrm>
            <a:off x="7983939" y="1037237"/>
            <a:ext cx="1555845" cy="36848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003A04-2319-FE4F-B496-C3B40F6DAD24}"/>
              </a:ext>
            </a:extLst>
          </p:cNvPr>
          <p:cNvSpPr/>
          <p:nvPr/>
        </p:nvSpPr>
        <p:spPr>
          <a:xfrm>
            <a:off x="7983938" y="1405726"/>
            <a:ext cx="1555845" cy="36848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F04EF9-0894-4648-9564-51A4171CEFC1}"/>
              </a:ext>
            </a:extLst>
          </p:cNvPr>
          <p:cNvSpPr/>
          <p:nvPr/>
        </p:nvSpPr>
        <p:spPr>
          <a:xfrm>
            <a:off x="7983939" y="1774215"/>
            <a:ext cx="1555845" cy="36848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1B1356-1F24-E942-9443-105D4D2B51A9}"/>
              </a:ext>
            </a:extLst>
          </p:cNvPr>
          <p:cNvSpPr/>
          <p:nvPr/>
        </p:nvSpPr>
        <p:spPr>
          <a:xfrm>
            <a:off x="7983938" y="2142704"/>
            <a:ext cx="1555845" cy="36848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3B0F7F-736E-114F-915E-8B5AF2009AFF}"/>
              </a:ext>
            </a:extLst>
          </p:cNvPr>
          <p:cNvSpPr/>
          <p:nvPr/>
        </p:nvSpPr>
        <p:spPr>
          <a:xfrm>
            <a:off x="7983939" y="2511191"/>
            <a:ext cx="1555845" cy="36848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57CEB07-B42D-8840-AC96-235B7A599CBA}"/>
              </a:ext>
            </a:extLst>
          </p:cNvPr>
          <p:cNvSpPr/>
          <p:nvPr/>
        </p:nvSpPr>
        <p:spPr>
          <a:xfrm>
            <a:off x="7983938" y="2879680"/>
            <a:ext cx="1555845" cy="36848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409402-541E-BA44-B794-525A2106EB2E}"/>
              </a:ext>
            </a:extLst>
          </p:cNvPr>
          <p:cNvSpPr/>
          <p:nvPr/>
        </p:nvSpPr>
        <p:spPr>
          <a:xfrm>
            <a:off x="7983939" y="3251579"/>
            <a:ext cx="1555845" cy="36848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FCDD6E-7759-2B4A-A0FF-8D0403D11A01}"/>
              </a:ext>
            </a:extLst>
          </p:cNvPr>
          <p:cNvSpPr/>
          <p:nvPr/>
        </p:nvSpPr>
        <p:spPr>
          <a:xfrm>
            <a:off x="7983938" y="3620068"/>
            <a:ext cx="1555845" cy="36848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D3B2414-CC5E-564F-987A-C9207D7761E7}"/>
              </a:ext>
            </a:extLst>
          </p:cNvPr>
          <p:cNvSpPr/>
          <p:nvPr/>
        </p:nvSpPr>
        <p:spPr>
          <a:xfrm>
            <a:off x="7983939" y="3988557"/>
            <a:ext cx="1555845" cy="36848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F6F430-A8EE-DE4D-BB12-766D829F0BD3}"/>
              </a:ext>
            </a:extLst>
          </p:cNvPr>
          <p:cNvSpPr/>
          <p:nvPr/>
        </p:nvSpPr>
        <p:spPr>
          <a:xfrm>
            <a:off x="7983938" y="4357046"/>
            <a:ext cx="1555845" cy="36848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B2C5AC4-576F-B34E-AA61-CFEE1CD0EC75}"/>
              </a:ext>
            </a:extLst>
          </p:cNvPr>
          <p:cNvSpPr/>
          <p:nvPr/>
        </p:nvSpPr>
        <p:spPr>
          <a:xfrm>
            <a:off x="7983939" y="4725533"/>
            <a:ext cx="1555845" cy="36848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5AB8C85-2282-5C47-BE29-8401F958700B}"/>
              </a:ext>
            </a:extLst>
          </p:cNvPr>
          <p:cNvSpPr/>
          <p:nvPr/>
        </p:nvSpPr>
        <p:spPr>
          <a:xfrm>
            <a:off x="7983938" y="5094022"/>
            <a:ext cx="1555845" cy="36848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D19A16-A237-DC40-BCDA-03E1D4046150}"/>
              </a:ext>
            </a:extLst>
          </p:cNvPr>
          <p:cNvSpPr txBox="1"/>
          <p:nvPr/>
        </p:nvSpPr>
        <p:spPr>
          <a:xfrm>
            <a:off x="8611017" y="666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8</a:t>
            </a:r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CB71B7-BDDB-E54F-B8CE-8021B7D2BEBB}"/>
              </a:ext>
            </a:extLst>
          </p:cNvPr>
          <p:cNvSpPr txBox="1"/>
          <p:nvPr/>
        </p:nvSpPr>
        <p:spPr>
          <a:xfrm>
            <a:off x="9949215" y="30596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32x6x6</a:t>
            </a:r>
            <a:endParaRPr kumimoji="1" lang="ko-Kore-KR" altLang="en-US"/>
          </a:p>
        </p:txBody>
      </p:sp>
      <p:sp>
        <p:nvSpPr>
          <p:cNvPr id="29" name="오른쪽 중괄호[R] 28">
            <a:extLst>
              <a:ext uri="{FF2B5EF4-FFF2-40B4-BE49-F238E27FC236}">
                <a16:creationId xmlns:a16="http://schemas.microsoft.com/office/drawing/2014/main" id="{425A0BEE-4A75-ED42-AC9F-11336C6C85BE}"/>
              </a:ext>
            </a:extLst>
          </p:cNvPr>
          <p:cNvSpPr/>
          <p:nvPr/>
        </p:nvSpPr>
        <p:spPr>
          <a:xfrm>
            <a:off x="9567078" y="1035533"/>
            <a:ext cx="382137" cy="4426978"/>
          </a:xfrm>
          <a:prstGeom prst="rightBrace">
            <a:avLst>
              <a:gd name="adj1" fmla="val 97619"/>
              <a:gd name="adj2" fmla="val 4969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193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4D78F2F-B594-514D-A440-19571492B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5E44213-40B8-E04A-AEAC-FB0FA3246A44}"/>
              </a:ext>
            </a:extLst>
          </p:cNvPr>
          <p:cNvSpPr/>
          <p:nvPr/>
        </p:nvSpPr>
        <p:spPr>
          <a:xfrm>
            <a:off x="7528142" y="3645074"/>
            <a:ext cx="2267211" cy="263046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923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정육면체 12">
            <a:extLst>
              <a:ext uri="{FF2B5EF4-FFF2-40B4-BE49-F238E27FC236}">
                <a16:creationId xmlns:a16="http://schemas.microsoft.com/office/drawing/2014/main" id="{63DA8CEA-79C5-BE4A-B77D-3F72AA1E43F7}"/>
              </a:ext>
            </a:extLst>
          </p:cNvPr>
          <p:cNvSpPr/>
          <p:nvPr/>
        </p:nvSpPr>
        <p:spPr>
          <a:xfrm>
            <a:off x="3019245" y="1091242"/>
            <a:ext cx="1035170" cy="983413"/>
          </a:xfrm>
          <a:prstGeom prst="cube">
            <a:avLst>
              <a:gd name="adj" fmla="val 551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정육면체 13">
            <a:extLst>
              <a:ext uri="{FF2B5EF4-FFF2-40B4-BE49-F238E27FC236}">
                <a16:creationId xmlns:a16="http://schemas.microsoft.com/office/drawing/2014/main" id="{15DE0E0A-BEDF-824A-A69B-046F30C88398}"/>
              </a:ext>
            </a:extLst>
          </p:cNvPr>
          <p:cNvSpPr/>
          <p:nvPr/>
        </p:nvSpPr>
        <p:spPr>
          <a:xfrm>
            <a:off x="3019245" y="2260121"/>
            <a:ext cx="1035170" cy="983413"/>
          </a:xfrm>
          <a:prstGeom prst="cube">
            <a:avLst>
              <a:gd name="adj" fmla="val 551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정육면체 14">
            <a:extLst>
              <a:ext uri="{FF2B5EF4-FFF2-40B4-BE49-F238E27FC236}">
                <a16:creationId xmlns:a16="http://schemas.microsoft.com/office/drawing/2014/main" id="{0A5BC417-FF4C-DF4D-80CE-0C24C4C1817D}"/>
              </a:ext>
            </a:extLst>
          </p:cNvPr>
          <p:cNvSpPr/>
          <p:nvPr/>
        </p:nvSpPr>
        <p:spPr>
          <a:xfrm>
            <a:off x="3019245" y="3429000"/>
            <a:ext cx="1035170" cy="983413"/>
          </a:xfrm>
          <a:prstGeom prst="cube">
            <a:avLst>
              <a:gd name="adj" fmla="val 551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정육면체 15">
            <a:extLst>
              <a:ext uri="{FF2B5EF4-FFF2-40B4-BE49-F238E27FC236}">
                <a16:creationId xmlns:a16="http://schemas.microsoft.com/office/drawing/2014/main" id="{E9615031-C34E-A348-B09E-5B8E91CFA1D1}"/>
              </a:ext>
            </a:extLst>
          </p:cNvPr>
          <p:cNvSpPr/>
          <p:nvPr/>
        </p:nvSpPr>
        <p:spPr>
          <a:xfrm>
            <a:off x="3019245" y="4597879"/>
            <a:ext cx="1035170" cy="983413"/>
          </a:xfrm>
          <a:prstGeom prst="cube">
            <a:avLst>
              <a:gd name="adj" fmla="val 551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정육면체 17">
            <a:extLst>
              <a:ext uri="{FF2B5EF4-FFF2-40B4-BE49-F238E27FC236}">
                <a16:creationId xmlns:a16="http://schemas.microsoft.com/office/drawing/2014/main" id="{90D1E483-BABD-3D4A-A679-1B986AF7A70E}"/>
              </a:ext>
            </a:extLst>
          </p:cNvPr>
          <p:cNvSpPr/>
          <p:nvPr/>
        </p:nvSpPr>
        <p:spPr>
          <a:xfrm>
            <a:off x="7596996" y="755146"/>
            <a:ext cx="2101766" cy="1996681"/>
          </a:xfrm>
          <a:prstGeom prst="cube">
            <a:avLst>
              <a:gd name="adj" fmla="val 741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10F99C-47B8-B64B-828D-D10BDFA94AD7}"/>
              </a:ext>
            </a:extLst>
          </p:cNvPr>
          <p:cNvSpPr txBox="1"/>
          <p:nvPr/>
        </p:nvSpPr>
        <p:spPr>
          <a:xfrm>
            <a:off x="2127526" y="1582948"/>
            <a:ext cx="89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capsule</a:t>
            </a:r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11AE7B-9F35-7644-9827-C0FA59D24B81}"/>
              </a:ext>
            </a:extLst>
          </p:cNvPr>
          <p:cNvSpPr txBox="1"/>
          <p:nvPr/>
        </p:nvSpPr>
        <p:spPr>
          <a:xfrm>
            <a:off x="2127525" y="2843456"/>
            <a:ext cx="89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capsule</a:t>
            </a:r>
            <a:endParaRPr kumimoji="1" lang="ko-Kore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B69902-8FF5-4743-9CAD-89F636498ACD}"/>
              </a:ext>
            </a:extLst>
          </p:cNvPr>
          <p:cNvSpPr txBox="1"/>
          <p:nvPr/>
        </p:nvSpPr>
        <p:spPr>
          <a:xfrm>
            <a:off x="2127525" y="3981589"/>
            <a:ext cx="89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capsule</a:t>
            </a:r>
            <a:endParaRPr kumimoji="1" lang="ko-Kore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B9D243-4A09-3644-B0A6-AC2D271EAC2E}"/>
              </a:ext>
            </a:extLst>
          </p:cNvPr>
          <p:cNvSpPr txBox="1"/>
          <p:nvPr/>
        </p:nvSpPr>
        <p:spPr>
          <a:xfrm>
            <a:off x="2127524" y="5181214"/>
            <a:ext cx="89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capsule</a:t>
            </a:r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7CB5B6-0CA1-A04A-838B-4208C0F2F2F7}"/>
              </a:ext>
            </a:extLst>
          </p:cNvPr>
          <p:cNvSpPr txBox="1"/>
          <p:nvPr/>
        </p:nvSpPr>
        <p:spPr>
          <a:xfrm>
            <a:off x="9698762" y="886603"/>
            <a:ext cx="89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capsule</a:t>
            </a:r>
            <a:endParaRPr kumimoji="1" lang="ko-Kore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F6C71C-DF9C-C646-A715-1DF66AEC9AB7}"/>
              </a:ext>
            </a:extLst>
          </p:cNvPr>
          <p:cNvSpPr txBox="1"/>
          <p:nvPr/>
        </p:nvSpPr>
        <p:spPr>
          <a:xfrm>
            <a:off x="9758941" y="2132371"/>
            <a:ext cx="89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capsule</a:t>
            </a:r>
            <a:endParaRPr kumimoji="1" lang="ko-Kore-KR" altLang="en-US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D4A689AC-1FE6-404D-AC06-6B12E676172B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3881885" y="1612723"/>
            <a:ext cx="3715111" cy="881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8DD73153-D0F8-FD43-A6F0-85F56F66FBFD}"/>
              </a:ext>
            </a:extLst>
          </p:cNvPr>
          <p:cNvCxnSpPr>
            <a:cxnSpLocks/>
          </p:cNvCxnSpPr>
          <p:nvPr/>
        </p:nvCxnSpPr>
        <p:spPr>
          <a:xfrm>
            <a:off x="3910963" y="1642697"/>
            <a:ext cx="3686033" cy="2057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0730DEC9-3D10-C449-8964-59A759E6E1FC}"/>
              </a:ext>
            </a:extLst>
          </p:cNvPr>
          <p:cNvCxnSpPr>
            <a:cxnSpLocks/>
          </p:cNvCxnSpPr>
          <p:nvPr/>
        </p:nvCxnSpPr>
        <p:spPr>
          <a:xfrm>
            <a:off x="3881883" y="1612723"/>
            <a:ext cx="3715113" cy="3256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210743BF-A2E4-2643-BF06-21C53983299F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798658" y="2494036"/>
            <a:ext cx="3798338" cy="304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C0963F4E-75EE-104B-8B3D-46BD1EA382A3}"/>
              </a:ext>
            </a:extLst>
          </p:cNvPr>
          <p:cNvCxnSpPr>
            <a:cxnSpLocks/>
          </p:cNvCxnSpPr>
          <p:nvPr/>
        </p:nvCxnSpPr>
        <p:spPr>
          <a:xfrm>
            <a:off x="3787155" y="2825237"/>
            <a:ext cx="3809841" cy="875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23846D17-8AB0-9745-9401-C36321E42FEF}"/>
              </a:ext>
            </a:extLst>
          </p:cNvPr>
          <p:cNvCxnSpPr>
            <a:cxnSpLocks/>
          </p:cNvCxnSpPr>
          <p:nvPr/>
        </p:nvCxnSpPr>
        <p:spPr>
          <a:xfrm>
            <a:off x="3798656" y="2791146"/>
            <a:ext cx="3798340" cy="20779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1114C9A0-8E27-AE4D-8F94-787B2B53E139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798658" y="2494036"/>
            <a:ext cx="3798338" cy="1465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DC242B95-1549-604C-AAF3-626090C3BAE5}"/>
              </a:ext>
            </a:extLst>
          </p:cNvPr>
          <p:cNvCxnSpPr>
            <a:cxnSpLocks/>
          </p:cNvCxnSpPr>
          <p:nvPr/>
        </p:nvCxnSpPr>
        <p:spPr>
          <a:xfrm flipV="1">
            <a:off x="3798658" y="3700264"/>
            <a:ext cx="3798338" cy="281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417A16CC-9E10-3D4B-B473-1C7ABFCA009C}"/>
              </a:ext>
            </a:extLst>
          </p:cNvPr>
          <p:cNvCxnSpPr>
            <a:cxnSpLocks/>
          </p:cNvCxnSpPr>
          <p:nvPr/>
        </p:nvCxnSpPr>
        <p:spPr>
          <a:xfrm>
            <a:off x="3798658" y="3960025"/>
            <a:ext cx="3798338" cy="909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C6B07FA8-9C88-DB4D-9013-FDD1A63C8C23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784118" y="2494036"/>
            <a:ext cx="3812878" cy="2601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[R] 55">
            <a:extLst>
              <a:ext uri="{FF2B5EF4-FFF2-40B4-BE49-F238E27FC236}">
                <a16:creationId xmlns:a16="http://schemas.microsoft.com/office/drawing/2014/main" id="{D5FF32BA-1B45-8846-9100-E0BB0150C801}"/>
              </a:ext>
            </a:extLst>
          </p:cNvPr>
          <p:cNvCxnSpPr>
            <a:cxnSpLocks/>
          </p:cNvCxnSpPr>
          <p:nvPr/>
        </p:nvCxnSpPr>
        <p:spPr>
          <a:xfrm flipV="1">
            <a:off x="3784118" y="3700264"/>
            <a:ext cx="3812878" cy="141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F98BFB44-11AC-1449-B737-CFCE5E4AEBCD}"/>
              </a:ext>
            </a:extLst>
          </p:cNvPr>
          <p:cNvCxnSpPr>
            <a:cxnSpLocks/>
          </p:cNvCxnSpPr>
          <p:nvPr/>
        </p:nvCxnSpPr>
        <p:spPr>
          <a:xfrm flipV="1">
            <a:off x="3784118" y="4869143"/>
            <a:ext cx="3812878" cy="226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정육면체 83">
            <a:extLst>
              <a:ext uri="{FF2B5EF4-FFF2-40B4-BE49-F238E27FC236}">
                <a16:creationId xmlns:a16="http://schemas.microsoft.com/office/drawing/2014/main" id="{B03B1828-084E-A247-B215-7E81C9D5E4DF}"/>
              </a:ext>
            </a:extLst>
          </p:cNvPr>
          <p:cNvSpPr/>
          <p:nvPr/>
        </p:nvSpPr>
        <p:spPr>
          <a:xfrm>
            <a:off x="7608497" y="2019706"/>
            <a:ext cx="2101766" cy="1996681"/>
          </a:xfrm>
          <a:prstGeom prst="cube">
            <a:avLst>
              <a:gd name="adj" fmla="val 741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BA8D7D7-A975-CD4B-A7CA-E84947F452BB}"/>
              </a:ext>
            </a:extLst>
          </p:cNvPr>
          <p:cNvSpPr txBox="1"/>
          <p:nvPr/>
        </p:nvSpPr>
        <p:spPr>
          <a:xfrm>
            <a:off x="9744770" y="3436956"/>
            <a:ext cx="89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capsule</a:t>
            </a:r>
            <a:endParaRPr kumimoji="1" lang="ko-Kore-KR" altLang="en-US"/>
          </a:p>
        </p:txBody>
      </p:sp>
      <p:sp>
        <p:nvSpPr>
          <p:cNvPr id="86" name="정육면체 85">
            <a:extLst>
              <a:ext uri="{FF2B5EF4-FFF2-40B4-BE49-F238E27FC236}">
                <a16:creationId xmlns:a16="http://schemas.microsoft.com/office/drawing/2014/main" id="{3E7F7EAD-1F15-6C4A-80BE-4F76B906C721}"/>
              </a:ext>
            </a:extLst>
          </p:cNvPr>
          <p:cNvSpPr/>
          <p:nvPr/>
        </p:nvSpPr>
        <p:spPr>
          <a:xfrm>
            <a:off x="7594326" y="3324291"/>
            <a:ext cx="2101766" cy="1996681"/>
          </a:xfrm>
          <a:prstGeom prst="cube">
            <a:avLst>
              <a:gd name="adj" fmla="val 741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18424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29E566-3C91-684A-A4E7-4090AB3C77AB}"/>
              </a:ext>
            </a:extLst>
          </p:cNvPr>
          <p:cNvSpPr/>
          <p:nvPr/>
        </p:nvSpPr>
        <p:spPr>
          <a:xfrm>
            <a:off x="1287321" y="357518"/>
            <a:ext cx="2662845" cy="217163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400"/>
              <a:t>yellow = 0</a:t>
            </a:r>
          </a:p>
          <a:p>
            <a:r>
              <a:rPr kumimoji="1" lang="en-US" altLang="ko-Kore-KR" sz="2400"/>
              <a:t>green = 1</a:t>
            </a:r>
          </a:p>
          <a:p>
            <a:r>
              <a:rPr kumimoji="1" lang="en-US" altLang="ko-Kore-KR" sz="2400"/>
              <a:t>blue = 2</a:t>
            </a:r>
          </a:p>
          <a:p>
            <a:r>
              <a:rPr kumimoji="1" lang="en-US" altLang="ko-Kore-KR" sz="2400"/>
              <a:t>red = 3</a:t>
            </a:r>
          </a:p>
          <a:p>
            <a:r>
              <a:rPr kumimoji="1" lang="en-US" altLang="ko-Kore-KR" sz="2400"/>
              <a:t>purple = 4</a:t>
            </a:r>
          </a:p>
          <a:p>
            <a:r>
              <a:rPr kumimoji="1" lang="en-US" altLang="ko-Kore-KR" sz="2400"/>
              <a:t>. . .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C49710F-AD0D-234D-A28F-0C6C8FC60EEB}"/>
              </a:ext>
            </a:extLst>
          </p:cNvPr>
          <p:cNvSpPr/>
          <p:nvPr/>
        </p:nvSpPr>
        <p:spPr>
          <a:xfrm rot="2400000">
            <a:off x="8519136" y="2320811"/>
            <a:ext cx="2880000" cy="144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EB3E30CC-47DB-3847-B16C-1AB382D37333}"/>
              </a:ext>
            </a:extLst>
          </p:cNvPr>
          <p:cNvSpPr/>
          <p:nvPr/>
        </p:nvSpPr>
        <p:spPr>
          <a:xfrm rot="10800000">
            <a:off x="5190226" y="3040811"/>
            <a:ext cx="1811547" cy="7763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30EBD3-CE1A-B243-85D0-6BF992681E72}"/>
              </a:ext>
            </a:extLst>
          </p:cNvPr>
          <p:cNvSpPr txBox="1"/>
          <p:nvPr/>
        </p:nvSpPr>
        <p:spPr>
          <a:xfrm>
            <a:off x="5436327" y="2671478"/>
            <a:ext cx="149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inv_</a:t>
            </a:r>
            <a:r>
              <a:rPr kumimoji="1" lang="en-US" altLang="ko-Kore-KR"/>
              <a:t>rendering</a:t>
            </a:r>
            <a:endParaRPr kumimoji="1" lang="ko-Kore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D103F86-3146-F64D-A926-065FF36BB0E4}"/>
              </a:ext>
            </a:extLst>
          </p:cNvPr>
          <p:cNvCxnSpPr>
            <a:cxnSpLocks/>
          </p:cNvCxnSpPr>
          <p:nvPr/>
        </p:nvCxnSpPr>
        <p:spPr>
          <a:xfrm flipV="1">
            <a:off x="9959136" y="1937707"/>
            <a:ext cx="925614" cy="11031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1F089A5-1913-5040-AA76-131A6E4DE0A5}"/>
              </a:ext>
            </a:extLst>
          </p:cNvPr>
          <p:cNvSpPr txBox="1"/>
          <p:nvPr/>
        </p:nvSpPr>
        <p:spPr>
          <a:xfrm>
            <a:off x="1369019" y="3167389"/>
            <a:ext cx="2199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[</a:t>
            </a:r>
            <a:r>
              <a:rPr kumimoji="1" lang="en-US" altLang="ko-KR" sz="2800"/>
              <a:t>20,</a:t>
            </a:r>
            <a:r>
              <a:rPr kumimoji="1" lang="ko-KR" altLang="en-US" sz="2800"/>
              <a:t> </a:t>
            </a:r>
            <a:r>
              <a:rPr kumimoji="1" lang="en-US" altLang="ko-KR" sz="2800"/>
              <a:t>40,</a:t>
            </a:r>
            <a:r>
              <a:rPr kumimoji="1" lang="ko-KR" altLang="en-US" sz="2800"/>
              <a:t> </a:t>
            </a:r>
            <a:r>
              <a:rPr kumimoji="1" lang="en-US" altLang="ko-KR" sz="2800"/>
              <a:t>40,</a:t>
            </a:r>
            <a:r>
              <a:rPr kumimoji="1" lang="ko-KR" altLang="en-US" sz="2800"/>
              <a:t> </a:t>
            </a:r>
            <a:r>
              <a:rPr kumimoji="1" lang="en-US" altLang="ko-KR" sz="2800"/>
              <a:t>3]</a:t>
            </a:r>
            <a:endParaRPr kumimoji="1" lang="ko-Kore-KR" altLang="en-US" sz="2800"/>
          </a:p>
        </p:txBody>
      </p:sp>
    </p:spTree>
    <p:extLst>
      <p:ext uri="{BB962C8B-B14F-4D97-AF65-F5344CB8AC3E}">
        <p14:creationId xmlns:p14="http://schemas.microsoft.com/office/powerpoint/2010/main" val="418996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8ABECF1-3FD9-0345-817E-65815C5B5782}"/>
              </a:ext>
            </a:extLst>
          </p:cNvPr>
          <p:cNvSpPr/>
          <p:nvPr/>
        </p:nvSpPr>
        <p:spPr>
          <a:xfrm rot="1817235">
            <a:off x="1897369" y="3476009"/>
            <a:ext cx="2066039" cy="67722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3C5FB303-C963-E246-A698-9EBC6C57CD65}"/>
              </a:ext>
            </a:extLst>
          </p:cNvPr>
          <p:cNvSpPr/>
          <p:nvPr/>
        </p:nvSpPr>
        <p:spPr>
          <a:xfrm rot="18336567">
            <a:off x="2361312" y="1590582"/>
            <a:ext cx="2436339" cy="1509793"/>
          </a:xfrm>
          <a:prstGeom prst="triangle">
            <a:avLst>
              <a:gd name="adj" fmla="val 4009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2BB351-90B0-E947-8E47-9F8299387CD4}"/>
              </a:ext>
            </a:extLst>
          </p:cNvPr>
          <p:cNvSpPr/>
          <p:nvPr/>
        </p:nvSpPr>
        <p:spPr>
          <a:xfrm rot="233209">
            <a:off x="8063628" y="3461624"/>
            <a:ext cx="2068200" cy="70599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AAFA0C-FD9E-3949-81E0-65FF376914C4}"/>
              </a:ext>
            </a:extLst>
          </p:cNvPr>
          <p:cNvSpPr txBox="1"/>
          <p:nvPr/>
        </p:nvSpPr>
        <p:spPr>
          <a:xfrm>
            <a:off x="2501488" y="5283764"/>
            <a:ext cx="857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Boat</a:t>
            </a:r>
            <a:endParaRPr kumimoji="1" lang="ko-Kore-KR" altLang="en-US" sz="2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403C53-DC27-F947-B54E-EEC8458DDD5A}"/>
              </a:ext>
            </a:extLst>
          </p:cNvPr>
          <p:cNvSpPr txBox="1"/>
          <p:nvPr/>
        </p:nvSpPr>
        <p:spPr>
          <a:xfrm>
            <a:off x="8570106" y="5283764"/>
            <a:ext cx="1106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House</a:t>
            </a:r>
            <a:endParaRPr kumimoji="1" lang="ko-Kore-KR" altLang="en-US" sz="2800"/>
          </a:p>
        </p:txBody>
      </p:sp>
      <p:sp>
        <p:nvSpPr>
          <p:cNvPr id="16" name="삼각형 15">
            <a:extLst>
              <a:ext uri="{FF2B5EF4-FFF2-40B4-BE49-F238E27FC236}">
                <a16:creationId xmlns:a16="http://schemas.microsoft.com/office/drawing/2014/main" id="{D6771C60-8364-DA45-9C4F-53695A6FEEDA}"/>
              </a:ext>
            </a:extLst>
          </p:cNvPr>
          <p:cNvSpPr/>
          <p:nvPr/>
        </p:nvSpPr>
        <p:spPr>
          <a:xfrm rot="247215">
            <a:off x="7879559" y="1972415"/>
            <a:ext cx="2436339" cy="1509793"/>
          </a:xfrm>
          <a:prstGeom prst="triangle">
            <a:avLst>
              <a:gd name="adj" fmla="val 4009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F9AF36A-884D-4944-80F5-AEDAB883A157}"/>
              </a:ext>
            </a:extLst>
          </p:cNvPr>
          <p:cNvCxnSpPr>
            <a:cxnSpLocks/>
          </p:cNvCxnSpPr>
          <p:nvPr/>
        </p:nvCxnSpPr>
        <p:spPr>
          <a:xfrm flipV="1">
            <a:off x="2701732" y="1620349"/>
            <a:ext cx="1746111" cy="2482931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455795B-B953-0D49-8D2D-9DDACCBB1123}"/>
              </a:ext>
            </a:extLst>
          </p:cNvPr>
          <p:cNvCxnSpPr>
            <a:cxnSpLocks/>
          </p:cNvCxnSpPr>
          <p:nvPr/>
        </p:nvCxnSpPr>
        <p:spPr>
          <a:xfrm flipV="1">
            <a:off x="9123302" y="1398124"/>
            <a:ext cx="116232" cy="2705157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0CBB13B-AF52-7345-BBF7-E4739C660EEA}"/>
              </a:ext>
            </a:extLst>
          </p:cNvPr>
          <p:cNvSpPr txBox="1"/>
          <p:nvPr/>
        </p:nvSpPr>
        <p:spPr>
          <a:xfrm>
            <a:off x="3922489" y="1281881"/>
            <a:ext cx="108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5D vector</a:t>
            </a:r>
            <a:endParaRPr kumimoji="1" lang="ko-Kore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FA15B2-959B-8540-91CB-E988D3F46C69}"/>
              </a:ext>
            </a:extLst>
          </p:cNvPr>
          <p:cNvSpPr txBox="1"/>
          <p:nvPr/>
        </p:nvSpPr>
        <p:spPr>
          <a:xfrm>
            <a:off x="8578761" y="1097215"/>
            <a:ext cx="108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5D vector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86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95DCB786-726F-7847-8A3C-B5D481A8BF5F}"/>
              </a:ext>
            </a:extLst>
          </p:cNvPr>
          <p:cNvSpPr/>
          <p:nvPr/>
        </p:nvSpPr>
        <p:spPr>
          <a:xfrm>
            <a:off x="959604" y="3611444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4E7A296-5220-B643-9845-C4B8237C72FB}"/>
              </a:ext>
            </a:extLst>
          </p:cNvPr>
          <p:cNvSpPr/>
          <p:nvPr/>
        </p:nvSpPr>
        <p:spPr>
          <a:xfrm>
            <a:off x="959602" y="5291439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67837C-3BE2-B64C-ABC1-A2A9846BBDFF}"/>
              </a:ext>
            </a:extLst>
          </p:cNvPr>
          <p:cNvSpPr/>
          <p:nvPr/>
        </p:nvSpPr>
        <p:spPr>
          <a:xfrm rot="1817235">
            <a:off x="1160519" y="4075988"/>
            <a:ext cx="1060510" cy="34762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E7840C3-66CB-F145-BDB3-24C8FEB522D5}"/>
              </a:ext>
            </a:extLst>
          </p:cNvPr>
          <p:cNvSpPr/>
          <p:nvPr/>
        </p:nvSpPr>
        <p:spPr>
          <a:xfrm>
            <a:off x="959604" y="251455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F3B09CD-01C6-8B46-82FA-EA0B6CB0AAD1}"/>
              </a:ext>
            </a:extLst>
          </p:cNvPr>
          <p:cNvSpPr/>
          <p:nvPr/>
        </p:nvSpPr>
        <p:spPr>
          <a:xfrm>
            <a:off x="959604" y="1931449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A99D1C5D-F064-BE4E-87D8-C00CA9D74FB0}"/>
              </a:ext>
            </a:extLst>
          </p:cNvPr>
          <p:cNvSpPr/>
          <p:nvPr/>
        </p:nvSpPr>
        <p:spPr>
          <a:xfrm rot="18336567">
            <a:off x="1004222" y="5578695"/>
            <a:ext cx="1036781" cy="642491"/>
          </a:xfrm>
          <a:prstGeom prst="triangle">
            <a:avLst>
              <a:gd name="adj" fmla="val 4009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40A044-EC81-4445-925E-039DA9141EEA}"/>
              </a:ext>
            </a:extLst>
          </p:cNvPr>
          <p:cNvSpPr/>
          <p:nvPr/>
        </p:nvSpPr>
        <p:spPr>
          <a:xfrm rot="233209">
            <a:off x="1154405" y="739590"/>
            <a:ext cx="880121" cy="3004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삼각형 12">
            <a:extLst>
              <a:ext uri="{FF2B5EF4-FFF2-40B4-BE49-F238E27FC236}">
                <a16:creationId xmlns:a16="http://schemas.microsoft.com/office/drawing/2014/main" id="{5E1CFC90-4540-6C42-B064-F9120690FBE5}"/>
              </a:ext>
            </a:extLst>
          </p:cNvPr>
          <p:cNvSpPr/>
          <p:nvPr/>
        </p:nvSpPr>
        <p:spPr>
          <a:xfrm rot="247215">
            <a:off x="1177787" y="2201443"/>
            <a:ext cx="1036782" cy="642491"/>
          </a:xfrm>
          <a:prstGeom prst="triangle">
            <a:avLst>
              <a:gd name="adj" fmla="val 4009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9F9197-7AF7-BA4E-8F34-6D424E154653}"/>
              </a:ext>
            </a:extLst>
          </p:cNvPr>
          <p:cNvSpPr/>
          <p:nvPr/>
        </p:nvSpPr>
        <p:spPr>
          <a:xfrm rot="1817235">
            <a:off x="10841410" y="2462864"/>
            <a:ext cx="651719" cy="21362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삼각형 14">
            <a:extLst>
              <a:ext uri="{FF2B5EF4-FFF2-40B4-BE49-F238E27FC236}">
                <a16:creationId xmlns:a16="http://schemas.microsoft.com/office/drawing/2014/main" id="{23A039FF-AEA3-574C-AAE2-A0F641BE6EC1}"/>
              </a:ext>
            </a:extLst>
          </p:cNvPr>
          <p:cNvSpPr/>
          <p:nvPr/>
        </p:nvSpPr>
        <p:spPr>
          <a:xfrm rot="18336567">
            <a:off x="10865095" y="1808767"/>
            <a:ext cx="768527" cy="476254"/>
          </a:xfrm>
          <a:prstGeom prst="triangle">
            <a:avLst>
              <a:gd name="adj" fmla="val 4009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63F502-87F4-6C42-9FF8-9145328A6C84}"/>
              </a:ext>
            </a:extLst>
          </p:cNvPr>
          <p:cNvSpPr/>
          <p:nvPr/>
        </p:nvSpPr>
        <p:spPr>
          <a:xfrm rot="233209">
            <a:off x="10906197" y="4450384"/>
            <a:ext cx="652400" cy="22270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삼각형 16">
            <a:extLst>
              <a:ext uri="{FF2B5EF4-FFF2-40B4-BE49-F238E27FC236}">
                <a16:creationId xmlns:a16="http://schemas.microsoft.com/office/drawing/2014/main" id="{B6EBB8B6-07F6-944E-BEBF-E28190EA9332}"/>
              </a:ext>
            </a:extLst>
          </p:cNvPr>
          <p:cNvSpPr/>
          <p:nvPr/>
        </p:nvSpPr>
        <p:spPr>
          <a:xfrm rot="247215">
            <a:off x="10848133" y="3966586"/>
            <a:ext cx="768527" cy="476254"/>
          </a:xfrm>
          <a:prstGeom prst="triangle">
            <a:avLst>
              <a:gd name="adj" fmla="val 4009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F21A1F1-95C5-9348-824B-0F8511109548}"/>
              </a:ext>
            </a:extLst>
          </p:cNvPr>
          <p:cNvSpPr/>
          <p:nvPr/>
        </p:nvSpPr>
        <p:spPr>
          <a:xfrm>
            <a:off x="10594041" y="1674745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78FFCDA-CBC7-0E45-A7E1-ADCEDBEF0122}"/>
              </a:ext>
            </a:extLst>
          </p:cNvPr>
          <p:cNvSpPr/>
          <p:nvPr/>
        </p:nvSpPr>
        <p:spPr>
          <a:xfrm>
            <a:off x="10594040" y="3790173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7BEBCC7-5ACA-BF47-A78D-50A0658411C2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2236313" y="889810"/>
            <a:ext cx="8357728" cy="142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0B30B09-0BB1-334B-A39D-F27BD43387C6}"/>
              </a:ext>
            </a:extLst>
          </p:cNvPr>
          <p:cNvCxnSpPr>
            <a:cxnSpLocks/>
            <a:stCxn id="8" idx="6"/>
            <a:endCxn id="19" idx="2"/>
          </p:cNvCxnSpPr>
          <p:nvPr/>
        </p:nvCxnSpPr>
        <p:spPr>
          <a:xfrm>
            <a:off x="2236313" y="889810"/>
            <a:ext cx="8357727" cy="3538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9004F85-1FB0-314F-BF1F-2628391C97CF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2270003" y="2313100"/>
            <a:ext cx="8324038" cy="233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9E544BF-1E68-224E-BC36-7AA8CA2C2FAD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2270003" y="2546678"/>
            <a:ext cx="8324037" cy="1881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2587BB2-EE0F-C040-8BCA-0734FB31306B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2270000" y="2313100"/>
            <a:ext cx="8324041" cy="195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7C9E8EC-63F8-7049-8A2D-F4127983D82C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2270000" y="4272538"/>
            <a:ext cx="8324040" cy="15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B3CE5E9-5D8B-1D45-9BED-DE4ACB1D46B5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2269997" y="2313100"/>
            <a:ext cx="8324044" cy="3655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DFDE585-5ED0-064C-B279-906E2DED2182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2269997" y="4428528"/>
            <a:ext cx="8324043" cy="1539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29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95DCB786-726F-7847-8A3C-B5D481A8BF5F}"/>
              </a:ext>
            </a:extLst>
          </p:cNvPr>
          <p:cNvSpPr/>
          <p:nvPr/>
        </p:nvSpPr>
        <p:spPr>
          <a:xfrm>
            <a:off x="959604" y="3611444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4E7A296-5220-B643-9845-C4B8237C72FB}"/>
              </a:ext>
            </a:extLst>
          </p:cNvPr>
          <p:cNvSpPr/>
          <p:nvPr/>
        </p:nvSpPr>
        <p:spPr>
          <a:xfrm>
            <a:off x="959602" y="5291439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67837C-3BE2-B64C-ABC1-A2A9846BBDFF}"/>
              </a:ext>
            </a:extLst>
          </p:cNvPr>
          <p:cNvSpPr/>
          <p:nvPr/>
        </p:nvSpPr>
        <p:spPr>
          <a:xfrm rot="1817235">
            <a:off x="1160519" y="4075988"/>
            <a:ext cx="1060510" cy="34762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E7840C3-66CB-F145-BDB3-24C8FEB522D5}"/>
              </a:ext>
            </a:extLst>
          </p:cNvPr>
          <p:cNvSpPr/>
          <p:nvPr/>
        </p:nvSpPr>
        <p:spPr>
          <a:xfrm>
            <a:off x="959604" y="251455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F3B09CD-01C6-8B46-82FA-EA0B6CB0AAD1}"/>
              </a:ext>
            </a:extLst>
          </p:cNvPr>
          <p:cNvSpPr/>
          <p:nvPr/>
        </p:nvSpPr>
        <p:spPr>
          <a:xfrm>
            <a:off x="959604" y="1931449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A99D1C5D-F064-BE4E-87D8-C00CA9D74FB0}"/>
              </a:ext>
            </a:extLst>
          </p:cNvPr>
          <p:cNvSpPr/>
          <p:nvPr/>
        </p:nvSpPr>
        <p:spPr>
          <a:xfrm rot="18336567">
            <a:off x="1004222" y="5578695"/>
            <a:ext cx="1036781" cy="642491"/>
          </a:xfrm>
          <a:prstGeom prst="triangle">
            <a:avLst>
              <a:gd name="adj" fmla="val 4009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40A044-EC81-4445-925E-039DA9141EEA}"/>
              </a:ext>
            </a:extLst>
          </p:cNvPr>
          <p:cNvSpPr/>
          <p:nvPr/>
        </p:nvSpPr>
        <p:spPr>
          <a:xfrm rot="233209">
            <a:off x="1154405" y="739590"/>
            <a:ext cx="880121" cy="3004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삼각형 12">
            <a:extLst>
              <a:ext uri="{FF2B5EF4-FFF2-40B4-BE49-F238E27FC236}">
                <a16:creationId xmlns:a16="http://schemas.microsoft.com/office/drawing/2014/main" id="{5E1CFC90-4540-6C42-B064-F9120690FBE5}"/>
              </a:ext>
            </a:extLst>
          </p:cNvPr>
          <p:cNvSpPr/>
          <p:nvPr/>
        </p:nvSpPr>
        <p:spPr>
          <a:xfrm rot="247215">
            <a:off x="1177787" y="2201443"/>
            <a:ext cx="1036782" cy="642491"/>
          </a:xfrm>
          <a:prstGeom prst="triangle">
            <a:avLst>
              <a:gd name="adj" fmla="val 4009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0FBF3F-BF31-4D4C-BBF5-D7D5A543944C}"/>
                  </a:ext>
                </a:extLst>
              </p:cNvPr>
              <p:cNvSpPr txBox="1"/>
              <p:nvPr/>
            </p:nvSpPr>
            <p:spPr>
              <a:xfrm>
                <a:off x="473289" y="585995"/>
                <a:ext cx="4474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0FBF3F-BF31-4D4C-BBF5-D7D5A5439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89" y="585995"/>
                <a:ext cx="447430" cy="430887"/>
              </a:xfrm>
              <a:prstGeom prst="rect">
                <a:avLst/>
              </a:prstGeom>
              <a:blipFill>
                <a:blip r:embed="rId2"/>
                <a:stretch>
                  <a:fillRect l="-11111" r="-5556" b="-114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220DBD4-937C-E34D-BE53-F97758B348E7}"/>
                  </a:ext>
                </a:extLst>
              </p:cNvPr>
              <p:cNvSpPr txBox="1"/>
              <p:nvPr/>
            </p:nvSpPr>
            <p:spPr>
              <a:xfrm>
                <a:off x="546358" y="2267932"/>
                <a:ext cx="4557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220DBD4-937C-E34D-BE53-F97758B34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58" y="2267932"/>
                <a:ext cx="455701" cy="430887"/>
              </a:xfrm>
              <a:prstGeom prst="rect">
                <a:avLst/>
              </a:prstGeom>
              <a:blipFill>
                <a:blip r:embed="rId3"/>
                <a:stretch>
                  <a:fillRect l="-11111" r="-8333" b="-114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EF1EA58-6164-1C4F-B7A2-15F4A7085EB4}"/>
                  </a:ext>
                </a:extLst>
              </p:cNvPr>
              <p:cNvSpPr txBox="1"/>
              <p:nvPr/>
            </p:nvSpPr>
            <p:spPr>
              <a:xfrm>
                <a:off x="552332" y="3947926"/>
                <a:ext cx="4557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EF1EA58-6164-1C4F-B7A2-15F4A7085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32" y="3947926"/>
                <a:ext cx="455701" cy="430887"/>
              </a:xfrm>
              <a:prstGeom prst="rect">
                <a:avLst/>
              </a:prstGeom>
              <a:blipFill>
                <a:blip r:embed="rId4"/>
                <a:stretch>
                  <a:fillRect l="-8108" r="-5405" b="-1470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105460C-788D-CE41-B937-708A68C525D5}"/>
                  </a:ext>
                </a:extLst>
              </p:cNvPr>
              <p:cNvSpPr txBox="1"/>
              <p:nvPr/>
            </p:nvSpPr>
            <p:spPr>
              <a:xfrm>
                <a:off x="485490" y="5684496"/>
                <a:ext cx="4557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105460C-788D-CE41-B937-708A68C52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90" y="5684496"/>
                <a:ext cx="455701" cy="430887"/>
              </a:xfrm>
              <a:prstGeom prst="rect">
                <a:avLst/>
              </a:prstGeom>
              <a:blipFill>
                <a:blip r:embed="rId5"/>
                <a:stretch>
                  <a:fillRect l="-8333" r="-8333" b="-142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2BDDECB-6DE8-7741-A22C-AB3EC2C1CA79}"/>
              </a:ext>
            </a:extLst>
          </p:cNvPr>
          <p:cNvCxnSpPr/>
          <p:nvPr/>
        </p:nvCxnSpPr>
        <p:spPr>
          <a:xfrm>
            <a:off x="2484408" y="889808"/>
            <a:ext cx="1293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4F38DCA-2B00-2244-AD3F-016E520694EE}"/>
              </a:ext>
            </a:extLst>
          </p:cNvPr>
          <p:cNvCxnSpPr/>
          <p:nvPr/>
        </p:nvCxnSpPr>
        <p:spPr>
          <a:xfrm>
            <a:off x="2484408" y="2569803"/>
            <a:ext cx="1293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A4E0A89-1F8A-9B48-BF7E-9FF219A7F088}"/>
              </a:ext>
            </a:extLst>
          </p:cNvPr>
          <p:cNvCxnSpPr/>
          <p:nvPr/>
        </p:nvCxnSpPr>
        <p:spPr>
          <a:xfrm>
            <a:off x="2484408" y="4249798"/>
            <a:ext cx="1293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ECD2DB8-07C2-E848-8919-BA8F074FF608}"/>
              </a:ext>
            </a:extLst>
          </p:cNvPr>
          <p:cNvCxnSpPr/>
          <p:nvPr/>
        </p:nvCxnSpPr>
        <p:spPr>
          <a:xfrm>
            <a:off x="2484408" y="5929793"/>
            <a:ext cx="1293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98D81F-AA2C-1D4A-B224-FA4E8F4FF23F}"/>
                  </a:ext>
                </a:extLst>
              </p:cNvPr>
              <p:cNvSpPr txBox="1"/>
              <p:nvPr/>
            </p:nvSpPr>
            <p:spPr>
              <a:xfrm>
                <a:off x="2484408" y="458921"/>
                <a:ext cx="11605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98D81F-AA2C-1D4A-B224-FA4E8F4FF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08" y="458921"/>
                <a:ext cx="1160574" cy="430887"/>
              </a:xfrm>
              <a:prstGeom prst="rect">
                <a:avLst/>
              </a:prstGeom>
              <a:blipFill>
                <a:blip r:embed="rId6"/>
                <a:stretch>
                  <a:fillRect l="-6452" r="-1075" b="-114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80755CF-30AE-764F-BCFB-16F7CAD29721}"/>
                  </a:ext>
                </a:extLst>
              </p:cNvPr>
              <p:cNvSpPr txBox="1"/>
              <p:nvPr/>
            </p:nvSpPr>
            <p:spPr>
              <a:xfrm>
                <a:off x="2484406" y="2138915"/>
                <a:ext cx="11771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80755CF-30AE-764F-BCFB-16F7CAD29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06" y="2138915"/>
                <a:ext cx="1177117" cy="430887"/>
              </a:xfrm>
              <a:prstGeom prst="rect">
                <a:avLst/>
              </a:prstGeom>
              <a:blipFill>
                <a:blip r:embed="rId7"/>
                <a:stretch>
                  <a:fillRect l="-6383" r="-2128" b="-114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0E705A6-D768-1F40-8019-9CC4582BE2C0}"/>
                  </a:ext>
                </a:extLst>
              </p:cNvPr>
              <p:cNvSpPr txBox="1"/>
              <p:nvPr/>
            </p:nvSpPr>
            <p:spPr>
              <a:xfrm>
                <a:off x="2484406" y="3818908"/>
                <a:ext cx="11771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0E705A6-D768-1F40-8019-9CC4582BE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06" y="3818908"/>
                <a:ext cx="1177117" cy="430887"/>
              </a:xfrm>
              <a:prstGeom prst="rect">
                <a:avLst/>
              </a:prstGeom>
              <a:blipFill>
                <a:blip r:embed="rId8"/>
                <a:stretch>
                  <a:fillRect l="-6383" r="-2128" b="-142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48BA194-DA48-2C44-A7B9-5C2B9A27149A}"/>
                  </a:ext>
                </a:extLst>
              </p:cNvPr>
              <p:cNvSpPr txBox="1"/>
              <p:nvPr/>
            </p:nvSpPr>
            <p:spPr>
              <a:xfrm>
                <a:off x="2484406" y="5498902"/>
                <a:ext cx="11617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48BA194-DA48-2C44-A7B9-5C2B9A271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06" y="5498902"/>
                <a:ext cx="1161792" cy="430887"/>
              </a:xfrm>
              <a:prstGeom prst="rect">
                <a:avLst/>
              </a:prstGeom>
              <a:blipFill>
                <a:blip r:embed="rId9"/>
                <a:stretch>
                  <a:fillRect l="-6452" r="-1075" b="-1111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직사각형 37">
            <a:extLst>
              <a:ext uri="{FF2B5EF4-FFF2-40B4-BE49-F238E27FC236}">
                <a16:creationId xmlns:a16="http://schemas.microsoft.com/office/drawing/2014/main" id="{62E8B4C4-8B00-A44B-8A67-F3EE3E6E4BF6}"/>
              </a:ext>
            </a:extLst>
          </p:cNvPr>
          <p:cNvSpPr/>
          <p:nvPr/>
        </p:nvSpPr>
        <p:spPr>
          <a:xfrm rot="233209">
            <a:off x="4157910" y="2587731"/>
            <a:ext cx="652400" cy="22270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삼각형 38">
            <a:extLst>
              <a:ext uri="{FF2B5EF4-FFF2-40B4-BE49-F238E27FC236}">
                <a16:creationId xmlns:a16="http://schemas.microsoft.com/office/drawing/2014/main" id="{32BB0141-F536-1341-81A3-CA4B4BD58632}"/>
              </a:ext>
            </a:extLst>
          </p:cNvPr>
          <p:cNvSpPr/>
          <p:nvPr/>
        </p:nvSpPr>
        <p:spPr>
          <a:xfrm rot="247215">
            <a:off x="4099846" y="2103933"/>
            <a:ext cx="768527" cy="476254"/>
          </a:xfrm>
          <a:prstGeom prst="triangle">
            <a:avLst>
              <a:gd name="adj" fmla="val 4009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E1AE043-8C6D-9F4C-A22A-C9610F971BC6}"/>
              </a:ext>
            </a:extLst>
          </p:cNvPr>
          <p:cNvSpPr/>
          <p:nvPr/>
        </p:nvSpPr>
        <p:spPr>
          <a:xfrm>
            <a:off x="3845753" y="3611440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3833961-A427-7E41-B879-6130A2A197C9}"/>
              </a:ext>
            </a:extLst>
          </p:cNvPr>
          <p:cNvSpPr/>
          <p:nvPr/>
        </p:nvSpPr>
        <p:spPr>
          <a:xfrm>
            <a:off x="3845753" y="1927520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079AA5C-CCD3-1544-80AC-F9F148457890}"/>
              </a:ext>
            </a:extLst>
          </p:cNvPr>
          <p:cNvSpPr/>
          <p:nvPr/>
        </p:nvSpPr>
        <p:spPr>
          <a:xfrm rot="233209">
            <a:off x="4157910" y="911664"/>
            <a:ext cx="652400" cy="22270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삼각형 44">
            <a:extLst>
              <a:ext uri="{FF2B5EF4-FFF2-40B4-BE49-F238E27FC236}">
                <a16:creationId xmlns:a16="http://schemas.microsoft.com/office/drawing/2014/main" id="{81345407-0EE8-7642-A43E-5AA12CD9A97E}"/>
              </a:ext>
            </a:extLst>
          </p:cNvPr>
          <p:cNvSpPr/>
          <p:nvPr/>
        </p:nvSpPr>
        <p:spPr>
          <a:xfrm rot="247215">
            <a:off x="4099846" y="427866"/>
            <a:ext cx="768527" cy="476254"/>
          </a:xfrm>
          <a:prstGeom prst="triangle">
            <a:avLst>
              <a:gd name="adj" fmla="val 4009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DB2C2853-C369-5C45-B9C7-FE1915D93D24}"/>
              </a:ext>
            </a:extLst>
          </p:cNvPr>
          <p:cNvSpPr/>
          <p:nvPr/>
        </p:nvSpPr>
        <p:spPr>
          <a:xfrm>
            <a:off x="3845753" y="251453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E4CBD39-F08F-A74A-BD21-9003BED19F1F}"/>
              </a:ext>
            </a:extLst>
          </p:cNvPr>
          <p:cNvSpPr/>
          <p:nvPr/>
        </p:nvSpPr>
        <p:spPr>
          <a:xfrm rot="7558055">
            <a:off x="4302108" y="6027473"/>
            <a:ext cx="651719" cy="21362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삼각형 51">
            <a:extLst>
              <a:ext uri="{FF2B5EF4-FFF2-40B4-BE49-F238E27FC236}">
                <a16:creationId xmlns:a16="http://schemas.microsoft.com/office/drawing/2014/main" id="{7CBFCBBD-8D10-DE49-8231-49304741234E}"/>
              </a:ext>
            </a:extLst>
          </p:cNvPr>
          <p:cNvSpPr/>
          <p:nvPr/>
        </p:nvSpPr>
        <p:spPr>
          <a:xfrm rot="18336567">
            <a:off x="4002174" y="5668357"/>
            <a:ext cx="768527" cy="476254"/>
          </a:xfrm>
          <a:prstGeom prst="triangle">
            <a:avLst>
              <a:gd name="adj" fmla="val 4009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ECDE1B9-5FF0-4E45-A478-B73EE297721D}"/>
              </a:ext>
            </a:extLst>
          </p:cNvPr>
          <p:cNvSpPr/>
          <p:nvPr/>
        </p:nvSpPr>
        <p:spPr>
          <a:xfrm>
            <a:off x="3845753" y="5329838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20489A1-ED47-CD40-9256-F9BBDFA21AE8}"/>
                  </a:ext>
                </a:extLst>
              </p:cNvPr>
              <p:cNvSpPr txBox="1"/>
              <p:nvPr/>
            </p:nvSpPr>
            <p:spPr>
              <a:xfrm>
                <a:off x="5254422" y="638625"/>
                <a:ext cx="4474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20489A1-ED47-CD40-9256-F9BBDFA21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422" y="638625"/>
                <a:ext cx="447430" cy="430887"/>
              </a:xfrm>
              <a:prstGeom prst="rect">
                <a:avLst/>
              </a:prstGeom>
              <a:blipFill>
                <a:blip r:embed="rId10"/>
                <a:stretch>
                  <a:fillRect l="-11111" t="-17647" r="-8333" b="-1470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B88B3EA-8577-0046-A631-68D01C98C674}"/>
                  </a:ext>
                </a:extLst>
              </p:cNvPr>
              <p:cNvSpPr txBox="1"/>
              <p:nvPr/>
            </p:nvSpPr>
            <p:spPr>
              <a:xfrm>
                <a:off x="5270963" y="2307244"/>
                <a:ext cx="4557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B88B3EA-8577-0046-A631-68D01C98C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963" y="2307244"/>
                <a:ext cx="455701" cy="430887"/>
              </a:xfrm>
              <a:prstGeom prst="rect">
                <a:avLst/>
              </a:prstGeom>
              <a:blipFill>
                <a:blip r:embed="rId11"/>
                <a:stretch>
                  <a:fillRect l="-11111" t="-17143" r="-8333" b="-142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4EB35E1-1BF8-D34E-937C-D200654C095D}"/>
                  </a:ext>
                </a:extLst>
              </p:cNvPr>
              <p:cNvSpPr txBox="1"/>
              <p:nvPr/>
            </p:nvSpPr>
            <p:spPr>
              <a:xfrm>
                <a:off x="5250286" y="4034350"/>
                <a:ext cx="4557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4EB35E1-1BF8-D34E-937C-D200654C0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286" y="4034350"/>
                <a:ext cx="455701" cy="430887"/>
              </a:xfrm>
              <a:prstGeom prst="rect">
                <a:avLst/>
              </a:prstGeom>
              <a:blipFill>
                <a:blip r:embed="rId12"/>
                <a:stretch>
                  <a:fillRect l="-10811" t="-17143" r="-5405" b="-142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FBBC6F-B10B-8143-87D8-0C31545A5238}"/>
                  </a:ext>
                </a:extLst>
              </p:cNvPr>
              <p:cNvSpPr txBox="1"/>
              <p:nvPr/>
            </p:nvSpPr>
            <p:spPr>
              <a:xfrm>
                <a:off x="5283011" y="5706142"/>
                <a:ext cx="4557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FBBC6F-B10B-8143-87D8-0C31545A5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011" y="5706142"/>
                <a:ext cx="455701" cy="430887"/>
              </a:xfrm>
              <a:prstGeom prst="rect">
                <a:avLst/>
              </a:prstGeom>
              <a:blipFill>
                <a:blip r:embed="rId13"/>
                <a:stretch>
                  <a:fillRect l="-11111" t="-17143" r="-8333" b="-114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직사각형 57">
            <a:extLst>
              <a:ext uri="{FF2B5EF4-FFF2-40B4-BE49-F238E27FC236}">
                <a16:creationId xmlns:a16="http://schemas.microsoft.com/office/drawing/2014/main" id="{78CC2B2F-3990-0046-88CC-1FA9D981C3AD}"/>
              </a:ext>
            </a:extLst>
          </p:cNvPr>
          <p:cNvSpPr/>
          <p:nvPr/>
        </p:nvSpPr>
        <p:spPr>
          <a:xfrm rot="1448250">
            <a:off x="4100741" y="4302373"/>
            <a:ext cx="652400" cy="22270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삼각형 58">
            <a:extLst>
              <a:ext uri="{FF2B5EF4-FFF2-40B4-BE49-F238E27FC236}">
                <a16:creationId xmlns:a16="http://schemas.microsoft.com/office/drawing/2014/main" id="{A13C5883-7FA4-C740-AF30-E0F46235CDF3}"/>
              </a:ext>
            </a:extLst>
          </p:cNvPr>
          <p:cNvSpPr/>
          <p:nvPr/>
        </p:nvSpPr>
        <p:spPr>
          <a:xfrm rot="1462256">
            <a:off x="4147749" y="3850226"/>
            <a:ext cx="768527" cy="476254"/>
          </a:xfrm>
          <a:prstGeom prst="triangle">
            <a:avLst>
              <a:gd name="adj" fmla="val 4009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684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95DCB786-726F-7847-8A3C-B5D481A8BF5F}"/>
              </a:ext>
            </a:extLst>
          </p:cNvPr>
          <p:cNvSpPr/>
          <p:nvPr/>
        </p:nvSpPr>
        <p:spPr>
          <a:xfrm>
            <a:off x="959604" y="3611444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4E7A296-5220-B643-9845-C4B8237C72FB}"/>
              </a:ext>
            </a:extLst>
          </p:cNvPr>
          <p:cNvSpPr/>
          <p:nvPr/>
        </p:nvSpPr>
        <p:spPr>
          <a:xfrm>
            <a:off x="959602" y="5291439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67837C-3BE2-B64C-ABC1-A2A9846BBDFF}"/>
              </a:ext>
            </a:extLst>
          </p:cNvPr>
          <p:cNvSpPr/>
          <p:nvPr/>
        </p:nvSpPr>
        <p:spPr>
          <a:xfrm rot="1817235">
            <a:off x="1160519" y="4075988"/>
            <a:ext cx="1060510" cy="34762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E7840C3-66CB-F145-BDB3-24C8FEB522D5}"/>
              </a:ext>
            </a:extLst>
          </p:cNvPr>
          <p:cNvSpPr/>
          <p:nvPr/>
        </p:nvSpPr>
        <p:spPr>
          <a:xfrm>
            <a:off x="959604" y="251455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F3B09CD-01C6-8B46-82FA-EA0B6CB0AAD1}"/>
              </a:ext>
            </a:extLst>
          </p:cNvPr>
          <p:cNvSpPr/>
          <p:nvPr/>
        </p:nvSpPr>
        <p:spPr>
          <a:xfrm>
            <a:off x="959604" y="1931449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A99D1C5D-F064-BE4E-87D8-C00CA9D74FB0}"/>
              </a:ext>
            </a:extLst>
          </p:cNvPr>
          <p:cNvSpPr/>
          <p:nvPr/>
        </p:nvSpPr>
        <p:spPr>
          <a:xfrm rot="18336567">
            <a:off x="1004222" y="5578695"/>
            <a:ext cx="1036781" cy="642491"/>
          </a:xfrm>
          <a:prstGeom prst="triangle">
            <a:avLst>
              <a:gd name="adj" fmla="val 4009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40A044-EC81-4445-925E-039DA9141EEA}"/>
              </a:ext>
            </a:extLst>
          </p:cNvPr>
          <p:cNvSpPr/>
          <p:nvPr/>
        </p:nvSpPr>
        <p:spPr>
          <a:xfrm rot="233209">
            <a:off x="1154405" y="739590"/>
            <a:ext cx="880121" cy="3004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삼각형 12">
            <a:extLst>
              <a:ext uri="{FF2B5EF4-FFF2-40B4-BE49-F238E27FC236}">
                <a16:creationId xmlns:a16="http://schemas.microsoft.com/office/drawing/2014/main" id="{5E1CFC90-4540-6C42-B064-F9120690FBE5}"/>
              </a:ext>
            </a:extLst>
          </p:cNvPr>
          <p:cNvSpPr/>
          <p:nvPr/>
        </p:nvSpPr>
        <p:spPr>
          <a:xfrm rot="247215">
            <a:off x="1177787" y="2201443"/>
            <a:ext cx="1036782" cy="642491"/>
          </a:xfrm>
          <a:prstGeom prst="triangle">
            <a:avLst>
              <a:gd name="adj" fmla="val 4009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0FBF3F-BF31-4D4C-BBF5-D7D5A543944C}"/>
                  </a:ext>
                </a:extLst>
              </p:cNvPr>
              <p:cNvSpPr txBox="1"/>
              <p:nvPr/>
            </p:nvSpPr>
            <p:spPr>
              <a:xfrm>
                <a:off x="473289" y="585995"/>
                <a:ext cx="4474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0FBF3F-BF31-4D4C-BBF5-D7D5A5439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89" y="585995"/>
                <a:ext cx="447430" cy="430887"/>
              </a:xfrm>
              <a:prstGeom prst="rect">
                <a:avLst/>
              </a:prstGeom>
              <a:blipFill>
                <a:blip r:embed="rId2"/>
                <a:stretch>
                  <a:fillRect l="-11111" r="-5556" b="-114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220DBD4-937C-E34D-BE53-F97758B348E7}"/>
                  </a:ext>
                </a:extLst>
              </p:cNvPr>
              <p:cNvSpPr txBox="1"/>
              <p:nvPr/>
            </p:nvSpPr>
            <p:spPr>
              <a:xfrm>
                <a:off x="546358" y="2267932"/>
                <a:ext cx="4557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220DBD4-937C-E34D-BE53-F97758B34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58" y="2267932"/>
                <a:ext cx="455701" cy="430887"/>
              </a:xfrm>
              <a:prstGeom prst="rect">
                <a:avLst/>
              </a:prstGeom>
              <a:blipFill>
                <a:blip r:embed="rId3"/>
                <a:stretch>
                  <a:fillRect l="-11111" r="-8333" b="-114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EF1EA58-6164-1C4F-B7A2-15F4A7085EB4}"/>
                  </a:ext>
                </a:extLst>
              </p:cNvPr>
              <p:cNvSpPr txBox="1"/>
              <p:nvPr/>
            </p:nvSpPr>
            <p:spPr>
              <a:xfrm>
                <a:off x="552332" y="3947926"/>
                <a:ext cx="4557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EF1EA58-6164-1C4F-B7A2-15F4A7085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32" y="3947926"/>
                <a:ext cx="455701" cy="430887"/>
              </a:xfrm>
              <a:prstGeom prst="rect">
                <a:avLst/>
              </a:prstGeom>
              <a:blipFill>
                <a:blip r:embed="rId4"/>
                <a:stretch>
                  <a:fillRect l="-8108" r="-5405" b="-1470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105460C-788D-CE41-B937-708A68C525D5}"/>
                  </a:ext>
                </a:extLst>
              </p:cNvPr>
              <p:cNvSpPr txBox="1"/>
              <p:nvPr/>
            </p:nvSpPr>
            <p:spPr>
              <a:xfrm>
                <a:off x="485490" y="5684496"/>
                <a:ext cx="4557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105460C-788D-CE41-B937-708A68C52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90" y="5684496"/>
                <a:ext cx="455701" cy="430887"/>
              </a:xfrm>
              <a:prstGeom prst="rect">
                <a:avLst/>
              </a:prstGeom>
              <a:blipFill>
                <a:blip r:embed="rId5"/>
                <a:stretch>
                  <a:fillRect l="-8333" r="-8333" b="-142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2BDDECB-6DE8-7741-A22C-AB3EC2C1CA79}"/>
              </a:ext>
            </a:extLst>
          </p:cNvPr>
          <p:cNvCxnSpPr/>
          <p:nvPr/>
        </p:nvCxnSpPr>
        <p:spPr>
          <a:xfrm>
            <a:off x="2484408" y="889808"/>
            <a:ext cx="1293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4F38DCA-2B00-2244-AD3F-016E520694EE}"/>
              </a:ext>
            </a:extLst>
          </p:cNvPr>
          <p:cNvCxnSpPr/>
          <p:nvPr/>
        </p:nvCxnSpPr>
        <p:spPr>
          <a:xfrm>
            <a:off x="2484408" y="2569803"/>
            <a:ext cx="1293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A4E0A89-1F8A-9B48-BF7E-9FF219A7F088}"/>
              </a:ext>
            </a:extLst>
          </p:cNvPr>
          <p:cNvCxnSpPr/>
          <p:nvPr/>
        </p:nvCxnSpPr>
        <p:spPr>
          <a:xfrm>
            <a:off x="2484408" y="4249798"/>
            <a:ext cx="1293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ECD2DB8-07C2-E848-8919-BA8F074FF608}"/>
              </a:ext>
            </a:extLst>
          </p:cNvPr>
          <p:cNvCxnSpPr/>
          <p:nvPr/>
        </p:nvCxnSpPr>
        <p:spPr>
          <a:xfrm>
            <a:off x="2484408" y="5929793"/>
            <a:ext cx="1293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98D81F-AA2C-1D4A-B224-FA4E8F4FF23F}"/>
                  </a:ext>
                </a:extLst>
              </p:cNvPr>
              <p:cNvSpPr txBox="1"/>
              <p:nvPr/>
            </p:nvSpPr>
            <p:spPr>
              <a:xfrm>
                <a:off x="2484408" y="458921"/>
                <a:ext cx="1347420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98D81F-AA2C-1D4A-B224-FA4E8F4FF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08" y="458921"/>
                <a:ext cx="1347420" cy="465577"/>
              </a:xfrm>
              <a:prstGeom prst="rect">
                <a:avLst/>
              </a:prstGeom>
              <a:blipFill>
                <a:blip r:embed="rId6"/>
                <a:stretch>
                  <a:fillRect l="-5607" r="-1869" b="-2702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80755CF-30AE-764F-BCFB-16F7CAD29721}"/>
                  </a:ext>
                </a:extLst>
              </p:cNvPr>
              <p:cNvSpPr txBox="1"/>
              <p:nvPr/>
            </p:nvSpPr>
            <p:spPr>
              <a:xfrm>
                <a:off x="2484406" y="2138915"/>
                <a:ext cx="1363963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80755CF-30AE-764F-BCFB-16F7CAD29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06" y="2138915"/>
                <a:ext cx="1363963" cy="465577"/>
              </a:xfrm>
              <a:prstGeom prst="rect">
                <a:avLst/>
              </a:prstGeom>
              <a:blipFill>
                <a:blip r:embed="rId7"/>
                <a:stretch>
                  <a:fillRect l="-5556" r="-1852" b="-2702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0E705A6-D768-1F40-8019-9CC4582BE2C0}"/>
                  </a:ext>
                </a:extLst>
              </p:cNvPr>
              <p:cNvSpPr txBox="1"/>
              <p:nvPr/>
            </p:nvSpPr>
            <p:spPr>
              <a:xfrm>
                <a:off x="2484406" y="3818908"/>
                <a:ext cx="1363963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0E705A6-D768-1F40-8019-9CC4582BE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06" y="3818908"/>
                <a:ext cx="1363963" cy="465577"/>
              </a:xfrm>
              <a:prstGeom prst="rect">
                <a:avLst/>
              </a:prstGeom>
              <a:blipFill>
                <a:blip r:embed="rId8"/>
                <a:stretch>
                  <a:fillRect l="-5556" r="-1852" b="-2368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48BA194-DA48-2C44-A7B9-5C2B9A27149A}"/>
                  </a:ext>
                </a:extLst>
              </p:cNvPr>
              <p:cNvSpPr txBox="1"/>
              <p:nvPr/>
            </p:nvSpPr>
            <p:spPr>
              <a:xfrm>
                <a:off x="2484406" y="5498902"/>
                <a:ext cx="1348639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4,</m:t>
                              </m:r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48BA194-DA48-2C44-A7B9-5C2B9A271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06" y="5498902"/>
                <a:ext cx="1348639" cy="465577"/>
              </a:xfrm>
              <a:prstGeom prst="rect">
                <a:avLst/>
              </a:prstGeom>
              <a:blipFill>
                <a:blip r:embed="rId9"/>
                <a:stretch>
                  <a:fillRect l="-5607" r="-1869" b="-2631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직사각형 37">
            <a:extLst>
              <a:ext uri="{FF2B5EF4-FFF2-40B4-BE49-F238E27FC236}">
                <a16:creationId xmlns:a16="http://schemas.microsoft.com/office/drawing/2014/main" id="{62E8B4C4-8B00-A44B-8A67-F3EE3E6E4BF6}"/>
              </a:ext>
            </a:extLst>
          </p:cNvPr>
          <p:cNvSpPr/>
          <p:nvPr/>
        </p:nvSpPr>
        <p:spPr>
          <a:xfrm rot="233209">
            <a:off x="4157910" y="2587731"/>
            <a:ext cx="652400" cy="22270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삼각형 38">
            <a:extLst>
              <a:ext uri="{FF2B5EF4-FFF2-40B4-BE49-F238E27FC236}">
                <a16:creationId xmlns:a16="http://schemas.microsoft.com/office/drawing/2014/main" id="{32BB0141-F536-1341-81A3-CA4B4BD58632}"/>
              </a:ext>
            </a:extLst>
          </p:cNvPr>
          <p:cNvSpPr/>
          <p:nvPr/>
        </p:nvSpPr>
        <p:spPr>
          <a:xfrm rot="247215">
            <a:off x="4099846" y="2103933"/>
            <a:ext cx="768527" cy="476254"/>
          </a:xfrm>
          <a:prstGeom prst="triangle">
            <a:avLst>
              <a:gd name="adj" fmla="val 4009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E1AE043-8C6D-9F4C-A22A-C9610F971BC6}"/>
              </a:ext>
            </a:extLst>
          </p:cNvPr>
          <p:cNvSpPr/>
          <p:nvPr/>
        </p:nvSpPr>
        <p:spPr>
          <a:xfrm>
            <a:off x="3845753" y="3611440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3833961-A427-7E41-B879-6130A2A197C9}"/>
              </a:ext>
            </a:extLst>
          </p:cNvPr>
          <p:cNvSpPr/>
          <p:nvPr/>
        </p:nvSpPr>
        <p:spPr>
          <a:xfrm>
            <a:off x="3845753" y="1927520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079AA5C-CCD3-1544-80AC-F9F148457890}"/>
              </a:ext>
            </a:extLst>
          </p:cNvPr>
          <p:cNvSpPr/>
          <p:nvPr/>
        </p:nvSpPr>
        <p:spPr>
          <a:xfrm rot="233209">
            <a:off x="4157910" y="911664"/>
            <a:ext cx="652400" cy="22270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삼각형 44">
            <a:extLst>
              <a:ext uri="{FF2B5EF4-FFF2-40B4-BE49-F238E27FC236}">
                <a16:creationId xmlns:a16="http://schemas.microsoft.com/office/drawing/2014/main" id="{81345407-0EE8-7642-A43E-5AA12CD9A97E}"/>
              </a:ext>
            </a:extLst>
          </p:cNvPr>
          <p:cNvSpPr/>
          <p:nvPr/>
        </p:nvSpPr>
        <p:spPr>
          <a:xfrm rot="247215">
            <a:off x="4099846" y="427866"/>
            <a:ext cx="768527" cy="476254"/>
          </a:xfrm>
          <a:prstGeom prst="triangle">
            <a:avLst>
              <a:gd name="adj" fmla="val 4009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DB2C2853-C369-5C45-B9C7-FE1915D93D24}"/>
              </a:ext>
            </a:extLst>
          </p:cNvPr>
          <p:cNvSpPr/>
          <p:nvPr/>
        </p:nvSpPr>
        <p:spPr>
          <a:xfrm>
            <a:off x="3845753" y="251453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E4CBD39-F08F-A74A-BD21-9003BED19F1F}"/>
              </a:ext>
            </a:extLst>
          </p:cNvPr>
          <p:cNvSpPr/>
          <p:nvPr/>
        </p:nvSpPr>
        <p:spPr>
          <a:xfrm rot="7558055">
            <a:off x="4302108" y="6027473"/>
            <a:ext cx="651719" cy="21362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삼각형 51">
            <a:extLst>
              <a:ext uri="{FF2B5EF4-FFF2-40B4-BE49-F238E27FC236}">
                <a16:creationId xmlns:a16="http://schemas.microsoft.com/office/drawing/2014/main" id="{7CBFCBBD-8D10-DE49-8231-49304741234E}"/>
              </a:ext>
            </a:extLst>
          </p:cNvPr>
          <p:cNvSpPr/>
          <p:nvPr/>
        </p:nvSpPr>
        <p:spPr>
          <a:xfrm rot="18336567">
            <a:off x="4002174" y="5668357"/>
            <a:ext cx="768527" cy="476254"/>
          </a:xfrm>
          <a:prstGeom prst="triangle">
            <a:avLst>
              <a:gd name="adj" fmla="val 4009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ECDE1B9-5FF0-4E45-A478-B73EE297721D}"/>
              </a:ext>
            </a:extLst>
          </p:cNvPr>
          <p:cNvSpPr/>
          <p:nvPr/>
        </p:nvSpPr>
        <p:spPr>
          <a:xfrm>
            <a:off x="3845753" y="5329838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20489A1-ED47-CD40-9256-F9BBDFA21AE8}"/>
                  </a:ext>
                </a:extLst>
              </p:cNvPr>
              <p:cNvSpPr txBox="1"/>
              <p:nvPr/>
            </p:nvSpPr>
            <p:spPr>
              <a:xfrm>
                <a:off x="5254422" y="638625"/>
                <a:ext cx="639470" cy="469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|1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20489A1-ED47-CD40-9256-F9BBDFA21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422" y="638625"/>
                <a:ext cx="639470" cy="469552"/>
              </a:xfrm>
              <a:prstGeom prst="rect">
                <a:avLst/>
              </a:prstGeom>
              <a:blipFill>
                <a:blip r:embed="rId10"/>
                <a:stretch>
                  <a:fillRect l="-7692" t="-13158" r="-3846" b="-2631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B88B3EA-8577-0046-A631-68D01C98C674}"/>
                  </a:ext>
                </a:extLst>
              </p:cNvPr>
              <p:cNvSpPr txBox="1"/>
              <p:nvPr/>
            </p:nvSpPr>
            <p:spPr>
              <a:xfrm>
                <a:off x="5270963" y="2307244"/>
                <a:ext cx="639470" cy="469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|2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B88B3EA-8577-0046-A631-68D01C98C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963" y="2307244"/>
                <a:ext cx="639470" cy="469552"/>
              </a:xfrm>
              <a:prstGeom prst="rect">
                <a:avLst/>
              </a:prstGeom>
              <a:blipFill>
                <a:blip r:embed="rId11"/>
                <a:stretch>
                  <a:fillRect l="-7843" t="-13158" r="-3922" b="-2631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4EB35E1-1BF8-D34E-937C-D200654C095D}"/>
                  </a:ext>
                </a:extLst>
              </p:cNvPr>
              <p:cNvSpPr txBox="1"/>
              <p:nvPr/>
            </p:nvSpPr>
            <p:spPr>
              <a:xfrm>
                <a:off x="5250286" y="4034350"/>
                <a:ext cx="639470" cy="469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|3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4EB35E1-1BF8-D34E-937C-D200654C0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286" y="4034350"/>
                <a:ext cx="639470" cy="469552"/>
              </a:xfrm>
              <a:prstGeom prst="rect">
                <a:avLst/>
              </a:prstGeom>
              <a:blipFill>
                <a:blip r:embed="rId12"/>
                <a:stretch>
                  <a:fillRect l="-7843" t="-13158" r="-5882" b="-2894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FBBC6F-B10B-8143-87D8-0C31545A5238}"/>
                  </a:ext>
                </a:extLst>
              </p:cNvPr>
              <p:cNvSpPr txBox="1"/>
              <p:nvPr/>
            </p:nvSpPr>
            <p:spPr>
              <a:xfrm>
                <a:off x="5283011" y="5706142"/>
                <a:ext cx="639470" cy="469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|4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FBBC6F-B10B-8143-87D8-0C31545A5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011" y="5706142"/>
                <a:ext cx="639470" cy="469552"/>
              </a:xfrm>
              <a:prstGeom prst="rect">
                <a:avLst/>
              </a:prstGeom>
              <a:blipFill>
                <a:blip r:embed="rId13"/>
                <a:stretch>
                  <a:fillRect l="-7843" t="-13158" r="-3922" b="-2631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직사각형 57">
            <a:extLst>
              <a:ext uri="{FF2B5EF4-FFF2-40B4-BE49-F238E27FC236}">
                <a16:creationId xmlns:a16="http://schemas.microsoft.com/office/drawing/2014/main" id="{78CC2B2F-3990-0046-88CC-1FA9D981C3AD}"/>
              </a:ext>
            </a:extLst>
          </p:cNvPr>
          <p:cNvSpPr/>
          <p:nvPr/>
        </p:nvSpPr>
        <p:spPr>
          <a:xfrm rot="1448250">
            <a:off x="4100741" y="4302373"/>
            <a:ext cx="652400" cy="22270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삼각형 58">
            <a:extLst>
              <a:ext uri="{FF2B5EF4-FFF2-40B4-BE49-F238E27FC236}">
                <a16:creationId xmlns:a16="http://schemas.microsoft.com/office/drawing/2014/main" id="{A13C5883-7FA4-C740-AF30-E0F46235CDF3}"/>
              </a:ext>
            </a:extLst>
          </p:cNvPr>
          <p:cNvSpPr/>
          <p:nvPr/>
        </p:nvSpPr>
        <p:spPr>
          <a:xfrm rot="1462256">
            <a:off x="4147749" y="3850226"/>
            <a:ext cx="768527" cy="476254"/>
          </a:xfrm>
          <a:prstGeom prst="triangle">
            <a:avLst>
              <a:gd name="adj" fmla="val 4009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CF91324-92D6-5E48-828E-C203E2A39484}"/>
              </a:ext>
            </a:extLst>
          </p:cNvPr>
          <p:cNvSpPr/>
          <p:nvPr/>
        </p:nvSpPr>
        <p:spPr>
          <a:xfrm>
            <a:off x="10594041" y="2555576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C1F608C-76FF-AE45-A267-F2EAC945F839}"/>
                  </a:ext>
                </a:extLst>
              </p:cNvPr>
              <p:cNvSpPr txBox="1"/>
              <p:nvPr/>
            </p:nvSpPr>
            <p:spPr>
              <a:xfrm>
                <a:off x="11037854" y="3832285"/>
                <a:ext cx="389081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C1F608C-76FF-AE45-A267-F2EAC945F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7854" y="3832285"/>
                <a:ext cx="389081" cy="465577"/>
              </a:xfrm>
              <a:prstGeom prst="rect">
                <a:avLst/>
              </a:prstGeom>
              <a:blipFill>
                <a:blip r:embed="rId14"/>
                <a:stretch>
                  <a:fillRect l="-12903" r="-12903" b="-2368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54DC9F7-974C-C746-882C-DC04FA1952F4}"/>
              </a:ext>
            </a:extLst>
          </p:cNvPr>
          <p:cNvCxnSpPr>
            <a:stCxn id="54" idx="3"/>
            <a:endCxn id="47" idx="2"/>
          </p:cNvCxnSpPr>
          <p:nvPr/>
        </p:nvCxnSpPr>
        <p:spPr>
          <a:xfrm>
            <a:off x="5893892" y="873401"/>
            <a:ext cx="4700149" cy="2320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7852B06-8D9B-C244-9493-986FB715E8BE}"/>
              </a:ext>
            </a:extLst>
          </p:cNvPr>
          <p:cNvCxnSpPr>
            <a:cxnSpLocks/>
            <a:stCxn id="55" idx="3"/>
            <a:endCxn id="47" idx="2"/>
          </p:cNvCxnSpPr>
          <p:nvPr/>
        </p:nvCxnSpPr>
        <p:spPr>
          <a:xfrm>
            <a:off x="5910433" y="2542020"/>
            <a:ext cx="4683608" cy="651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D52F9B7-46A1-A24C-8F58-72E9DA84F9A8}"/>
              </a:ext>
            </a:extLst>
          </p:cNvPr>
          <p:cNvCxnSpPr>
            <a:cxnSpLocks/>
            <a:stCxn id="56" idx="3"/>
            <a:endCxn id="47" idx="2"/>
          </p:cNvCxnSpPr>
          <p:nvPr/>
        </p:nvCxnSpPr>
        <p:spPr>
          <a:xfrm flipV="1">
            <a:off x="5889756" y="3193931"/>
            <a:ext cx="4704285" cy="1075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EBDA451-AFB0-7046-A721-1BB33A97A1E4}"/>
              </a:ext>
            </a:extLst>
          </p:cNvPr>
          <p:cNvCxnSpPr>
            <a:cxnSpLocks/>
            <a:stCxn id="57" idx="3"/>
            <a:endCxn id="47" idx="2"/>
          </p:cNvCxnSpPr>
          <p:nvPr/>
        </p:nvCxnSpPr>
        <p:spPr>
          <a:xfrm flipV="1">
            <a:off x="5922481" y="3193931"/>
            <a:ext cx="4671560" cy="274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907234D-5D2C-E24D-A73B-A82E556BFBF8}"/>
                  </a:ext>
                </a:extLst>
              </p:cNvPr>
              <p:cNvSpPr txBox="1"/>
              <p:nvPr/>
            </p:nvSpPr>
            <p:spPr>
              <a:xfrm>
                <a:off x="7033073" y="5275255"/>
                <a:ext cx="43146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907234D-5D2C-E24D-A73B-A82E556BF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073" y="5275255"/>
                <a:ext cx="431465" cy="430887"/>
              </a:xfrm>
              <a:prstGeom prst="rect">
                <a:avLst/>
              </a:prstGeom>
              <a:blipFill>
                <a:blip r:embed="rId15"/>
                <a:stretch>
                  <a:fillRect l="-20000" r="-5714" b="-114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9EEA78B-97FD-E44D-828A-A6F3C6904107}"/>
                  </a:ext>
                </a:extLst>
              </p:cNvPr>
              <p:cNvSpPr txBox="1"/>
              <p:nvPr/>
            </p:nvSpPr>
            <p:spPr>
              <a:xfrm>
                <a:off x="7033073" y="4032938"/>
                <a:ext cx="4314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9EEA78B-97FD-E44D-828A-A6F3C6904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073" y="4032938"/>
                <a:ext cx="431465" cy="430887"/>
              </a:xfrm>
              <a:prstGeom prst="rect">
                <a:avLst/>
              </a:prstGeom>
              <a:blipFill>
                <a:blip r:embed="rId16"/>
                <a:stretch>
                  <a:fillRect l="-20000" r="-5714" b="-142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D683017-93AB-9F47-AABA-B28D2D8604CF}"/>
                  </a:ext>
                </a:extLst>
              </p:cNvPr>
              <p:cNvSpPr txBox="1"/>
              <p:nvPr/>
            </p:nvSpPr>
            <p:spPr>
              <a:xfrm>
                <a:off x="7039155" y="2769920"/>
                <a:ext cx="4314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D683017-93AB-9F47-AABA-B28D2D860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155" y="2769920"/>
                <a:ext cx="431465" cy="430887"/>
              </a:xfrm>
              <a:prstGeom prst="rect">
                <a:avLst/>
              </a:prstGeom>
              <a:blipFill>
                <a:blip r:embed="rId17"/>
                <a:stretch>
                  <a:fillRect l="-20588" r="-8824" b="-1111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F49CAF9-B89B-9B43-AD58-167A001E7410}"/>
                  </a:ext>
                </a:extLst>
              </p:cNvPr>
              <p:cNvSpPr txBox="1"/>
              <p:nvPr/>
            </p:nvSpPr>
            <p:spPr>
              <a:xfrm>
                <a:off x="7008153" y="1466825"/>
                <a:ext cx="43146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F49CAF9-B89B-9B43-AD58-167A001E7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153" y="1466825"/>
                <a:ext cx="431465" cy="430887"/>
              </a:xfrm>
              <a:prstGeom prst="rect">
                <a:avLst/>
              </a:prstGeom>
              <a:blipFill>
                <a:blip r:embed="rId18"/>
                <a:stretch>
                  <a:fillRect l="-20588" r="-5882" b="-142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B8D3D-5651-C44C-AE15-55C4DC3E5218}"/>
                  </a:ext>
                </a:extLst>
              </p:cNvPr>
              <p:cNvSpPr txBox="1"/>
              <p:nvPr/>
            </p:nvSpPr>
            <p:spPr>
              <a:xfrm>
                <a:off x="8905194" y="3696995"/>
                <a:ext cx="43146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B8D3D-5651-C44C-AE15-55C4DC3E5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194" y="3696995"/>
                <a:ext cx="431465" cy="430887"/>
              </a:xfrm>
              <a:prstGeom prst="rect">
                <a:avLst/>
              </a:prstGeom>
              <a:blipFill>
                <a:blip r:embed="rId19"/>
                <a:stretch>
                  <a:fillRect l="-8571" r="-2857" b="-142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AD6C420-BBB3-C04C-B48F-10940BCA0445}"/>
                  </a:ext>
                </a:extLst>
              </p:cNvPr>
              <p:cNvSpPr txBox="1"/>
              <p:nvPr/>
            </p:nvSpPr>
            <p:spPr>
              <a:xfrm>
                <a:off x="8924238" y="3129306"/>
                <a:ext cx="4052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AD6C420-BBB3-C04C-B48F-10940BCA0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238" y="3129306"/>
                <a:ext cx="405239" cy="430887"/>
              </a:xfrm>
              <a:prstGeom prst="rect">
                <a:avLst/>
              </a:prstGeom>
              <a:blipFill>
                <a:blip r:embed="rId20"/>
                <a:stretch>
                  <a:fillRect l="-9091" r="-6061" b="-114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0CAE40F-F14A-FA4D-9DAD-3DBE52A922A7}"/>
                  </a:ext>
                </a:extLst>
              </p:cNvPr>
              <p:cNvSpPr txBox="1"/>
              <p:nvPr/>
            </p:nvSpPr>
            <p:spPr>
              <a:xfrm>
                <a:off x="8941491" y="2587971"/>
                <a:ext cx="4052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0CAE40F-F14A-FA4D-9DAD-3DBE52A92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491" y="2587971"/>
                <a:ext cx="405239" cy="430887"/>
              </a:xfrm>
              <a:prstGeom prst="rect">
                <a:avLst/>
              </a:prstGeom>
              <a:blipFill>
                <a:blip r:embed="rId21"/>
                <a:stretch>
                  <a:fillRect l="-12500" r="-9375" b="-1470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7F7FDAC-1A5B-C542-80D4-E1AE8FF8AEE6}"/>
                  </a:ext>
                </a:extLst>
              </p:cNvPr>
              <p:cNvSpPr txBox="1"/>
              <p:nvPr/>
            </p:nvSpPr>
            <p:spPr>
              <a:xfrm>
                <a:off x="9013015" y="2094888"/>
                <a:ext cx="43146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7F7FDAC-1A5B-C542-80D4-E1AE8FF8A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3015" y="2094888"/>
                <a:ext cx="431465" cy="430887"/>
              </a:xfrm>
              <a:prstGeom prst="rect">
                <a:avLst/>
              </a:prstGeom>
              <a:blipFill>
                <a:blip r:embed="rId22"/>
                <a:stretch>
                  <a:fillRect l="-5714" r="-2857" b="-1470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직사각형 68">
            <a:extLst>
              <a:ext uri="{FF2B5EF4-FFF2-40B4-BE49-F238E27FC236}">
                <a16:creationId xmlns:a16="http://schemas.microsoft.com/office/drawing/2014/main" id="{12535D57-6017-9B4B-A97B-F35F65E77311}"/>
              </a:ext>
            </a:extLst>
          </p:cNvPr>
          <p:cNvSpPr/>
          <p:nvPr/>
        </p:nvSpPr>
        <p:spPr>
          <a:xfrm rot="233209">
            <a:off x="10935893" y="3230014"/>
            <a:ext cx="652400" cy="22270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0" name="삼각형 69">
            <a:extLst>
              <a:ext uri="{FF2B5EF4-FFF2-40B4-BE49-F238E27FC236}">
                <a16:creationId xmlns:a16="http://schemas.microsoft.com/office/drawing/2014/main" id="{757DD03F-6CF2-D84C-AFB9-166183C1779A}"/>
              </a:ext>
            </a:extLst>
          </p:cNvPr>
          <p:cNvSpPr/>
          <p:nvPr/>
        </p:nvSpPr>
        <p:spPr>
          <a:xfrm rot="247215">
            <a:off x="10877829" y="2746216"/>
            <a:ext cx="768527" cy="476254"/>
          </a:xfrm>
          <a:prstGeom prst="triangle">
            <a:avLst>
              <a:gd name="adj" fmla="val 4009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105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95DCB786-726F-7847-8A3C-B5D481A8BF5F}"/>
              </a:ext>
            </a:extLst>
          </p:cNvPr>
          <p:cNvSpPr/>
          <p:nvPr/>
        </p:nvSpPr>
        <p:spPr>
          <a:xfrm>
            <a:off x="959604" y="3611444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4E7A296-5220-B643-9845-C4B8237C72FB}"/>
              </a:ext>
            </a:extLst>
          </p:cNvPr>
          <p:cNvSpPr/>
          <p:nvPr/>
        </p:nvSpPr>
        <p:spPr>
          <a:xfrm>
            <a:off x="959602" y="5291439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E7840C3-66CB-F145-BDB3-24C8FEB522D5}"/>
              </a:ext>
            </a:extLst>
          </p:cNvPr>
          <p:cNvSpPr/>
          <p:nvPr/>
        </p:nvSpPr>
        <p:spPr>
          <a:xfrm>
            <a:off x="959604" y="251455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F3B09CD-01C6-8B46-82FA-EA0B6CB0AAD1}"/>
              </a:ext>
            </a:extLst>
          </p:cNvPr>
          <p:cNvSpPr/>
          <p:nvPr/>
        </p:nvSpPr>
        <p:spPr>
          <a:xfrm>
            <a:off x="959604" y="1931449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0FBF3F-BF31-4D4C-BBF5-D7D5A543944C}"/>
                  </a:ext>
                </a:extLst>
              </p:cNvPr>
              <p:cNvSpPr txBox="1"/>
              <p:nvPr/>
            </p:nvSpPr>
            <p:spPr>
              <a:xfrm>
                <a:off x="473289" y="585995"/>
                <a:ext cx="4474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0FBF3F-BF31-4D4C-BBF5-D7D5A5439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89" y="585995"/>
                <a:ext cx="447430" cy="430887"/>
              </a:xfrm>
              <a:prstGeom prst="rect">
                <a:avLst/>
              </a:prstGeom>
              <a:blipFill>
                <a:blip r:embed="rId2"/>
                <a:stretch>
                  <a:fillRect l="-11111" r="-5556" b="-114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220DBD4-937C-E34D-BE53-F97758B348E7}"/>
                  </a:ext>
                </a:extLst>
              </p:cNvPr>
              <p:cNvSpPr txBox="1"/>
              <p:nvPr/>
            </p:nvSpPr>
            <p:spPr>
              <a:xfrm>
                <a:off x="546358" y="2267932"/>
                <a:ext cx="4557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220DBD4-937C-E34D-BE53-F97758B34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58" y="2267932"/>
                <a:ext cx="455701" cy="430887"/>
              </a:xfrm>
              <a:prstGeom prst="rect">
                <a:avLst/>
              </a:prstGeom>
              <a:blipFill>
                <a:blip r:embed="rId3"/>
                <a:stretch>
                  <a:fillRect l="-11111" r="-8333" b="-114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EF1EA58-6164-1C4F-B7A2-15F4A7085EB4}"/>
                  </a:ext>
                </a:extLst>
              </p:cNvPr>
              <p:cNvSpPr txBox="1"/>
              <p:nvPr/>
            </p:nvSpPr>
            <p:spPr>
              <a:xfrm>
                <a:off x="552332" y="3947926"/>
                <a:ext cx="4557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EF1EA58-6164-1C4F-B7A2-15F4A7085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32" y="3947926"/>
                <a:ext cx="455701" cy="430887"/>
              </a:xfrm>
              <a:prstGeom prst="rect">
                <a:avLst/>
              </a:prstGeom>
              <a:blipFill>
                <a:blip r:embed="rId4"/>
                <a:stretch>
                  <a:fillRect l="-8108" r="-5405" b="-1470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105460C-788D-CE41-B937-708A68C525D5}"/>
                  </a:ext>
                </a:extLst>
              </p:cNvPr>
              <p:cNvSpPr txBox="1"/>
              <p:nvPr/>
            </p:nvSpPr>
            <p:spPr>
              <a:xfrm>
                <a:off x="485490" y="5684496"/>
                <a:ext cx="4557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105460C-788D-CE41-B937-708A68C52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90" y="5684496"/>
                <a:ext cx="455701" cy="430887"/>
              </a:xfrm>
              <a:prstGeom prst="rect">
                <a:avLst/>
              </a:prstGeom>
              <a:blipFill>
                <a:blip r:embed="rId5"/>
                <a:stretch>
                  <a:fillRect l="-8333" r="-8333" b="-142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2BDDECB-6DE8-7741-A22C-AB3EC2C1CA79}"/>
              </a:ext>
            </a:extLst>
          </p:cNvPr>
          <p:cNvCxnSpPr/>
          <p:nvPr/>
        </p:nvCxnSpPr>
        <p:spPr>
          <a:xfrm>
            <a:off x="2484408" y="889808"/>
            <a:ext cx="1293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4F38DCA-2B00-2244-AD3F-016E520694EE}"/>
              </a:ext>
            </a:extLst>
          </p:cNvPr>
          <p:cNvCxnSpPr/>
          <p:nvPr/>
        </p:nvCxnSpPr>
        <p:spPr>
          <a:xfrm>
            <a:off x="2484408" y="2569803"/>
            <a:ext cx="1293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A4E0A89-1F8A-9B48-BF7E-9FF219A7F088}"/>
              </a:ext>
            </a:extLst>
          </p:cNvPr>
          <p:cNvCxnSpPr/>
          <p:nvPr/>
        </p:nvCxnSpPr>
        <p:spPr>
          <a:xfrm>
            <a:off x="2484408" y="4249798"/>
            <a:ext cx="1293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ECD2DB8-07C2-E848-8919-BA8F074FF608}"/>
              </a:ext>
            </a:extLst>
          </p:cNvPr>
          <p:cNvCxnSpPr/>
          <p:nvPr/>
        </p:nvCxnSpPr>
        <p:spPr>
          <a:xfrm>
            <a:off x="2484408" y="5929793"/>
            <a:ext cx="1293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98D81F-AA2C-1D4A-B224-FA4E8F4FF23F}"/>
                  </a:ext>
                </a:extLst>
              </p:cNvPr>
              <p:cNvSpPr txBox="1"/>
              <p:nvPr/>
            </p:nvSpPr>
            <p:spPr>
              <a:xfrm>
                <a:off x="2484408" y="458921"/>
                <a:ext cx="1347420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98D81F-AA2C-1D4A-B224-FA4E8F4FF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08" y="458921"/>
                <a:ext cx="1347420" cy="465577"/>
              </a:xfrm>
              <a:prstGeom prst="rect">
                <a:avLst/>
              </a:prstGeom>
              <a:blipFill>
                <a:blip r:embed="rId6"/>
                <a:stretch>
                  <a:fillRect l="-5607" r="-1869" b="-2702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80755CF-30AE-764F-BCFB-16F7CAD29721}"/>
                  </a:ext>
                </a:extLst>
              </p:cNvPr>
              <p:cNvSpPr txBox="1"/>
              <p:nvPr/>
            </p:nvSpPr>
            <p:spPr>
              <a:xfrm>
                <a:off x="2484406" y="2138915"/>
                <a:ext cx="1363963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80755CF-30AE-764F-BCFB-16F7CAD29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06" y="2138915"/>
                <a:ext cx="1363963" cy="465577"/>
              </a:xfrm>
              <a:prstGeom prst="rect">
                <a:avLst/>
              </a:prstGeom>
              <a:blipFill>
                <a:blip r:embed="rId7"/>
                <a:stretch>
                  <a:fillRect l="-5556" r="-1852" b="-2702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0E705A6-D768-1F40-8019-9CC4582BE2C0}"/>
                  </a:ext>
                </a:extLst>
              </p:cNvPr>
              <p:cNvSpPr txBox="1"/>
              <p:nvPr/>
            </p:nvSpPr>
            <p:spPr>
              <a:xfrm>
                <a:off x="2484406" y="3818908"/>
                <a:ext cx="1363963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0E705A6-D768-1F40-8019-9CC4582BE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06" y="3818908"/>
                <a:ext cx="1363963" cy="465577"/>
              </a:xfrm>
              <a:prstGeom prst="rect">
                <a:avLst/>
              </a:prstGeom>
              <a:blipFill>
                <a:blip r:embed="rId8"/>
                <a:stretch>
                  <a:fillRect l="-5556" r="-1852" b="-2368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48BA194-DA48-2C44-A7B9-5C2B9A27149A}"/>
                  </a:ext>
                </a:extLst>
              </p:cNvPr>
              <p:cNvSpPr txBox="1"/>
              <p:nvPr/>
            </p:nvSpPr>
            <p:spPr>
              <a:xfrm>
                <a:off x="2484406" y="5498902"/>
                <a:ext cx="1348639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4,</m:t>
                              </m:r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48BA194-DA48-2C44-A7B9-5C2B9A271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06" y="5498902"/>
                <a:ext cx="1348639" cy="465577"/>
              </a:xfrm>
              <a:prstGeom prst="rect">
                <a:avLst/>
              </a:prstGeom>
              <a:blipFill>
                <a:blip r:embed="rId9"/>
                <a:stretch>
                  <a:fillRect l="-5607" r="-1869" b="-2631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타원 39">
            <a:extLst>
              <a:ext uri="{FF2B5EF4-FFF2-40B4-BE49-F238E27FC236}">
                <a16:creationId xmlns:a16="http://schemas.microsoft.com/office/drawing/2014/main" id="{6E1AE043-8C6D-9F4C-A22A-C9610F971BC6}"/>
              </a:ext>
            </a:extLst>
          </p:cNvPr>
          <p:cNvSpPr/>
          <p:nvPr/>
        </p:nvSpPr>
        <p:spPr>
          <a:xfrm>
            <a:off x="3845753" y="3611440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3833961-A427-7E41-B879-6130A2A197C9}"/>
              </a:ext>
            </a:extLst>
          </p:cNvPr>
          <p:cNvSpPr/>
          <p:nvPr/>
        </p:nvSpPr>
        <p:spPr>
          <a:xfrm>
            <a:off x="3845753" y="1927520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DB2C2853-C369-5C45-B9C7-FE1915D93D24}"/>
              </a:ext>
            </a:extLst>
          </p:cNvPr>
          <p:cNvSpPr/>
          <p:nvPr/>
        </p:nvSpPr>
        <p:spPr>
          <a:xfrm>
            <a:off x="3845753" y="251453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ECDE1B9-5FF0-4E45-A478-B73EE297721D}"/>
              </a:ext>
            </a:extLst>
          </p:cNvPr>
          <p:cNvSpPr/>
          <p:nvPr/>
        </p:nvSpPr>
        <p:spPr>
          <a:xfrm>
            <a:off x="3845753" y="5329838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20489A1-ED47-CD40-9256-F9BBDFA21AE8}"/>
                  </a:ext>
                </a:extLst>
              </p:cNvPr>
              <p:cNvSpPr txBox="1"/>
              <p:nvPr/>
            </p:nvSpPr>
            <p:spPr>
              <a:xfrm>
                <a:off x="5254422" y="638625"/>
                <a:ext cx="639470" cy="469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|1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20489A1-ED47-CD40-9256-F9BBDFA21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422" y="638625"/>
                <a:ext cx="639470" cy="469552"/>
              </a:xfrm>
              <a:prstGeom prst="rect">
                <a:avLst/>
              </a:prstGeom>
              <a:blipFill>
                <a:blip r:embed="rId10"/>
                <a:stretch>
                  <a:fillRect l="-7692" t="-13158" r="-3846" b="-2631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B88B3EA-8577-0046-A631-68D01C98C674}"/>
                  </a:ext>
                </a:extLst>
              </p:cNvPr>
              <p:cNvSpPr txBox="1"/>
              <p:nvPr/>
            </p:nvSpPr>
            <p:spPr>
              <a:xfrm>
                <a:off x="5270963" y="2307244"/>
                <a:ext cx="639470" cy="469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|2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B88B3EA-8577-0046-A631-68D01C98C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963" y="2307244"/>
                <a:ext cx="639470" cy="469552"/>
              </a:xfrm>
              <a:prstGeom prst="rect">
                <a:avLst/>
              </a:prstGeom>
              <a:blipFill>
                <a:blip r:embed="rId11"/>
                <a:stretch>
                  <a:fillRect l="-7843" t="-13158" r="-3922" b="-2631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4EB35E1-1BF8-D34E-937C-D200654C095D}"/>
                  </a:ext>
                </a:extLst>
              </p:cNvPr>
              <p:cNvSpPr txBox="1"/>
              <p:nvPr/>
            </p:nvSpPr>
            <p:spPr>
              <a:xfrm>
                <a:off x="5250286" y="4034350"/>
                <a:ext cx="639470" cy="469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|3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4EB35E1-1BF8-D34E-937C-D200654C0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286" y="4034350"/>
                <a:ext cx="639470" cy="469552"/>
              </a:xfrm>
              <a:prstGeom prst="rect">
                <a:avLst/>
              </a:prstGeom>
              <a:blipFill>
                <a:blip r:embed="rId12"/>
                <a:stretch>
                  <a:fillRect l="-7843" t="-13158" r="-5882" b="-2894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FBBC6F-B10B-8143-87D8-0C31545A5238}"/>
                  </a:ext>
                </a:extLst>
              </p:cNvPr>
              <p:cNvSpPr txBox="1"/>
              <p:nvPr/>
            </p:nvSpPr>
            <p:spPr>
              <a:xfrm>
                <a:off x="5283011" y="5706142"/>
                <a:ext cx="639470" cy="469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ore-KR" sz="2800" b="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|4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FBBC6F-B10B-8143-87D8-0C31545A5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011" y="5706142"/>
                <a:ext cx="639470" cy="469552"/>
              </a:xfrm>
              <a:prstGeom prst="rect">
                <a:avLst/>
              </a:prstGeom>
              <a:blipFill>
                <a:blip r:embed="rId13"/>
                <a:stretch>
                  <a:fillRect l="-7843" t="-13158" r="-3922" b="-2631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타원 46">
            <a:extLst>
              <a:ext uri="{FF2B5EF4-FFF2-40B4-BE49-F238E27FC236}">
                <a16:creationId xmlns:a16="http://schemas.microsoft.com/office/drawing/2014/main" id="{CCF91324-92D6-5E48-828E-C203E2A39484}"/>
              </a:ext>
            </a:extLst>
          </p:cNvPr>
          <p:cNvSpPr/>
          <p:nvPr/>
        </p:nvSpPr>
        <p:spPr>
          <a:xfrm>
            <a:off x="10594041" y="2555576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C1F608C-76FF-AE45-A267-F2EAC945F839}"/>
                  </a:ext>
                </a:extLst>
              </p:cNvPr>
              <p:cNvSpPr txBox="1"/>
              <p:nvPr/>
            </p:nvSpPr>
            <p:spPr>
              <a:xfrm>
                <a:off x="11037854" y="3832285"/>
                <a:ext cx="389081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C1F608C-76FF-AE45-A267-F2EAC945F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7854" y="3832285"/>
                <a:ext cx="389081" cy="465577"/>
              </a:xfrm>
              <a:prstGeom prst="rect">
                <a:avLst/>
              </a:prstGeom>
              <a:blipFill>
                <a:blip r:embed="rId14"/>
                <a:stretch>
                  <a:fillRect l="-12903" r="-12903" b="-2368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54DC9F7-974C-C746-882C-DC04FA1952F4}"/>
              </a:ext>
            </a:extLst>
          </p:cNvPr>
          <p:cNvCxnSpPr>
            <a:stCxn id="54" idx="3"/>
            <a:endCxn id="47" idx="2"/>
          </p:cNvCxnSpPr>
          <p:nvPr/>
        </p:nvCxnSpPr>
        <p:spPr>
          <a:xfrm>
            <a:off x="5893892" y="873401"/>
            <a:ext cx="4700149" cy="2320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7852B06-8D9B-C244-9493-986FB715E8BE}"/>
              </a:ext>
            </a:extLst>
          </p:cNvPr>
          <p:cNvCxnSpPr>
            <a:cxnSpLocks/>
            <a:stCxn id="55" idx="3"/>
            <a:endCxn id="47" idx="2"/>
          </p:cNvCxnSpPr>
          <p:nvPr/>
        </p:nvCxnSpPr>
        <p:spPr>
          <a:xfrm>
            <a:off x="5910433" y="2542020"/>
            <a:ext cx="4683608" cy="651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D52F9B7-46A1-A24C-8F58-72E9DA84F9A8}"/>
              </a:ext>
            </a:extLst>
          </p:cNvPr>
          <p:cNvCxnSpPr>
            <a:cxnSpLocks/>
            <a:stCxn id="56" idx="3"/>
            <a:endCxn id="47" idx="2"/>
          </p:cNvCxnSpPr>
          <p:nvPr/>
        </p:nvCxnSpPr>
        <p:spPr>
          <a:xfrm flipV="1">
            <a:off x="5889756" y="3193931"/>
            <a:ext cx="4704285" cy="1075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EBDA451-AFB0-7046-A721-1BB33A97A1E4}"/>
              </a:ext>
            </a:extLst>
          </p:cNvPr>
          <p:cNvCxnSpPr>
            <a:cxnSpLocks/>
            <a:stCxn id="57" idx="3"/>
            <a:endCxn id="47" idx="2"/>
          </p:cNvCxnSpPr>
          <p:nvPr/>
        </p:nvCxnSpPr>
        <p:spPr>
          <a:xfrm flipV="1">
            <a:off x="5922481" y="3193931"/>
            <a:ext cx="4671560" cy="274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907234D-5D2C-E24D-A73B-A82E556BFBF8}"/>
                  </a:ext>
                </a:extLst>
              </p:cNvPr>
              <p:cNvSpPr txBox="1"/>
              <p:nvPr/>
            </p:nvSpPr>
            <p:spPr>
              <a:xfrm>
                <a:off x="7033073" y="5275255"/>
                <a:ext cx="43146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907234D-5D2C-E24D-A73B-A82E556BF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073" y="5275255"/>
                <a:ext cx="431465" cy="430887"/>
              </a:xfrm>
              <a:prstGeom prst="rect">
                <a:avLst/>
              </a:prstGeom>
              <a:blipFill>
                <a:blip r:embed="rId15"/>
                <a:stretch>
                  <a:fillRect l="-20000" r="-5714" b="-114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9EEA78B-97FD-E44D-828A-A6F3C6904107}"/>
                  </a:ext>
                </a:extLst>
              </p:cNvPr>
              <p:cNvSpPr txBox="1"/>
              <p:nvPr/>
            </p:nvSpPr>
            <p:spPr>
              <a:xfrm>
                <a:off x="7033073" y="4032938"/>
                <a:ext cx="4314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9EEA78B-97FD-E44D-828A-A6F3C6904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073" y="4032938"/>
                <a:ext cx="431465" cy="430887"/>
              </a:xfrm>
              <a:prstGeom prst="rect">
                <a:avLst/>
              </a:prstGeom>
              <a:blipFill>
                <a:blip r:embed="rId16"/>
                <a:stretch>
                  <a:fillRect l="-20000" r="-5714" b="-142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D683017-93AB-9F47-AABA-B28D2D8604CF}"/>
                  </a:ext>
                </a:extLst>
              </p:cNvPr>
              <p:cNvSpPr txBox="1"/>
              <p:nvPr/>
            </p:nvSpPr>
            <p:spPr>
              <a:xfrm>
                <a:off x="7039155" y="2769920"/>
                <a:ext cx="4314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D683017-93AB-9F47-AABA-B28D2D860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155" y="2769920"/>
                <a:ext cx="431465" cy="430887"/>
              </a:xfrm>
              <a:prstGeom prst="rect">
                <a:avLst/>
              </a:prstGeom>
              <a:blipFill>
                <a:blip r:embed="rId17"/>
                <a:stretch>
                  <a:fillRect l="-20588" r="-8824" b="-1111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F49CAF9-B89B-9B43-AD58-167A001E7410}"/>
                  </a:ext>
                </a:extLst>
              </p:cNvPr>
              <p:cNvSpPr txBox="1"/>
              <p:nvPr/>
            </p:nvSpPr>
            <p:spPr>
              <a:xfrm>
                <a:off x="7008153" y="1466825"/>
                <a:ext cx="43146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F49CAF9-B89B-9B43-AD58-167A001E7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153" y="1466825"/>
                <a:ext cx="431465" cy="430887"/>
              </a:xfrm>
              <a:prstGeom prst="rect">
                <a:avLst/>
              </a:prstGeom>
              <a:blipFill>
                <a:blip r:embed="rId18"/>
                <a:stretch>
                  <a:fillRect l="-20588" r="-5882" b="-142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B8D3D-5651-C44C-AE15-55C4DC3E5218}"/>
                  </a:ext>
                </a:extLst>
              </p:cNvPr>
              <p:cNvSpPr txBox="1"/>
              <p:nvPr/>
            </p:nvSpPr>
            <p:spPr>
              <a:xfrm>
                <a:off x="8905194" y="3696995"/>
                <a:ext cx="43146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B8D3D-5651-C44C-AE15-55C4DC3E5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194" y="3696995"/>
                <a:ext cx="431465" cy="430887"/>
              </a:xfrm>
              <a:prstGeom prst="rect">
                <a:avLst/>
              </a:prstGeom>
              <a:blipFill>
                <a:blip r:embed="rId19"/>
                <a:stretch>
                  <a:fillRect l="-8571" r="-2857" b="-142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AD6C420-BBB3-C04C-B48F-10940BCA0445}"/>
                  </a:ext>
                </a:extLst>
              </p:cNvPr>
              <p:cNvSpPr txBox="1"/>
              <p:nvPr/>
            </p:nvSpPr>
            <p:spPr>
              <a:xfrm>
                <a:off x="8924238" y="3129306"/>
                <a:ext cx="4052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AD6C420-BBB3-C04C-B48F-10940BCA0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238" y="3129306"/>
                <a:ext cx="405239" cy="430887"/>
              </a:xfrm>
              <a:prstGeom prst="rect">
                <a:avLst/>
              </a:prstGeom>
              <a:blipFill>
                <a:blip r:embed="rId20"/>
                <a:stretch>
                  <a:fillRect l="-9091" r="-6061" b="-114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0CAE40F-F14A-FA4D-9DAD-3DBE52A922A7}"/>
                  </a:ext>
                </a:extLst>
              </p:cNvPr>
              <p:cNvSpPr txBox="1"/>
              <p:nvPr/>
            </p:nvSpPr>
            <p:spPr>
              <a:xfrm>
                <a:off x="8941491" y="2587971"/>
                <a:ext cx="4052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0CAE40F-F14A-FA4D-9DAD-3DBE52A92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491" y="2587971"/>
                <a:ext cx="405239" cy="430887"/>
              </a:xfrm>
              <a:prstGeom prst="rect">
                <a:avLst/>
              </a:prstGeom>
              <a:blipFill>
                <a:blip r:embed="rId21"/>
                <a:stretch>
                  <a:fillRect l="-12500" r="-9375" b="-1470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7F7FDAC-1A5B-C542-80D4-E1AE8FF8AEE6}"/>
                  </a:ext>
                </a:extLst>
              </p:cNvPr>
              <p:cNvSpPr txBox="1"/>
              <p:nvPr/>
            </p:nvSpPr>
            <p:spPr>
              <a:xfrm>
                <a:off x="9013015" y="2094888"/>
                <a:ext cx="43146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7F7FDAC-1A5B-C542-80D4-E1AE8FF8A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3015" y="2094888"/>
                <a:ext cx="431465" cy="430887"/>
              </a:xfrm>
              <a:prstGeom prst="rect">
                <a:avLst/>
              </a:prstGeom>
              <a:blipFill>
                <a:blip r:embed="rId22"/>
                <a:stretch>
                  <a:fillRect l="-5714" r="-2857" b="-1470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오른쪽 화살표[R] 2">
            <a:extLst>
              <a:ext uri="{FF2B5EF4-FFF2-40B4-BE49-F238E27FC236}">
                <a16:creationId xmlns:a16="http://schemas.microsoft.com/office/drawing/2014/main" id="{A5E16E95-511A-124E-ACDE-520E825F8028}"/>
              </a:ext>
            </a:extLst>
          </p:cNvPr>
          <p:cNvSpPr/>
          <p:nvPr/>
        </p:nvSpPr>
        <p:spPr>
          <a:xfrm rot="18677865">
            <a:off x="1080370" y="756743"/>
            <a:ext cx="1035170" cy="27475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오른쪽 화살표[R] 70">
            <a:extLst>
              <a:ext uri="{FF2B5EF4-FFF2-40B4-BE49-F238E27FC236}">
                <a16:creationId xmlns:a16="http://schemas.microsoft.com/office/drawing/2014/main" id="{ACF349E2-C7A4-D34D-A887-242320AF8C41}"/>
              </a:ext>
            </a:extLst>
          </p:cNvPr>
          <p:cNvSpPr/>
          <p:nvPr/>
        </p:nvSpPr>
        <p:spPr>
          <a:xfrm rot="19526140">
            <a:off x="1221197" y="2452876"/>
            <a:ext cx="771500" cy="27018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2" name="오른쪽 화살표[R] 71">
            <a:extLst>
              <a:ext uri="{FF2B5EF4-FFF2-40B4-BE49-F238E27FC236}">
                <a16:creationId xmlns:a16="http://schemas.microsoft.com/office/drawing/2014/main" id="{78FF09BE-70A3-C04D-83A9-32E0531276A0}"/>
              </a:ext>
            </a:extLst>
          </p:cNvPr>
          <p:cNvSpPr/>
          <p:nvPr/>
        </p:nvSpPr>
        <p:spPr>
          <a:xfrm rot="17160119">
            <a:off x="1064983" y="4095703"/>
            <a:ext cx="1114378" cy="30535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3" name="오른쪽 화살표[R] 72">
            <a:extLst>
              <a:ext uri="{FF2B5EF4-FFF2-40B4-BE49-F238E27FC236}">
                <a16:creationId xmlns:a16="http://schemas.microsoft.com/office/drawing/2014/main" id="{646F2B7A-BDA4-B74A-B7EA-A8636DE943AE}"/>
              </a:ext>
            </a:extLst>
          </p:cNvPr>
          <p:cNvSpPr/>
          <p:nvPr/>
        </p:nvSpPr>
        <p:spPr>
          <a:xfrm rot="16200000">
            <a:off x="1197844" y="5832978"/>
            <a:ext cx="813611" cy="2731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4" name="오른쪽 화살표[R] 73">
            <a:extLst>
              <a:ext uri="{FF2B5EF4-FFF2-40B4-BE49-F238E27FC236}">
                <a16:creationId xmlns:a16="http://schemas.microsoft.com/office/drawing/2014/main" id="{FA51A029-8F04-8844-AB2A-DC86FA9AE047}"/>
              </a:ext>
            </a:extLst>
          </p:cNvPr>
          <p:cNvSpPr/>
          <p:nvPr/>
        </p:nvSpPr>
        <p:spPr>
          <a:xfrm rot="17463462">
            <a:off x="3959711" y="756742"/>
            <a:ext cx="1035170" cy="274759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5" name="오른쪽 화살표[R] 74">
            <a:extLst>
              <a:ext uri="{FF2B5EF4-FFF2-40B4-BE49-F238E27FC236}">
                <a16:creationId xmlns:a16="http://schemas.microsoft.com/office/drawing/2014/main" id="{33E69CBE-63D5-3B41-B401-C8FB4CDBD64F}"/>
              </a:ext>
            </a:extLst>
          </p:cNvPr>
          <p:cNvSpPr/>
          <p:nvPr/>
        </p:nvSpPr>
        <p:spPr>
          <a:xfrm rot="17870463">
            <a:off x="4100538" y="2452875"/>
            <a:ext cx="771500" cy="270187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6" name="오른쪽 화살표[R] 75">
            <a:extLst>
              <a:ext uri="{FF2B5EF4-FFF2-40B4-BE49-F238E27FC236}">
                <a16:creationId xmlns:a16="http://schemas.microsoft.com/office/drawing/2014/main" id="{A76F9E42-709B-8048-9D5D-E9B71648B54A}"/>
              </a:ext>
            </a:extLst>
          </p:cNvPr>
          <p:cNvSpPr/>
          <p:nvPr/>
        </p:nvSpPr>
        <p:spPr>
          <a:xfrm rot="17160119">
            <a:off x="3944324" y="4095702"/>
            <a:ext cx="1114378" cy="305357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오른쪽 화살표[R] 76">
            <a:extLst>
              <a:ext uri="{FF2B5EF4-FFF2-40B4-BE49-F238E27FC236}">
                <a16:creationId xmlns:a16="http://schemas.microsoft.com/office/drawing/2014/main" id="{FF553366-BB0B-C047-BA93-50C94FEE5F27}"/>
              </a:ext>
            </a:extLst>
          </p:cNvPr>
          <p:cNvSpPr/>
          <p:nvPr/>
        </p:nvSpPr>
        <p:spPr>
          <a:xfrm rot="16770919">
            <a:off x="4077185" y="5832977"/>
            <a:ext cx="813611" cy="273121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8" name="오른쪽 화살표[R] 77">
            <a:extLst>
              <a:ext uri="{FF2B5EF4-FFF2-40B4-BE49-F238E27FC236}">
                <a16:creationId xmlns:a16="http://schemas.microsoft.com/office/drawing/2014/main" id="{86E86A0E-3458-9344-867B-B4AF4FE59478}"/>
              </a:ext>
            </a:extLst>
          </p:cNvPr>
          <p:cNvSpPr/>
          <p:nvPr/>
        </p:nvSpPr>
        <p:spPr>
          <a:xfrm rot="16653111">
            <a:off x="10668837" y="3059250"/>
            <a:ext cx="1141430" cy="255605"/>
          </a:xfrm>
          <a:prstGeom prst="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03430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5241</TotalTime>
  <Words>277</Words>
  <Application>Microsoft Macintosh PowerPoint</Application>
  <PresentationFormat>와이드스크린</PresentationFormat>
  <Paragraphs>202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민수 하</dc:creator>
  <cp:lastModifiedBy>민수 하</cp:lastModifiedBy>
  <cp:revision>22</cp:revision>
  <dcterms:created xsi:type="dcterms:W3CDTF">2021-06-27T11:02:33Z</dcterms:created>
  <dcterms:modified xsi:type="dcterms:W3CDTF">2021-07-01T02:23:55Z</dcterms:modified>
</cp:coreProperties>
</file>