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48"/>
  </p:normalViewPr>
  <p:slideViewPr>
    <p:cSldViewPr snapToGrid="0" snapToObjects="1">
      <p:cViewPr varScale="1">
        <p:scale>
          <a:sx n="90" d="100"/>
          <a:sy n="90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A63E9-7D78-DB42-8F9C-1096A0B05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EFC1F3-9686-B043-AF50-1A3DC6E61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E2F6BC-8018-7A4E-AA3D-66B881CB3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9F13-C7FD-A245-A0F1-4AC750A63FEA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87DE17-2106-D645-874F-260ABCEC2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EB4018-8A42-1F44-9300-07E70DD4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8F60-EB97-334B-B1E1-45F814CD13F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405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6A236-5841-134B-AF5D-5825642A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DF5836-2D17-8A41-ADA3-9374116D2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AFE87-A44F-8E48-96BD-DA20B05F5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9F13-C7FD-A245-A0F1-4AC750A63FEA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EF5171-7E4B-E447-A392-7C06F1064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4DB3DD-47D0-FB43-AAB0-E4A93349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8F60-EB97-334B-B1E1-45F814CD13F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375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75D267-4CBF-2849-A1E5-BCB45B961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57F4C2-135A-EC45-9CF7-FBDB062BB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88B3D1-52AD-434D-A6C8-5AAEE133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9F13-C7FD-A245-A0F1-4AC750A63FEA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DFD0A5-27BD-FB4B-A51A-06DADA6CA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12D381-2509-AF4A-BFF9-92C07C38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8F60-EB97-334B-B1E1-45F814CD13F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474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18082-1B18-6D41-89E5-48C19F67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C25017-60A3-7D44-A775-3B3EE82AF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E58EA8-88CD-284A-9E0E-91E3D665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9F13-C7FD-A245-A0F1-4AC750A63FEA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65C49E-072E-D742-8310-32840A54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E3B300-DC2A-D74F-810B-4E87604D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8F60-EB97-334B-B1E1-45F814CD13F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3232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A0D0C-A91F-AB41-AA3B-FD167740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58DBD0-A6D3-3D43-8489-08487AE29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80181F-8A4E-0E4F-82FB-D101CD44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9F13-C7FD-A245-A0F1-4AC750A63FEA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44821C-31F1-5D41-A650-4BC9E46C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FD1853-DA28-3242-A0FA-73099153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8F60-EB97-334B-B1E1-45F814CD13F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994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11A20-E34C-BD42-963E-0F8D8E67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4B9A2A-058E-114B-AF28-BC83177B6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5FB2BF-32A5-8C41-9309-B52AB4805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1426C7-799F-8A43-A7A4-D810BA1D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9F13-C7FD-A245-A0F1-4AC750A63FEA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1A8DEA-6BF0-BF40-9EC7-3E54FC1B0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CA7E41-5813-1741-9613-546B7E43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8F60-EB97-334B-B1E1-45F814CD13F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964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267E7-E89D-6B45-97C3-0B2AFF071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BD7B24-6651-5E41-9F45-13B59218E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FAA716-7B69-5942-AD18-171E8BE59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9C0EA1-CACD-D34B-B04D-B7C1E7F99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15D9A4-9757-F845-9BC7-7B4F45D3A9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F539A8-1DBC-E04C-A793-FABAF7B89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9F13-C7FD-A245-A0F1-4AC750A63FEA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01EDBE-9311-C540-868F-B5BF9148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B70267-6D84-B14C-8417-2676C32F2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8F60-EB97-334B-B1E1-45F814CD13F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7421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4F493-E92D-3B46-9C78-C84B70D34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8F1C2F-CEEC-6749-8F14-B99E2206F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9F13-C7FD-A245-A0F1-4AC750A63FEA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A0044F-30E4-6B4C-A7C3-E40D8BA75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42EC99-1187-5B41-98C7-55EBB026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8F60-EB97-334B-B1E1-45F814CD13F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416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5B0DC9-4572-F348-902F-FFDF18C41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9F13-C7FD-A245-A0F1-4AC750A63FEA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BBD08A-38E6-B44D-853E-48C31A86E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E9EBFB-BA3C-5A46-B3C1-41FB80831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8F60-EB97-334B-B1E1-45F814CD13F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653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CF241-578A-0048-B5ED-87CFAA191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BAD5BE-084A-0B42-B97D-536EE3703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336665-481B-F949-9F72-19DA89212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2DB25B-C727-0946-B116-3797217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9F13-C7FD-A245-A0F1-4AC750A63FEA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42A7E3-4157-F548-BF60-AB52FFD87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6FE744-36F4-3F44-9854-ECAC8CE1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8F60-EB97-334B-B1E1-45F814CD13F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141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8C45E-7366-C547-AD28-0A72D1B16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545D6B-AB92-B14B-B86F-06A14A798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423A2A-3385-3A46-8D4C-BEAB05ADA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8D2B31-9F17-5A4F-BEB5-B54BA03D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9F13-C7FD-A245-A0F1-4AC750A63FEA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60A3B1-A3EE-7C4E-82AF-27664814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F1456A-555D-3047-9E2F-E686B189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B8F60-EB97-334B-B1E1-45F814CD13F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00914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4E2155-9B5F-AE40-9C54-5EE2E67E3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C1B330-CDCF-8248-B3D6-D942E98C5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BB5D53-6923-6240-9645-E75C1C01C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19F13-C7FD-A245-A0F1-4AC750A63FEA}" type="datetimeFigureOut">
              <a:rPr kumimoji="1" lang="ko-Kore-KR" altLang="en-US" smtClean="0"/>
              <a:t>2020. 12. 27.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F5B7F-D051-F248-84AE-543EB240B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18DDC6-2152-344A-AAB5-49FEB2AB5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B8F60-EB97-334B-B1E1-45F814CD13F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849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2238373" y="164083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4061366" y="2047577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78D3FE-3CDF-F041-B2B6-96AFD7D007D8}"/>
              </a:ext>
            </a:extLst>
          </p:cNvPr>
          <p:cNvSpPr/>
          <p:nvPr/>
        </p:nvSpPr>
        <p:spPr>
          <a:xfrm>
            <a:off x="3476912" y="3002607"/>
            <a:ext cx="1871663" cy="90011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/>
              <a:t>A[:-1]</a:t>
            </a:r>
            <a:endParaRPr kumimoji="1" lang="ko-Kore-KR" altLang="en-US" sz="3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E74BC-DBF5-994F-A827-C9F530C7A4C6}"/>
              </a:ext>
            </a:extLst>
          </p:cNvPr>
          <p:cNvSpPr/>
          <p:nvPr/>
        </p:nvSpPr>
        <p:spPr>
          <a:xfrm>
            <a:off x="3476912" y="3902719"/>
            <a:ext cx="1871663" cy="90011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/>
              <a:t>A</a:t>
            </a:r>
            <a:endParaRPr kumimoji="1" lang="ko-Kore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0401A3-A03B-294C-ABC4-03C6084875AC}"/>
              </a:ext>
            </a:extLst>
          </p:cNvPr>
          <p:cNvSpPr/>
          <p:nvPr/>
        </p:nvSpPr>
        <p:spPr>
          <a:xfrm>
            <a:off x="3476912" y="2102495"/>
            <a:ext cx="1871663" cy="90011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3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BEA36E-FDE0-B84C-A9E6-50A088327C34}"/>
              </a:ext>
            </a:extLst>
          </p:cNvPr>
          <p:cNvSpPr/>
          <p:nvPr/>
        </p:nvSpPr>
        <p:spPr>
          <a:xfrm>
            <a:off x="5348575" y="3002607"/>
            <a:ext cx="1871663" cy="90011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/>
              <a:t>2</a:t>
            </a:r>
            <a:endParaRPr kumimoji="1" lang="ko-Kore-KR" altLang="en-US" sz="3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4DCD0F-ADB2-2340-B56B-421B53A34F0A}"/>
              </a:ext>
            </a:extLst>
          </p:cNvPr>
          <p:cNvSpPr/>
          <p:nvPr/>
        </p:nvSpPr>
        <p:spPr>
          <a:xfrm>
            <a:off x="5348575" y="3902719"/>
            <a:ext cx="1871663" cy="90011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/>
              <a:t>3</a:t>
            </a:r>
            <a:endParaRPr kumimoji="1" lang="ko-Kore-KR" altLang="en-US" sz="3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A4A5AA-8B0C-3849-8E1E-ACBC967F003B}"/>
              </a:ext>
            </a:extLst>
          </p:cNvPr>
          <p:cNvSpPr/>
          <p:nvPr/>
        </p:nvSpPr>
        <p:spPr>
          <a:xfrm>
            <a:off x="5348575" y="2102495"/>
            <a:ext cx="1871663" cy="90011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/>
              <a:t>B[:-1]</a:t>
            </a:r>
            <a:endParaRPr kumimoji="1" lang="ko-Kore-KR" altLang="en-US" sz="3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54C808-FFB2-6F47-98ED-23D7E7D6A539}"/>
              </a:ext>
            </a:extLst>
          </p:cNvPr>
          <p:cNvSpPr/>
          <p:nvPr/>
        </p:nvSpPr>
        <p:spPr>
          <a:xfrm>
            <a:off x="7220238" y="3002607"/>
            <a:ext cx="1871663" cy="90011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/>
              <a:t>4</a:t>
            </a:r>
            <a:endParaRPr kumimoji="1" lang="ko-Kore-KR" altLang="en-US" sz="3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DB27F0-622D-7C45-B28B-C11B7A906E68}"/>
              </a:ext>
            </a:extLst>
          </p:cNvPr>
          <p:cNvSpPr/>
          <p:nvPr/>
        </p:nvSpPr>
        <p:spPr>
          <a:xfrm>
            <a:off x="7220238" y="3902719"/>
            <a:ext cx="1871663" cy="90011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32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9807B7-B169-0B40-B11C-0EA1B23AED3E}"/>
              </a:ext>
            </a:extLst>
          </p:cNvPr>
          <p:cNvSpPr/>
          <p:nvPr/>
        </p:nvSpPr>
        <p:spPr>
          <a:xfrm>
            <a:off x="7220238" y="2102495"/>
            <a:ext cx="1871663" cy="90011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/>
              <a:t>B</a:t>
            </a:r>
            <a:endParaRPr kumimoji="1" lang="ko-Kore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B87948-3B26-1E4C-81E5-A95CCE411D35}"/>
              </a:ext>
            </a:extLst>
          </p:cNvPr>
          <p:cNvSpPr txBox="1"/>
          <p:nvPr/>
        </p:nvSpPr>
        <p:spPr>
          <a:xfrm>
            <a:off x="5740796" y="4433499"/>
            <a:ext cx="108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4"/>
                </a:solidFill>
              </a:rPr>
              <a:t>(A, B[:-1])</a:t>
            </a:r>
            <a:endParaRPr kumimoji="1" lang="ko-Kore-KR" altLang="en-US" dirty="0">
              <a:solidFill>
                <a:schemeClr val="accent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765B78-380F-2B41-B307-9D5DA5D0F019}"/>
              </a:ext>
            </a:extLst>
          </p:cNvPr>
          <p:cNvSpPr txBox="1"/>
          <p:nvPr/>
        </p:nvSpPr>
        <p:spPr>
          <a:xfrm>
            <a:off x="7612458" y="353338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4"/>
                </a:solidFill>
              </a:rPr>
              <a:t>(A[:-1], B)</a:t>
            </a:r>
            <a:endParaRPr kumimoji="1" lang="ko-Kore-KR" altLang="en-US" dirty="0">
              <a:solidFill>
                <a:schemeClr val="accent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D8C79A-EEF2-914D-B21E-36A1802BB722}"/>
              </a:ext>
            </a:extLst>
          </p:cNvPr>
          <p:cNvSpPr txBox="1"/>
          <p:nvPr/>
        </p:nvSpPr>
        <p:spPr>
          <a:xfrm>
            <a:off x="5546063" y="3533387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4"/>
                </a:solidFill>
              </a:rPr>
              <a:t>(A[:-1], B[:-1])</a:t>
            </a:r>
            <a:endParaRPr kumimoji="1" lang="ko-Kore-KR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09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2238373" y="164083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4061366" y="2047577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78D3FE-3CDF-F041-B2B6-96AFD7D007D8}"/>
              </a:ext>
            </a:extLst>
          </p:cNvPr>
          <p:cNvSpPr/>
          <p:nvPr/>
        </p:nvSpPr>
        <p:spPr>
          <a:xfrm>
            <a:off x="3476912" y="3002607"/>
            <a:ext cx="1871663" cy="90011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/>
              <a:t>A[:-1]</a:t>
            </a:r>
            <a:endParaRPr kumimoji="1" lang="ko-Kore-KR" altLang="en-US" sz="3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E74BC-DBF5-994F-A827-C9F530C7A4C6}"/>
              </a:ext>
            </a:extLst>
          </p:cNvPr>
          <p:cNvSpPr/>
          <p:nvPr/>
        </p:nvSpPr>
        <p:spPr>
          <a:xfrm>
            <a:off x="3476912" y="3902719"/>
            <a:ext cx="1871663" cy="90011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/>
              <a:t>A</a:t>
            </a:r>
            <a:endParaRPr kumimoji="1" lang="ko-Kore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0401A3-A03B-294C-ABC4-03C6084875AC}"/>
              </a:ext>
            </a:extLst>
          </p:cNvPr>
          <p:cNvSpPr/>
          <p:nvPr/>
        </p:nvSpPr>
        <p:spPr>
          <a:xfrm>
            <a:off x="3476912" y="2102495"/>
            <a:ext cx="1871663" cy="90011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3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BEA36E-FDE0-B84C-A9E6-50A088327C34}"/>
              </a:ext>
            </a:extLst>
          </p:cNvPr>
          <p:cNvSpPr/>
          <p:nvPr/>
        </p:nvSpPr>
        <p:spPr>
          <a:xfrm>
            <a:off x="5348575" y="3002607"/>
            <a:ext cx="1871663" cy="90011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/>
              <a:t>2</a:t>
            </a:r>
            <a:endParaRPr kumimoji="1" lang="ko-Kore-KR" altLang="en-US" sz="3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4DCD0F-ADB2-2340-B56B-421B53A34F0A}"/>
              </a:ext>
            </a:extLst>
          </p:cNvPr>
          <p:cNvSpPr/>
          <p:nvPr/>
        </p:nvSpPr>
        <p:spPr>
          <a:xfrm>
            <a:off x="5348575" y="3902719"/>
            <a:ext cx="1871663" cy="90011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/>
              <a:t>3</a:t>
            </a:r>
            <a:endParaRPr kumimoji="1" lang="ko-Kore-KR" altLang="en-US" sz="3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A4A5AA-8B0C-3849-8E1E-ACBC967F003B}"/>
              </a:ext>
            </a:extLst>
          </p:cNvPr>
          <p:cNvSpPr/>
          <p:nvPr/>
        </p:nvSpPr>
        <p:spPr>
          <a:xfrm>
            <a:off x="5348575" y="2102495"/>
            <a:ext cx="1871663" cy="90011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/>
              <a:t>B[:-1]</a:t>
            </a:r>
            <a:endParaRPr kumimoji="1" lang="ko-Kore-KR" altLang="en-US" sz="3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54C808-FFB2-6F47-98ED-23D7E7D6A539}"/>
              </a:ext>
            </a:extLst>
          </p:cNvPr>
          <p:cNvSpPr/>
          <p:nvPr/>
        </p:nvSpPr>
        <p:spPr>
          <a:xfrm>
            <a:off x="7220238" y="3002607"/>
            <a:ext cx="1871663" cy="90011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/>
              <a:t>4</a:t>
            </a:r>
            <a:endParaRPr kumimoji="1" lang="ko-Kore-KR" altLang="en-US" sz="3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DB27F0-622D-7C45-B28B-C11B7A906E68}"/>
              </a:ext>
            </a:extLst>
          </p:cNvPr>
          <p:cNvSpPr/>
          <p:nvPr/>
        </p:nvSpPr>
        <p:spPr>
          <a:xfrm>
            <a:off x="7220238" y="3902719"/>
            <a:ext cx="1871663" cy="90011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/>
              <a:t>min(4)</a:t>
            </a:r>
            <a:endParaRPr kumimoji="1" lang="ko-Kore-KR" altLang="en-US" sz="2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9807B7-B169-0B40-B11C-0EA1B23AED3E}"/>
              </a:ext>
            </a:extLst>
          </p:cNvPr>
          <p:cNvSpPr/>
          <p:nvPr/>
        </p:nvSpPr>
        <p:spPr>
          <a:xfrm>
            <a:off x="7220238" y="2102495"/>
            <a:ext cx="1871663" cy="90011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/>
              <a:t>B</a:t>
            </a:r>
            <a:endParaRPr kumimoji="1" lang="ko-Kore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B87948-3B26-1E4C-81E5-A95CCE411D35}"/>
              </a:ext>
            </a:extLst>
          </p:cNvPr>
          <p:cNvSpPr txBox="1"/>
          <p:nvPr/>
        </p:nvSpPr>
        <p:spPr>
          <a:xfrm>
            <a:off x="5740796" y="4433499"/>
            <a:ext cx="108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4"/>
                </a:solidFill>
              </a:rPr>
              <a:t>(A, B[:-1])</a:t>
            </a:r>
            <a:endParaRPr kumimoji="1" lang="ko-Kore-KR" altLang="en-US" dirty="0">
              <a:solidFill>
                <a:schemeClr val="accent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765B78-380F-2B41-B307-9D5DA5D0F019}"/>
              </a:ext>
            </a:extLst>
          </p:cNvPr>
          <p:cNvSpPr txBox="1"/>
          <p:nvPr/>
        </p:nvSpPr>
        <p:spPr>
          <a:xfrm>
            <a:off x="7612458" y="353338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4"/>
                </a:solidFill>
              </a:rPr>
              <a:t>(A[:-1], B)</a:t>
            </a:r>
            <a:endParaRPr kumimoji="1" lang="ko-Kore-KR" altLang="en-US" dirty="0">
              <a:solidFill>
                <a:schemeClr val="accent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D8C79A-EEF2-914D-B21E-36A1802BB722}"/>
              </a:ext>
            </a:extLst>
          </p:cNvPr>
          <p:cNvSpPr txBox="1"/>
          <p:nvPr/>
        </p:nvSpPr>
        <p:spPr>
          <a:xfrm>
            <a:off x="5546063" y="3533387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4"/>
                </a:solidFill>
              </a:rPr>
              <a:t>(A[:-1], B[:-1])</a:t>
            </a:r>
            <a:endParaRPr kumimoji="1" lang="ko-Kore-KR" altLang="en-US" dirty="0">
              <a:solidFill>
                <a:schemeClr val="accent4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8BB2161-7D2B-CE4D-ACEB-98F4E744FCE7}"/>
              </a:ext>
            </a:extLst>
          </p:cNvPr>
          <p:cNvCxnSpPr/>
          <p:nvPr/>
        </p:nvCxnSpPr>
        <p:spPr>
          <a:xfrm>
            <a:off x="6828017" y="4433499"/>
            <a:ext cx="784441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72FDA5E-1CF9-D946-9FC7-741A120359A2}"/>
              </a:ext>
            </a:extLst>
          </p:cNvPr>
          <p:cNvSpPr txBox="1"/>
          <p:nvPr/>
        </p:nvSpPr>
        <p:spPr>
          <a:xfrm>
            <a:off x="4652866" y="5379777"/>
            <a:ext cx="3502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삽입할 때 비용</a:t>
            </a:r>
            <a:endParaRPr kumimoji="1" lang="en-US" altLang="ko-KR" dirty="0"/>
          </a:p>
          <a:p>
            <a:pPr algn="ctr"/>
            <a:r>
              <a:rPr kumimoji="1" lang="en" altLang="ko-Kore-KR" dirty="0" err="1"/>
              <a:t>min_edit_distance</a:t>
            </a:r>
            <a:r>
              <a:rPr kumimoji="1" lang="en" altLang="ko-Kore-KR" dirty="0"/>
              <a:t>(A, B[:-1]) + 1 = 4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04740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2238373" y="164083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4061366" y="2047577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78D3FE-3CDF-F041-B2B6-96AFD7D007D8}"/>
              </a:ext>
            </a:extLst>
          </p:cNvPr>
          <p:cNvSpPr/>
          <p:nvPr/>
        </p:nvSpPr>
        <p:spPr>
          <a:xfrm>
            <a:off x="3476912" y="3002607"/>
            <a:ext cx="1871663" cy="90011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/>
              <a:t>A[:-1]</a:t>
            </a:r>
            <a:endParaRPr kumimoji="1" lang="ko-Kore-KR" altLang="en-US" sz="3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E74BC-DBF5-994F-A827-C9F530C7A4C6}"/>
              </a:ext>
            </a:extLst>
          </p:cNvPr>
          <p:cNvSpPr/>
          <p:nvPr/>
        </p:nvSpPr>
        <p:spPr>
          <a:xfrm>
            <a:off x="3476912" y="3902719"/>
            <a:ext cx="1871663" cy="90011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/>
              <a:t>A</a:t>
            </a:r>
            <a:endParaRPr kumimoji="1" lang="ko-Kore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0401A3-A03B-294C-ABC4-03C6084875AC}"/>
              </a:ext>
            </a:extLst>
          </p:cNvPr>
          <p:cNvSpPr/>
          <p:nvPr/>
        </p:nvSpPr>
        <p:spPr>
          <a:xfrm>
            <a:off x="3476912" y="2102495"/>
            <a:ext cx="1871663" cy="90011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3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BEA36E-FDE0-B84C-A9E6-50A088327C34}"/>
              </a:ext>
            </a:extLst>
          </p:cNvPr>
          <p:cNvSpPr/>
          <p:nvPr/>
        </p:nvSpPr>
        <p:spPr>
          <a:xfrm>
            <a:off x="5348575" y="3002607"/>
            <a:ext cx="1871663" cy="90011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/>
              <a:t>2</a:t>
            </a:r>
            <a:endParaRPr kumimoji="1" lang="ko-Kore-KR" altLang="en-US" sz="3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4DCD0F-ADB2-2340-B56B-421B53A34F0A}"/>
              </a:ext>
            </a:extLst>
          </p:cNvPr>
          <p:cNvSpPr/>
          <p:nvPr/>
        </p:nvSpPr>
        <p:spPr>
          <a:xfrm>
            <a:off x="5348575" y="3902719"/>
            <a:ext cx="1871663" cy="90011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/>
              <a:t>3</a:t>
            </a:r>
            <a:endParaRPr kumimoji="1" lang="ko-Kore-KR" altLang="en-US" sz="3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A4A5AA-8B0C-3849-8E1E-ACBC967F003B}"/>
              </a:ext>
            </a:extLst>
          </p:cNvPr>
          <p:cNvSpPr/>
          <p:nvPr/>
        </p:nvSpPr>
        <p:spPr>
          <a:xfrm>
            <a:off x="5348575" y="2102495"/>
            <a:ext cx="1871663" cy="90011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/>
              <a:t>B[:-1]</a:t>
            </a:r>
            <a:endParaRPr kumimoji="1" lang="ko-Kore-KR" altLang="en-US" sz="3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54C808-FFB2-6F47-98ED-23D7E7D6A539}"/>
              </a:ext>
            </a:extLst>
          </p:cNvPr>
          <p:cNvSpPr/>
          <p:nvPr/>
        </p:nvSpPr>
        <p:spPr>
          <a:xfrm>
            <a:off x="7220238" y="3002607"/>
            <a:ext cx="1871663" cy="90011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/>
              <a:t>4</a:t>
            </a:r>
            <a:endParaRPr kumimoji="1" lang="ko-Kore-KR" altLang="en-US" sz="3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DB27F0-622D-7C45-B28B-C11B7A906E68}"/>
              </a:ext>
            </a:extLst>
          </p:cNvPr>
          <p:cNvSpPr/>
          <p:nvPr/>
        </p:nvSpPr>
        <p:spPr>
          <a:xfrm>
            <a:off x="7220238" y="3902719"/>
            <a:ext cx="1871663" cy="90011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/>
              <a:t>min(4, 5)</a:t>
            </a:r>
            <a:endParaRPr kumimoji="1" lang="ko-Kore-KR" altLang="en-US" sz="2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9807B7-B169-0B40-B11C-0EA1B23AED3E}"/>
              </a:ext>
            </a:extLst>
          </p:cNvPr>
          <p:cNvSpPr/>
          <p:nvPr/>
        </p:nvSpPr>
        <p:spPr>
          <a:xfrm>
            <a:off x="7220238" y="2102495"/>
            <a:ext cx="1871663" cy="90011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/>
              <a:t>B</a:t>
            </a:r>
            <a:endParaRPr kumimoji="1" lang="ko-Kore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B87948-3B26-1E4C-81E5-A95CCE411D35}"/>
              </a:ext>
            </a:extLst>
          </p:cNvPr>
          <p:cNvSpPr txBox="1"/>
          <p:nvPr/>
        </p:nvSpPr>
        <p:spPr>
          <a:xfrm>
            <a:off x="5740796" y="4433499"/>
            <a:ext cx="108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4"/>
                </a:solidFill>
              </a:rPr>
              <a:t>(A, B[:-1])</a:t>
            </a:r>
            <a:endParaRPr kumimoji="1" lang="ko-Kore-KR" altLang="en-US" dirty="0">
              <a:solidFill>
                <a:schemeClr val="accent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765B78-380F-2B41-B307-9D5DA5D0F019}"/>
              </a:ext>
            </a:extLst>
          </p:cNvPr>
          <p:cNvSpPr txBox="1"/>
          <p:nvPr/>
        </p:nvSpPr>
        <p:spPr>
          <a:xfrm>
            <a:off x="7612458" y="353338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4"/>
                </a:solidFill>
              </a:rPr>
              <a:t>(A[:-1], B)</a:t>
            </a:r>
            <a:endParaRPr kumimoji="1" lang="ko-Kore-KR" altLang="en-US" dirty="0">
              <a:solidFill>
                <a:schemeClr val="accent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D8C79A-EEF2-914D-B21E-36A1802BB722}"/>
              </a:ext>
            </a:extLst>
          </p:cNvPr>
          <p:cNvSpPr txBox="1"/>
          <p:nvPr/>
        </p:nvSpPr>
        <p:spPr>
          <a:xfrm>
            <a:off x="5546063" y="3533387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4"/>
                </a:solidFill>
              </a:rPr>
              <a:t>(A[:-1], B[:-1])</a:t>
            </a:r>
            <a:endParaRPr kumimoji="1" lang="ko-Kore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F68FB35-51BB-5547-930C-A02952280748}"/>
              </a:ext>
            </a:extLst>
          </p:cNvPr>
          <p:cNvCxnSpPr>
            <a:cxnSpLocks/>
          </p:cNvCxnSpPr>
          <p:nvPr/>
        </p:nvCxnSpPr>
        <p:spPr>
          <a:xfrm>
            <a:off x="8738095" y="3579063"/>
            <a:ext cx="0" cy="64731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62960F2-E37B-3D4A-A392-3942238D7F9F}"/>
              </a:ext>
            </a:extLst>
          </p:cNvPr>
          <p:cNvSpPr txBox="1"/>
          <p:nvPr/>
        </p:nvSpPr>
        <p:spPr>
          <a:xfrm>
            <a:off x="4653700" y="5379777"/>
            <a:ext cx="3500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삭제할 때 비용</a:t>
            </a:r>
            <a:endParaRPr kumimoji="1" lang="en-US" altLang="ko-KR" dirty="0"/>
          </a:p>
          <a:p>
            <a:pPr algn="ctr"/>
            <a:r>
              <a:rPr kumimoji="1" lang="en" altLang="ko-Kore-KR" dirty="0" err="1"/>
              <a:t>min_edit_distance</a:t>
            </a:r>
            <a:r>
              <a:rPr kumimoji="1" lang="en" altLang="ko-Kore-KR" dirty="0"/>
              <a:t>(</a:t>
            </a:r>
            <a:r>
              <a:rPr kumimoji="1" lang="en-US" altLang="ko-Kore-KR" dirty="0"/>
              <a:t>A[:-1]</a:t>
            </a:r>
            <a:r>
              <a:rPr kumimoji="1" lang="en" altLang="ko-Kore-KR" dirty="0"/>
              <a:t>, B) + 1 = 5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92718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2238373" y="164083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4061366" y="2047577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78D3FE-3CDF-F041-B2B6-96AFD7D007D8}"/>
              </a:ext>
            </a:extLst>
          </p:cNvPr>
          <p:cNvSpPr/>
          <p:nvPr/>
        </p:nvSpPr>
        <p:spPr>
          <a:xfrm>
            <a:off x="3476912" y="3002607"/>
            <a:ext cx="1871663" cy="90011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/>
              <a:t>A[:-1]</a:t>
            </a:r>
            <a:endParaRPr kumimoji="1" lang="ko-Kore-KR" altLang="en-US" sz="3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E74BC-DBF5-994F-A827-C9F530C7A4C6}"/>
              </a:ext>
            </a:extLst>
          </p:cNvPr>
          <p:cNvSpPr/>
          <p:nvPr/>
        </p:nvSpPr>
        <p:spPr>
          <a:xfrm>
            <a:off x="3476912" y="3902719"/>
            <a:ext cx="1871663" cy="90011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/>
              <a:t>A</a:t>
            </a:r>
            <a:endParaRPr kumimoji="1" lang="ko-Kore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0401A3-A03B-294C-ABC4-03C6084875AC}"/>
              </a:ext>
            </a:extLst>
          </p:cNvPr>
          <p:cNvSpPr/>
          <p:nvPr/>
        </p:nvSpPr>
        <p:spPr>
          <a:xfrm>
            <a:off x="3476912" y="2102495"/>
            <a:ext cx="1871663" cy="90011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3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BEA36E-FDE0-B84C-A9E6-50A088327C34}"/>
              </a:ext>
            </a:extLst>
          </p:cNvPr>
          <p:cNvSpPr/>
          <p:nvPr/>
        </p:nvSpPr>
        <p:spPr>
          <a:xfrm>
            <a:off x="5348575" y="3002607"/>
            <a:ext cx="1871663" cy="90011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/>
              <a:t>2</a:t>
            </a:r>
            <a:endParaRPr kumimoji="1" lang="ko-Kore-KR" altLang="en-US" sz="3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4DCD0F-ADB2-2340-B56B-421B53A34F0A}"/>
              </a:ext>
            </a:extLst>
          </p:cNvPr>
          <p:cNvSpPr/>
          <p:nvPr/>
        </p:nvSpPr>
        <p:spPr>
          <a:xfrm>
            <a:off x="5348575" y="3902719"/>
            <a:ext cx="1871663" cy="90011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/>
              <a:t>3</a:t>
            </a:r>
            <a:endParaRPr kumimoji="1" lang="ko-Kore-KR" altLang="en-US" sz="3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A4A5AA-8B0C-3849-8E1E-ACBC967F003B}"/>
              </a:ext>
            </a:extLst>
          </p:cNvPr>
          <p:cNvSpPr/>
          <p:nvPr/>
        </p:nvSpPr>
        <p:spPr>
          <a:xfrm>
            <a:off x="5348575" y="2102495"/>
            <a:ext cx="1871663" cy="90011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/>
              <a:t>B[:-1]</a:t>
            </a:r>
            <a:endParaRPr kumimoji="1" lang="ko-Kore-KR" altLang="en-US" sz="3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54C808-FFB2-6F47-98ED-23D7E7D6A539}"/>
              </a:ext>
            </a:extLst>
          </p:cNvPr>
          <p:cNvSpPr/>
          <p:nvPr/>
        </p:nvSpPr>
        <p:spPr>
          <a:xfrm>
            <a:off x="7220238" y="3002607"/>
            <a:ext cx="1871663" cy="90011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/>
              <a:t>4</a:t>
            </a:r>
            <a:endParaRPr kumimoji="1" lang="ko-Kore-KR" altLang="en-US" sz="3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DB27F0-622D-7C45-B28B-C11B7A906E68}"/>
              </a:ext>
            </a:extLst>
          </p:cNvPr>
          <p:cNvSpPr/>
          <p:nvPr/>
        </p:nvSpPr>
        <p:spPr>
          <a:xfrm>
            <a:off x="7220238" y="3902719"/>
            <a:ext cx="1871663" cy="90011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/>
              <a:t>min(4, 5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4</a:t>
            </a:r>
            <a:r>
              <a:rPr kumimoji="1" lang="en-US" altLang="ko-Kore-KR" sz="2000" dirty="0"/>
              <a:t>)</a:t>
            </a:r>
            <a:endParaRPr kumimoji="1" lang="ko-Kore-KR" altLang="en-US" sz="2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9807B7-B169-0B40-B11C-0EA1B23AED3E}"/>
              </a:ext>
            </a:extLst>
          </p:cNvPr>
          <p:cNvSpPr/>
          <p:nvPr/>
        </p:nvSpPr>
        <p:spPr>
          <a:xfrm>
            <a:off x="7220238" y="2102495"/>
            <a:ext cx="1871663" cy="90011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/>
              <a:t>B</a:t>
            </a:r>
            <a:endParaRPr kumimoji="1" lang="ko-Kore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B87948-3B26-1E4C-81E5-A95CCE411D35}"/>
              </a:ext>
            </a:extLst>
          </p:cNvPr>
          <p:cNvSpPr txBox="1"/>
          <p:nvPr/>
        </p:nvSpPr>
        <p:spPr>
          <a:xfrm>
            <a:off x="5740796" y="4433499"/>
            <a:ext cx="108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4"/>
                </a:solidFill>
              </a:rPr>
              <a:t>(A, B[:-1])</a:t>
            </a:r>
            <a:endParaRPr kumimoji="1" lang="ko-Kore-KR" altLang="en-US" dirty="0">
              <a:solidFill>
                <a:schemeClr val="accent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765B78-380F-2B41-B307-9D5DA5D0F019}"/>
              </a:ext>
            </a:extLst>
          </p:cNvPr>
          <p:cNvSpPr txBox="1"/>
          <p:nvPr/>
        </p:nvSpPr>
        <p:spPr>
          <a:xfrm>
            <a:off x="7612458" y="353338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4"/>
                </a:solidFill>
              </a:rPr>
              <a:t>(A[:-1], B)</a:t>
            </a:r>
            <a:endParaRPr kumimoji="1" lang="ko-Kore-KR" altLang="en-US" dirty="0">
              <a:solidFill>
                <a:schemeClr val="accent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D8C79A-EEF2-914D-B21E-36A1802BB722}"/>
              </a:ext>
            </a:extLst>
          </p:cNvPr>
          <p:cNvSpPr txBox="1"/>
          <p:nvPr/>
        </p:nvSpPr>
        <p:spPr>
          <a:xfrm>
            <a:off x="5546063" y="3533387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4"/>
                </a:solidFill>
              </a:rPr>
              <a:t>(A[:-1], B[:-1])</a:t>
            </a:r>
            <a:endParaRPr kumimoji="1" lang="ko-Kore-KR" altLang="en-US" dirty="0">
              <a:solidFill>
                <a:schemeClr val="accent4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3DDBB1A-220A-CC47-875B-026700C27AE9}"/>
              </a:ext>
            </a:extLst>
          </p:cNvPr>
          <p:cNvCxnSpPr>
            <a:cxnSpLocks/>
          </p:cNvCxnSpPr>
          <p:nvPr/>
        </p:nvCxnSpPr>
        <p:spPr>
          <a:xfrm>
            <a:off x="6657975" y="3533387"/>
            <a:ext cx="954483" cy="65285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5A7F6F6-5311-4249-ACEC-E059F8571346}"/>
              </a:ext>
            </a:extLst>
          </p:cNvPr>
          <p:cNvSpPr txBox="1"/>
          <p:nvPr/>
        </p:nvSpPr>
        <p:spPr>
          <a:xfrm>
            <a:off x="4458135" y="5379777"/>
            <a:ext cx="3891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교체할 때 비용</a:t>
            </a:r>
            <a:endParaRPr kumimoji="1" lang="en-US" altLang="ko-KR" dirty="0"/>
          </a:p>
          <a:p>
            <a:pPr algn="ctr"/>
            <a:r>
              <a:rPr kumimoji="1" lang="en" altLang="ko-Kore-KR" dirty="0" err="1"/>
              <a:t>min_edit_distance</a:t>
            </a:r>
            <a:r>
              <a:rPr kumimoji="1" lang="en" altLang="ko-Kore-KR" dirty="0"/>
              <a:t>(</a:t>
            </a:r>
            <a:r>
              <a:rPr kumimoji="1" lang="en-US" altLang="ko-Kore-KR" dirty="0"/>
              <a:t>A[:-1]</a:t>
            </a:r>
            <a:r>
              <a:rPr kumimoji="1" lang="en" altLang="ko-Kore-KR" dirty="0"/>
              <a:t>, B</a:t>
            </a:r>
            <a:r>
              <a:rPr kumimoji="1" lang="en-US" altLang="ko-KR" dirty="0"/>
              <a:t>[:-1]</a:t>
            </a:r>
            <a:r>
              <a:rPr kumimoji="1" lang="en" altLang="ko-Kore-KR" dirty="0"/>
              <a:t>) + </a:t>
            </a:r>
            <a:r>
              <a:rPr kumimoji="1" lang="en-US" altLang="ko-KR" dirty="0"/>
              <a:t>2</a:t>
            </a:r>
            <a:r>
              <a:rPr kumimoji="1" lang="en" altLang="ko-Kore-KR" dirty="0"/>
              <a:t> = </a:t>
            </a:r>
            <a:r>
              <a:rPr kumimoji="1" lang="en-US" altLang="ko-KR" dirty="0"/>
              <a:t>4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0693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9F8897-5B54-B44A-9222-C3195873B8F5}"/>
              </a:ext>
            </a:extLst>
          </p:cNvPr>
          <p:cNvSpPr txBox="1"/>
          <p:nvPr/>
        </p:nvSpPr>
        <p:spPr>
          <a:xfrm>
            <a:off x="2238373" y="164083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A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6D246-7D39-D447-B4EC-EB07456F0281}"/>
              </a:ext>
            </a:extLst>
          </p:cNvPr>
          <p:cNvSpPr txBox="1"/>
          <p:nvPr/>
        </p:nvSpPr>
        <p:spPr>
          <a:xfrm>
            <a:off x="4061366" y="2047577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B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D78D3FE-3CDF-F041-B2B6-96AFD7D007D8}"/>
              </a:ext>
            </a:extLst>
          </p:cNvPr>
          <p:cNvSpPr/>
          <p:nvPr/>
        </p:nvSpPr>
        <p:spPr>
          <a:xfrm>
            <a:off x="3476912" y="3002607"/>
            <a:ext cx="1871663" cy="90011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/>
              <a:t>A[:-1]</a:t>
            </a:r>
            <a:endParaRPr kumimoji="1" lang="ko-Kore-KR" altLang="en-US" sz="3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E74BC-DBF5-994F-A827-C9F530C7A4C6}"/>
              </a:ext>
            </a:extLst>
          </p:cNvPr>
          <p:cNvSpPr/>
          <p:nvPr/>
        </p:nvSpPr>
        <p:spPr>
          <a:xfrm>
            <a:off x="3476912" y="3902719"/>
            <a:ext cx="1871663" cy="90011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/>
              <a:t>A</a:t>
            </a:r>
            <a:endParaRPr kumimoji="1" lang="ko-Kore-KR" altLang="en-US" sz="3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0401A3-A03B-294C-ABC4-03C6084875AC}"/>
              </a:ext>
            </a:extLst>
          </p:cNvPr>
          <p:cNvSpPr/>
          <p:nvPr/>
        </p:nvSpPr>
        <p:spPr>
          <a:xfrm>
            <a:off x="3476912" y="2102495"/>
            <a:ext cx="1871663" cy="90011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3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BEA36E-FDE0-B84C-A9E6-50A088327C34}"/>
              </a:ext>
            </a:extLst>
          </p:cNvPr>
          <p:cNvSpPr/>
          <p:nvPr/>
        </p:nvSpPr>
        <p:spPr>
          <a:xfrm>
            <a:off x="5348575" y="3002607"/>
            <a:ext cx="1871663" cy="90011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/>
              <a:t>2</a:t>
            </a:r>
            <a:endParaRPr kumimoji="1" lang="ko-Kore-KR" altLang="en-US" sz="3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4DCD0F-ADB2-2340-B56B-421B53A34F0A}"/>
              </a:ext>
            </a:extLst>
          </p:cNvPr>
          <p:cNvSpPr/>
          <p:nvPr/>
        </p:nvSpPr>
        <p:spPr>
          <a:xfrm>
            <a:off x="5348575" y="3902719"/>
            <a:ext cx="1871663" cy="90011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/>
              <a:t>3</a:t>
            </a:r>
            <a:endParaRPr kumimoji="1" lang="ko-Kore-KR" altLang="en-US" sz="3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A4A5AA-8B0C-3849-8E1E-ACBC967F003B}"/>
              </a:ext>
            </a:extLst>
          </p:cNvPr>
          <p:cNvSpPr/>
          <p:nvPr/>
        </p:nvSpPr>
        <p:spPr>
          <a:xfrm>
            <a:off x="5348575" y="2102495"/>
            <a:ext cx="1871663" cy="90011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/>
              <a:t>B[:-1]</a:t>
            </a:r>
            <a:endParaRPr kumimoji="1" lang="ko-Kore-KR" altLang="en-US" sz="3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E54C808-FFB2-6F47-98ED-23D7E7D6A539}"/>
              </a:ext>
            </a:extLst>
          </p:cNvPr>
          <p:cNvSpPr/>
          <p:nvPr/>
        </p:nvSpPr>
        <p:spPr>
          <a:xfrm>
            <a:off x="7220238" y="3002607"/>
            <a:ext cx="1871663" cy="90011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/>
              <a:t>4</a:t>
            </a:r>
            <a:endParaRPr kumimoji="1" lang="ko-Kore-KR" altLang="en-US" sz="3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DB27F0-622D-7C45-B28B-C11B7A906E68}"/>
              </a:ext>
            </a:extLst>
          </p:cNvPr>
          <p:cNvSpPr/>
          <p:nvPr/>
        </p:nvSpPr>
        <p:spPr>
          <a:xfrm>
            <a:off x="7220238" y="3902719"/>
            <a:ext cx="1871663" cy="90011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/>
              <a:t>min(4, 5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4</a:t>
            </a:r>
            <a:r>
              <a:rPr kumimoji="1" lang="en-US" altLang="ko-Kore-KR" sz="2000" dirty="0"/>
              <a:t>)</a:t>
            </a:r>
            <a:endParaRPr kumimoji="1" lang="ko-Kore-KR" altLang="en-US" sz="2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9807B7-B169-0B40-B11C-0EA1B23AED3E}"/>
              </a:ext>
            </a:extLst>
          </p:cNvPr>
          <p:cNvSpPr/>
          <p:nvPr/>
        </p:nvSpPr>
        <p:spPr>
          <a:xfrm>
            <a:off x="7220238" y="2102495"/>
            <a:ext cx="1871663" cy="900112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/>
              <a:t>B</a:t>
            </a:r>
            <a:endParaRPr kumimoji="1" lang="ko-Kore-KR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B87948-3B26-1E4C-81E5-A95CCE411D35}"/>
              </a:ext>
            </a:extLst>
          </p:cNvPr>
          <p:cNvSpPr txBox="1"/>
          <p:nvPr/>
        </p:nvSpPr>
        <p:spPr>
          <a:xfrm>
            <a:off x="5740796" y="4433499"/>
            <a:ext cx="108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4"/>
                </a:solidFill>
              </a:rPr>
              <a:t>(A, B[:-1])</a:t>
            </a:r>
            <a:endParaRPr kumimoji="1" lang="ko-Kore-KR" altLang="en-US" dirty="0">
              <a:solidFill>
                <a:schemeClr val="accent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765B78-380F-2B41-B307-9D5DA5D0F019}"/>
              </a:ext>
            </a:extLst>
          </p:cNvPr>
          <p:cNvSpPr txBox="1"/>
          <p:nvPr/>
        </p:nvSpPr>
        <p:spPr>
          <a:xfrm>
            <a:off x="7612458" y="353338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4"/>
                </a:solidFill>
              </a:rPr>
              <a:t>(A[:-1], B)</a:t>
            </a:r>
            <a:endParaRPr kumimoji="1" lang="ko-Kore-KR" altLang="en-US" dirty="0">
              <a:solidFill>
                <a:schemeClr val="accent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D8C79A-EEF2-914D-B21E-36A1802BB722}"/>
              </a:ext>
            </a:extLst>
          </p:cNvPr>
          <p:cNvSpPr txBox="1"/>
          <p:nvPr/>
        </p:nvSpPr>
        <p:spPr>
          <a:xfrm>
            <a:off x="5546063" y="3533387"/>
            <a:ext cx="14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4"/>
                </a:solidFill>
              </a:rPr>
              <a:t>(A[:-1], B[:-1])</a:t>
            </a:r>
            <a:endParaRPr kumimoji="1" lang="ko-Kore-KR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381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278</Words>
  <Application>Microsoft Macintosh PowerPoint</Application>
  <PresentationFormat>와이드스크린</PresentationFormat>
  <Paragraphs>70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민수 하</dc:creator>
  <cp:lastModifiedBy>민수 하</cp:lastModifiedBy>
  <cp:revision>1</cp:revision>
  <dcterms:created xsi:type="dcterms:W3CDTF">2020-12-27T09:50:34Z</dcterms:created>
  <dcterms:modified xsi:type="dcterms:W3CDTF">2020-12-27T09:58:15Z</dcterms:modified>
</cp:coreProperties>
</file>