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6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6" r:id="rId18"/>
    <p:sldId id="275" r:id="rId19"/>
    <p:sldId id="277" r:id="rId20"/>
    <p:sldId id="278" r:id="rId21"/>
    <p:sldId id="315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10" r:id="rId53"/>
    <p:sldId id="311" r:id="rId54"/>
    <p:sldId id="312" r:id="rId55"/>
    <p:sldId id="313" r:id="rId56"/>
    <p:sldId id="314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5748"/>
  </p:normalViewPr>
  <p:slideViewPr>
    <p:cSldViewPr snapToGrid="0" snapToObjects="1">
      <p:cViewPr varScale="1">
        <p:scale>
          <a:sx n="90" d="100"/>
          <a:sy n="90" d="100"/>
        </p:scale>
        <p:origin x="23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8702DA-81DF-7744-B617-A26F14FE7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8BA193-5043-B345-80F1-AF33C2CD1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B05D2D-1D89-9B4F-96C8-D09E27D04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1EBDA-8696-9546-A85E-4BDAE9FEB4A1}" type="datetimeFigureOut">
              <a:rPr kumimoji="1" lang="ko-Kore-KR" altLang="en-US" smtClean="0"/>
              <a:t>2020. 12. 27.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CEA00C-4E3B-2542-8B36-1D3912D62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4DD466-C5D7-AC44-94F9-7EF1EE6F7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F28C5-C7BB-BE49-8920-E6DA610F81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03218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77F303-B2F6-E44B-B190-F8145BF3D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F7D6A6-9AAB-0845-AACD-26D64AA18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973625-1157-BE4F-841F-FBC3F56C5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1EBDA-8696-9546-A85E-4BDAE9FEB4A1}" type="datetimeFigureOut">
              <a:rPr kumimoji="1" lang="ko-Kore-KR" altLang="en-US" smtClean="0"/>
              <a:t>2020. 12. 27.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E1E965-0610-BE4C-8FE6-500BCEB5A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8897C9-5C9E-624F-B506-FB2800498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F28C5-C7BB-BE49-8920-E6DA610F81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21750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F1A603-E332-994E-9EBC-5AAD8B2444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543AED-0CD4-9F4E-9572-504DBB5FB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A40C8B-C256-A74D-B43A-349FA5F96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1EBDA-8696-9546-A85E-4BDAE9FEB4A1}" type="datetimeFigureOut">
              <a:rPr kumimoji="1" lang="ko-Kore-KR" altLang="en-US" smtClean="0"/>
              <a:t>2020. 12. 27.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AC80D4-00B4-C64B-820C-32C55D9D4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2D53A6-B84A-6448-8505-14C4E3C5A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F28C5-C7BB-BE49-8920-E6DA610F81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35386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6AE51-A273-3946-B97F-9E5AFBE4C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C8299F-5EE5-0D48-9F9B-9733E0BE2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A33DF0-DA6B-AB40-AE88-90354A87F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1EBDA-8696-9546-A85E-4BDAE9FEB4A1}" type="datetimeFigureOut">
              <a:rPr kumimoji="1" lang="ko-Kore-KR" altLang="en-US" smtClean="0"/>
              <a:t>2020. 12. 27.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6E2C09-9E6C-564F-8487-F1A6C67CA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88CF78-FBA1-714F-B13A-2411104D6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F28C5-C7BB-BE49-8920-E6DA610F81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6283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D0570-590B-1D49-A262-17A3885EA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8264A3-BDBA-3C4E-874A-AB0778F1F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EC400D-4757-8F45-A04F-5850C450A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1EBDA-8696-9546-A85E-4BDAE9FEB4A1}" type="datetimeFigureOut">
              <a:rPr kumimoji="1" lang="ko-Kore-KR" altLang="en-US" smtClean="0"/>
              <a:t>2020. 12. 27.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68A309-DCD9-E540-92C0-CC4A9E266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48FB2C-C723-8A45-82CC-E3DB4C998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F28C5-C7BB-BE49-8920-E6DA610F81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69832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B0DB3-E968-454B-BA79-86F7759B6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AD8193-3524-DF4F-94EF-D587946A47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9600C6-7596-6843-AAF7-3A1A85C3D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E991DC-50F1-1B4C-9925-D256A33E3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1EBDA-8696-9546-A85E-4BDAE9FEB4A1}" type="datetimeFigureOut">
              <a:rPr kumimoji="1" lang="ko-Kore-KR" altLang="en-US" smtClean="0"/>
              <a:t>2020. 12. 27.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DBBA63-D885-6547-8BBB-AAC3ECDAE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2F7692-589A-5941-9D56-CE80F83FA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F28C5-C7BB-BE49-8920-E6DA610F81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49444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134E9-0F94-E24A-9D45-4B055AAE3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11EB76-AB82-9B4A-83D4-57C9345FD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ED3F2F-243E-124C-AFBD-72F8D304D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F54110-30A1-0A47-B211-03091648EC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3B4E0E-444E-5D4E-868D-563F673521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17F64D-FA63-2946-8984-C87E14BC8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1EBDA-8696-9546-A85E-4BDAE9FEB4A1}" type="datetimeFigureOut">
              <a:rPr kumimoji="1" lang="ko-Kore-KR" altLang="en-US" smtClean="0"/>
              <a:t>2020. 12. 27.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C0671D4-2A5A-E343-858D-6F84A7205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2FD0FD-1A68-5246-BE43-C3E48D1A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F28C5-C7BB-BE49-8920-E6DA610F81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16907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58D940-D000-7343-8088-8887F4959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64CC06D-4EED-8A40-8691-3CDE2FCC7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1EBDA-8696-9546-A85E-4BDAE9FEB4A1}" type="datetimeFigureOut">
              <a:rPr kumimoji="1" lang="ko-Kore-KR" altLang="en-US" smtClean="0"/>
              <a:t>2020. 12. 27.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2E396C-66A8-B249-9A68-0EDD18895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D3CDB5-37A2-034B-B197-C90B97B75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F28C5-C7BB-BE49-8920-E6DA610F81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1332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C307170-8BAE-FC4C-82F8-1A9269BF2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1EBDA-8696-9546-A85E-4BDAE9FEB4A1}" type="datetimeFigureOut">
              <a:rPr kumimoji="1" lang="ko-Kore-KR" altLang="en-US" smtClean="0"/>
              <a:t>2020. 12. 27.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691231-DB6D-9E42-8B2A-A19B41942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AC6CD8-1473-8740-9DA2-1D73FE709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F28C5-C7BB-BE49-8920-E6DA610F81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69327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B4ED5-5B1A-1845-860A-2AA1C2ACD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4A3D7B-CA65-1A41-BB46-BC6F0CEC3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643E8A-AF67-3A43-86C4-27100E3A4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7F982A-E09E-5746-BC87-927640A70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1EBDA-8696-9546-A85E-4BDAE9FEB4A1}" type="datetimeFigureOut">
              <a:rPr kumimoji="1" lang="ko-Kore-KR" altLang="en-US" smtClean="0"/>
              <a:t>2020. 12. 27.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EDFEE7-3AC3-AB47-8004-BB5C68DD9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5A6E76-80DE-8D45-BA8A-45159BFD2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F28C5-C7BB-BE49-8920-E6DA610F81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3495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25A75-6469-C343-8FB3-8415333E6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4EB977-9A3C-4C47-9B3B-8B31D791B0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E63C4A-5A3E-8A40-8887-B003AAA4F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B2B513-005C-7B4D-86AF-A1C0830E1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1EBDA-8696-9546-A85E-4BDAE9FEB4A1}" type="datetimeFigureOut">
              <a:rPr kumimoji="1" lang="ko-Kore-KR" altLang="en-US" smtClean="0"/>
              <a:t>2020. 12. 27.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1B1F64-2AC3-7941-BB5D-4BA7A17F9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DD0E7A-03A4-3D4E-A42B-C0C2168AD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F28C5-C7BB-BE49-8920-E6DA610F81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35603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65F91B-8296-D544-97AE-7B2DCFD19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1DDFE5-9110-3845-87DB-67EDA8832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8C5A87-5E9F-4344-9233-679E5BC54A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1EBDA-8696-9546-A85E-4BDAE9FEB4A1}" type="datetimeFigureOut">
              <a:rPr kumimoji="1" lang="ko-Kore-KR" altLang="en-US" smtClean="0"/>
              <a:t>2020. 12. 27.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40F61C-F48B-904D-BC6C-8926E9587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99B04C-A673-1947-ABFB-3C31B25813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F28C5-C7BB-BE49-8920-E6DA610F81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4255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22C5AB3-8B02-0543-9EF5-D7C99D81B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198572"/>
              </p:ext>
            </p:extLst>
          </p:nvPr>
        </p:nvGraphicFramePr>
        <p:xfrm>
          <a:off x="823911" y="1173808"/>
          <a:ext cx="10544177" cy="529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6311">
                  <a:extLst>
                    <a:ext uri="{9D8B030D-6E8A-4147-A177-3AD203B41FA5}">
                      <a16:colId xmlns:a16="http://schemas.microsoft.com/office/drawing/2014/main" val="371685312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214795605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02838308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448527950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319289446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4048526504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493649501"/>
                    </a:ext>
                  </a:extLst>
                </a:gridCol>
              </a:tblGrid>
              <a:tr h="587871"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32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U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67493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ore-KR" altLang="en-US" sz="3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0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1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2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3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4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5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233441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1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679587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2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70082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3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81049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4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1059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5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54716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6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861389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7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5693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9F8897-5B54-B44A-9222-C3195873B8F5}"/>
              </a:ext>
            </a:extLst>
          </p:cNvPr>
          <p:cNvSpPr txBox="1"/>
          <p:nvPr/>
        </p:nvSpPr>
        <p:spPr>
          <a:xfrm>
            <a:off x="823911" y="124078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A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6D246-7D39-D447-B4EC-EB07456F0281}"/>
              </a:ext>
            </a:extLst>
          </p:cNvPr>
          <p:cNvSpPr txBox="1"/>
          <p:nvPr/>
        </p:nvSpPr>
        <p:spPr>
          <a:xfrm>
            <a:off x="2003966" y="117380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B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162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22C5AB3-8B02-0543-9EF5-D7C99D81B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739589"/>
              </p:ext>
            </p:extLst>
          </p:nvPr>
        </p:nvGraphicFramePr>
        <p:xfrm>
          <a:off x="823911" y="1173808"/>
          <a:ext cx="10544177" cy="529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6311">
                  <a:extLst>
                    <a:ext uri="{9D8B030D-6E8A-4147-A177-3AD203B41FA5}">
                      <a16:colId xmlns:a16="http://schemas.microsoft.com/office/drawing/2014/main" val="371685312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214795605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02838308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448527950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319289446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4048526504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493649501"/>
                    </a:ext>
                  </a:extLst>
                </a:gridCol>
              </a:tblGrid>
              <a:tr h="587871"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32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U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67493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ore-KR" altLang="en-US" sz="3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233441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679587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2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70082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3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81049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4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1059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5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54716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6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861389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7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5693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9F8897-5B54-B44A-9222-C3195873B8F5}"/>
              </a:ext>
            </a:extLst>
          </p:cNvPr>
          <p:cNvSpPr txBox="1"/>
          <p:nvPr/>
        </p:nvSpPr>
        <p:spPr>
          <a:xfrm>
            <a:off x="823911" y="124078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A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6D246-7D39-D447-B4EC-EB07456F0281}"/>
              </a:ext>
            </a:extLst>
          </p:cNvPr>
          <p:cNvSpPr txBox="1"/>
          <p:nvPr/>
        </p:nvSpPr>
        <p:spPr>
          <a:xfrm>
            <a:off x="2003966" y="117380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B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C2DCED-19DA-664D-94A8-3D39D0D9C5EB}"/>
              </a:ext>
            </a:extLst>
          </p:cNvPr>
          <p:cNvSpPr txBox="1"/>
          <p:nvPr/>
        </p:nvSpPr>
        <p:spPr>
          <a:xfrm>
            <a:off x="4547337" y="131743"/>
            <a:ext cx="4118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E </a:t>
            </a:r>
            <a:r>
              <a:rPr kumimoji="1" lang="ko-Kore-KR" altLang="en-US" sz="2800" dirty="0"/>
              <a:t>가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YUMMY</a:t>
            </a:r>
            <a:r>
              <a:rPr kumimoji="1" lang="ko-KR" altLang="en-US" sz="2800" dirty="0"/>
              <a:t> 로 편집 비용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32668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22C5AB3-8B02-0543-9EF5-D7C99D81B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910231"/>
              </p:ext>
            </p:extLst>
          </p:nvPr>
        </p:nvGraphicFramePr>
        <p:xfrm>
          <a:off x="823911" y="1173808"/>
          <a:ext cx="10544177" cy="529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6311">
                  <a:extLst>
                    <a:ext uri="{9D8B030D-6E8A-4147-A177-3AD203B41FA5}">
                      <a16:colId xmlns:a16="http://schemas.microsoft.com/office/drawing/2014/main" val="371685312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214795605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02838308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448527950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319289446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4048526504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493649501"/>
                    </a:ext>
                  </a:extLst>
                </a:gridCol>
              </a:tblGrid>
              <a:tr h="587871"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32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U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67493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ore-KR" altLang="en-US" sz="3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233441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679587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2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70082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3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81049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4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1059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5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54716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6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861389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7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5693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9F8897-5B54-B44A-9222-C3195873B8F5}"/>
              </a:ext>
            </a:extLst>
          </p:cNvPr>
          <p:cNvSpPr txBox="1"/>
          <p:nvPr/>
        </p:nvSpPr>
        <p:spPr>
          <a:xfrm>
            <a:off x="823911" y="124078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A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6D246-7D39-D447-B4EC-EB07456F0281}"/>
              </a:ext>
            </a:extLst>
          </p:cNvPr>
          <p:cNvSpPr txBox="1"/>
          <p:nvPr/>
        </p:nvSpPr>
        <p:spPr>
          <a:xfrm>
            <a:off x="2003966" y="117380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B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2C4B41-BA16-0C4B-ABEE-00DFA6BEB332}"/>
              </a:ext>
            </a:extLst>
          </p:cNvPr>
          <p:cNvSpPr txBox="1"/>
          <p:nvPr/>
        </p:nvSpPr>
        <p:spPr>
          <a:xfrm>
            <a:off x="4547337" y="131743"/>
            <a:ext cx="4118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E </a:t>
            </a:r>
            <a:r>
              <a:rPr kumimoji="1" lang="ko-Kore-KR" altLang="en-US" sz="2800" dirty="0"/>
              <a:t>가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YUMMY</a:t>
            </a:r>
            <a:r>
              <a:rPr kumimoji="1" lang="ko-KR" altLang="en-US" sz="2800" dirty="0"/>
              <a:t> 로 편집 비용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99086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22C5AB3-8B02-0543-9EF5-D7C99D81B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296148"/>
              </p:ext>
            </p:extLst>
          </p:nvPr>
        </p:nvGraphicFramePr>
        <p:xfrm>
          <a:off x="823911" y="1173808"/>
          <a:ext cx="10544177" cy="529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6311">
                  <a:extLst>
                    <a:ext uri="{9D8B030D-6E8A-4147-A177-3AD203B41FA5}">
                      <a16:colId xmlns:a16="http://schemas.microsoft.com/office/drawing/2014/main" val="371685312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214795605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02838308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448527950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319289446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4048526504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493649501"/>
                    </a:ext>
                  </a:extLst>
                </a:gridCol>
              </a:tblGrid>
              <a:tr h="587871"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32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U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67493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ore-KR" altLang="en-US" sz="3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7233441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5679587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70082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3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81049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4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1059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5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54716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6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861389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7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5693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9F8897-5B54-B44A-9222-C3195873B8F5}"/>
              </a:ext>
            </a:extLst>
          </p:cNvPr>
          <p:cNvSpPr txBox="1"/>
          <p:nvPr/>
        </p:nvSpPr>
        <p:spPr>
          <a:xfrm>
            <a:off x="823911" y="124078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A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6D246-7D39-D447-B4EC-EB07456F0281}"/>
              </a:ext>
            </a:extLst>
          </p:cNvPr>
          <p:cNvSpPr txBox="1"/>
          <p:nvPr/>
        </p:nvSpPr>
        <p:spPr>
          <a:xfrm>
            <a:off x="2003966" y="117380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B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5C2ACE-3252-E04E-B677-305C0FD27309}"/>
              </a:ext>
            </a:extLst>
          </p:cNvPr>
          <p:cNvSpPr txBox="1"/>
          <p:nvPr/>
        </p:nvSpPr>
        <p:spPr>
          <a:xfrm>
            <a:off x="4547337" y="131743"/>
            <a:ext cx="3283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EC </a:t>
            </a:r>
            <a:r>
              <a:rPr kumimoji="1" lang="ko-Kore-KR" altLang="en-US" sz="2800" dirty="0"/>
              <a:t>가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Y</a:t>
            </a:r>
            <a:r>
              <a:rPr kumimoji="1" lang="ko-KR" altLang="en-US" sz="2800" dirty="0"/>
              <a:t> 로 편집 비용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20153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22C5AB3-8B02-0543-9EF5-D7C99D81B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390547"/>
              </p:ext>
            </p:extLst>
          </p:nvPr>
        </p:nvGraphicFramePr>
        <p:xfrm>
          <a:off x="823911" y="1173808"/>
          <a:ext cx="10544177" cy="529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6311">
                  <a:extLst>
                    <a:ext uri="{9D8B030D-6E8A-4147-A177-3AD203B41FA5}">
                      <a16:colId xmlns:a16="http://schemas.microsoft.com/office/drawing/2014/main" val="371685312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214795605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02838308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448527950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319289446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4048526504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493649501"/>
                    </a:ext>
                  </a:extLst>
                </a:gridCol>
              </a:tblGrid>
              <a:tr h="587871"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32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U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67493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ore-KR" altLang="en-US" sz="3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7233441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5679587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70082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3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81049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4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1059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5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54716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6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861389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7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5693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9F8897-5B54-B44A-9222-C3195873B8F5}"/>
              </a:ext>
            </a:extLst>
          </p:cNvPr>
          <p:cNvSpPr txBox="1"/>
          <p:nvPr/>
        </p:nvSpPr>
        <p:spPr>
          <a:xfrm>
            <a:off x="823911" y="124078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A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6D246-7D39-D447-B4EC-EB07456F0281}"/>
              </a:ext>
            </a:extLst>
          </p:cNvPr>
          <p:cNvSpPr txBox="1"/>
          <p:nvPr/>
        </p:nvSpPr>
        <p:spPr>
          <a:xfrm>
            <a:off x="2003966" y="117380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B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43575A-B4FB-2F46-B24E-3F76EE186AB2}"/>
              </a:ext>
            </a:extLst>
          </p:cNvPr>
          <p:cNvSpPr txBox="1"/>
          <p:nvPr/>
        </p:nvSpPr>
        <p:spPr>
          <a:xfrm>
            <a:off x="4547337" y="131743"/>
            <a:ext cx="3283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EC </a:t>
            </a:r>
            <a:r>
              <a:rPr kumimoji="1" lang="ko-Kore-KR" altLang="en-US" sz="2800" dirty="0"/>
              <a:t>가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Y</a:t>
            </a:r>
            <a:r>
              <a:rPr kumimoji="1" lang="ko-KR" altLang="en-US" sz="2800" dirty="0"/>
              <a:t> 로 편집 비용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14294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22C5AB3-8B02-0543-9EF5-D7C99D81B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161398"/>
              </p:ext>
            </p:extLst>
          </p:nvPr>
        </p:nvGraphicFramePr>
        <p:xfrm>
          <a:off x="823911" y="1173808"/>
          <a:ext cx="10544177" cy="529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6311">
                  <a:extLst>
                    <a:ext uri="{9D8B030D-6E8A-4147-A177-3AD203B41FA5}">
                      <a16:colId xmlns:a16="http://schemas.microsoft.com/office/drawing/2014/main" val="371685312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214795605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02838308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448527950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319289446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4048526504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493649501"/>
                    </a:ext>
                  </a:extLst>
                </a:gridCol>
              </a:tblGrid>
              <a:tr h="587871"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32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U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67493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ore-KR" altLang="en-US" sz="3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7233441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5679587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70082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3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81049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4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1059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5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54716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6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861389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7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5693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9F8897-5B54-B44A-9222-C3195873B8F5}"/>
              </a:ext>
            </a:extLst>
          </p:cNvPr>
          <p:cNvSpPr txBox="1"/>
          <p:nvPr/>
        </p:nvSpPr>
        <p:spPr>
          <a:xfrm>
            <a:off x="823911" y="124078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A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6D246-7D39-D447-B4EC-EB07456F0281}"/>
              </a:ext>
            </a:extLst>
          </p:cNvPr>
          <p:cNvSpPr txBox="1"/>
          <p:nvPr/>
        </p:nvSpPr>
        <p:spPr>
          <a:xfrm>
            <a:off x="2003966" y="117380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B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8025C4-FA93-514A-BA6A-43CF30B7B6D3}"/>
              </a:ext>
            </a:extLst>
          </p:cNvPr>
          <p:cNvSpPr txBox="1"/>
          <p:nvPr/>
        </p:nvSpPr>
        <p:spPr>
          <a:xfrm>
            <a:off x="4547337" y="131743"/>
            <a:ext cx="3514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EC </a:t>
            </a:r>
            <a:r>
              <a:rPr kumimoji="1" lang="ko-Kore-KR" altLang="en-US" sz="2800" dirty="0"/>
              <a:t>가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YU</a:t>
            </a:r>
            <a:r>
              <a:rPr kumimoji="1" lang="ko-KR" altLang="en-US" sz="2800" dirty="0"/>
              <a:t> 로 편집 비용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1710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22C5AB3-8B02-0543-9EF5-D7C99D81B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770233"/>
              </p:ext>
            </p:extLst>
          </p:nvPr>
        </p:nvGraphicFramePr>
        <p:xfrm>
          <a:off x="823911" y="1173808"/>
          <a:ext cx="10544177" cy="529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6311">
                  <a:extLst>
                    <a:ext uri="{9D8B030D-6E8A-4147-A177-3AD203B41FA5}">
                      <a16:colId xmlns:a16="http://schemas.microsoft.com/office/drawing/2014/main" val="371685312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214795605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02838308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448527950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319289446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4048526504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493649501"/>
                    </a:ext>
                  </a:extLst>
                </a:gridCol>
              </a:tblGrid>
              <a:tr h="587871"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32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U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67493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ore-KR" altLang="en-US" sz="3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7233441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5679587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70082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3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81049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4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1059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5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54716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6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861389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7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5693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9F8897-5B54-B44A-9222-C3195873B8F5}"/>
              </a:ext>
            </a:extLst>
          </p:cNvPr>
          <p:cNvSpPr txBox="1"/>
          <p:nvPr/>
        </p:nvSpPr>
        <p:spPr>
          <a:xfrm>
            <a:off x="823911" y="124078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A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6D246-7D39-D447-B4EC-EB07456F0281}"/>
              </a:ext>
            </a:extLst>
          </p:cNvPr>
          <p:cNvSpPr txBox="1"/>
          <p:nvPr/>
        </p:nvSpPr>
        <p:spPr>
          <a:xfrm>
            <a:off x="2003966" y="117380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B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3E4FD7-D15A-A245-A43B-BFFB077AD8CB}"/>
              </a:ext>
            </a:extLst>
          </p:cNvPr>
          <p:cNvSpPr txBox="1"/>
          <p:nvPr/>
        </p:nvSpPr>
        <p:spPr>
          <a:xfrm>
            <a:off x="4547337" y="131743"/>
            <a:ext cx="3514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EC </a:t>
            </a:r>
            <a:r>
              <a:rPr kumimoji="1" lang="ko-Kore-KR" altLang="en-US" sz="2800" dirty="0"/>
              <a:t>가</a:t>
            </a:r>
            <a:r>
              <a:rPr kumimoji="1" lang="ko-KR" altLang="en-US" sz="2800" dirty="0"/>
              <a:t> </a:t>
            </a:r>
            <a:r>
              <a:rPr kumimoji="1" lang="en-US" altLang="ko-KR" sz="2800"/>
              <a:t>YU</a:t>
            </a:r>
            <a:r>
              <a:rPr kumimoji="1" lang="ko-KR" altLang="en-US" sz="2800"/>
              <a:t> </a:t>
            </a:r>
            <a:r>
              <a:rPr kumimoji="1" lang="ko-KR" altLang="en-US" sz="2800" dirty="0"/>
              <a:t>로 편집 비용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66370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22C5AB3-8B02-0543-9EF5-D7C99D81B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310349"/>
              </p:ext>
            </p:extLst>
          </p:nvPr>
        </p:nvGraphicFramePr>
        <p:xfrm>
          <a:off x="823911" y="1173808"/>
          <a:ext cx="10544177" cy="529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6311">
                  <a:extLst>
                    <a:ext uri="{9D8B030D-6E8A-4147-A177-3AD203B41FA5}">
                      <a16:colId xmlns:a16="http://schemas.microsoft.com/office/drawing/2014/main" val="371685312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214795605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02838308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448527950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319289446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4048526504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493649501"/>
                    </a:ext>
                  </a:extLst>
                </a:gridCol>
              </a:tblGrid>
              <a:tr h="587871"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32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U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67493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ore-KR" altLang="en-US" sz="3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7233441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5679587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70082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3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81049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4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1059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5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54716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6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861389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7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5693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9F8897-5B54-B44A-9222-C3195873B8F5}"/>
              </a:ext>
            </a:extLst>
          </p:cNvPr>
          <p:cNvSpPr txBox="1"/>
          <p:nvPr/>
        </p:nvSpPr>
        <p:spPr>
          <a:xfrm>
            <a:off x="823911" y="124078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A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6D246-7D39-D447-B4EC-EB07456F0281}"/>
              </a:ext>
            </a:extLst>
          </p:cNvPr>
          <p:cNvSpPr txBox="1"/>
          <p:nvPr/>
        </p:nvSpPr>
        <p:spPr>
          <a:xfrm>
            <a:off x="2003966" y="117380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B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1D3763-742B-644A-B4B8-8310F7F958FB}"/>
              </a:ext>
            </a:extLst>
          </p:cNvPr>
          <p:cNvSpPr txBox="1"/>
          <p:nvPr/>
        </p:nvSpPr>
        <p:spPr>
          <a:xfrm>
            <a:off x="4547337" y="131743"/>
            <a:ext cx="3822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EC </a:t>
            </a:r>
            <a:r>
              <a:rPr kumimoji="1" lang="ko-Kore-KR" altLang="en-US" sz="2800" dirty="0"/>
              <a:t>가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YUM</a:t>
            </a:r>
            <a:r>
              <a:rPr kumimoji="1" lang="ko-KR" altLang="en-US" sz="2800" dirty="0"/>
              <a:t> 로 편집 비용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16026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22C5AB3-8B02-0543-9EF5-D7C99D81B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796372"/>
              </p:ext>
            </p:extLst>
          </p:nvPr>
        </p:nvGraphicFramePr>
        <p:xfrm>
          <a:off x="823911" y="1173808"/>
          <a:ext cx="10544177" cy="529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6311">
                  <a:extLst>
                    <a:ext uri="{9D8B030D-6E8A-4147-A177-3AD203B41FA5}">
                      <a16:colId xmlns:a16="http://schemas.microsoft.com/office/drawing/2014/main" val="371685312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214795605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02838308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448527950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319289446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4048526504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493649501"/>
                    </a:ext>
                  </a:extLst>
                </a:gridCol>
              </a:tblGrid>
              <a:tr h="587871"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32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U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67493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ore-KR" altLang="en-US" sz="3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7233441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5679587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70082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3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81049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4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1059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5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54716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6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861389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7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5693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9F8897-5B54-B44A-9222-C3195873B8F5}"/>
              </a:ext>
            </a:extLst>
          </p:cNvPr>
          <p:cNvSpPr txBox="1"/>
          <p:nvPr/>
        </p:nvSpPr>
        <p:spPr>
          <a:xfrm>
            <a:off x="823911" y="124078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A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6D246-7D39-D447-B4EC-EB07456F0281}"/>
              </a:ext>
            </a:extLst>
          </p:cNvPr>
          <p:cNvSpPr txBox="1"/>
          <p:nvPr/>
        </p:nvSpPr>
        <p:spPr>
          <a:xfrm>
            <a:off x="2003966" y="117380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B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F61759-8A25-704A-9ECC-A4F574359165}"/>
              </a:ext>
            </a:extLst>
          </p:cNvPr>
          <p:cNvSpPr txBox="1"/>
          <p:nvPr/>
        </p:nvSpPr>
        <p:spPr>
          <a:xfrm>
            <a:off x="4547337" y="131743"/>
            <a:ext cx="3822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EC </a:t>
            </a:r>
            <a:r>
              <a:rPr kumimoji="1" lang="ko-Kore-KR" altLang="en-US" sz="2800" dirty="0"/>
              <a:t>가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YUM</a:t>
            </a:r>
            <a:r>
              <a:rPr kumimoji="1" lang="ko-KR" altLang="en-US" sz="2800" dirty="0"/>
              <a:t> 로 편집 비용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77491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22C5AB3-8B02-0543-9EF5-D7C99D81B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075989"/>
              </p:ext>
            </p:extLst>
          </p:nvPr>
        </p:nvGraphicFramePr>
        <p:xfrm>
          <a:off x="823911" y="1173808"/>
          <a:ext cx="10544177" cy="529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6311">
                  <a:extLst>
                    <a:ext uri="{9D8B030D-6E8A-4147-A177-3AD203B41FA5}">
                      <a16:colId xmlns:a16="http://schemas.microsoft.com/office/drawing/2014/main" val="371685312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214795605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02838308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448527950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319289446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4048526504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493649501"/>
                    </a:ext>
                  </a:extLst>
                </a:gridCol>
              </a:tblGrid>
              <a:tr h="587871"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32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U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67493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ore-KR" altLang="en-US" sz="3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7233441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5679587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70082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3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81049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4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1059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5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54716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6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861389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7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5693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9F8897-5B54-B44A-9222-C3195873B8F5}"/>
              </a:ext>
            </a:extLst>
          </p:cNvPr>
          <p:cNvSpPr txBox="1"/>
          <p:nvPr/>
        </p:nvSpPr>
        <p:spPr>
          <a:xfrm>
            <a:off x="823911" y="124078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A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6D246-7D39-D447-B4EC-EB07456F0281}"/>
              </a:ext>
            </a:extLst>
          </p:cNvPr>
          <p:cNvSpPr txBox="1"/>
          <p:nvPr/>
        </p:nvSpPr>
        <p:spPr>
          <a:xfrm>
            <a:off x="2003966" y="117380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B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1C29F1-8086-6A4F-9EF4-5463C0E4CF1E}"/>
              </a:ext>
            </a:extLst>
          </p:cNvPr>
          <p:cNvSpPr txBox="1"/>
          <p:nvPr/>
        </p:nvSpPr>
        <p:spPr>
          <a:xfrm>
            <a:off x="4547337" y="131743"/>
            <a:ext cx="4130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EC </a:t>
            </a:r>
            <a:r>
              <a:rPr kumimoji="1" lang="ko-Kore-KR" altLang="en-US" sz="2800" dirty="0"/>
              <a:t>가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YUMM</a:t>
            </a:r>
            <a:r>
              <a:rPr kumimoji="1" lang="ko-KR" altLang="en-US" sz="2800" dirty="0"/>
              <a:t> 로 편집 비용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53933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22C5AB3-8B02-0543-9EF5-D7C99D81B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9744"/>
              </p:ext>
            </p:extLst>
          </p:nvPr>
        </p:nvGraphicFramePr>
        <p:xfrm>
          <a:off x="823911" y="1173808"/>
          <a:ext cx="10544177" cy="529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6311">
                  <a:extLst>
                    <a:ext uri="{9D8B030D-6E8A-4147-A177-3AD203B41FA5}">
                      <a16:colId xmlns:a16="http://schemas.microsoft.com/office/drawing/2014/main" val="371685312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214795605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02838308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448527950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319289446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4048526504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493649501"/>
                    </a:ext>
                  </a:extLst>
                </a:gridCol>
              </a:tblGrid>
              <a:tr h="587871"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32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U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67493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ore-KR" altLang="en-US" sz="3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7233441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5679587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70082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3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81049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4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1059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5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54716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6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861389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7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5693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9F8897-5B54-B44A-9222-C3195873B8F5}"/>
              </a:ext>
            </a:extLst>
          </p:cNvPr>
          <p:cNvSpPr txBox="1"/>
          <p:nvPr/>
        </p:nvSpPr>
        <p:spPr>
          <a:xfrm>
            <a:off x="823911" y="124078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A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6D246-7D39-D447-B4EC-EB07456F0281}"/>
              </a:ext>
            </a:extLst>
          </p:cNvPr>
          <p:cNvSpPr txBox="1"/>
          <p:nvPr/>
        </p:nvSpPr>
        <p:spPr>
          <a:xfrm>
            <a:off x="2003966" y="117380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B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8025B7-F69D-6A45-A4D9-1D99F2101B5B}"/>
              </a:ext>
            </a:extLst>
          </p:cNvPr>
          <p:cNvSpPr txBox="1"/>
          <p:nvPr/>
        </p:nvSpPr>
        <p:spPr>
          <a:xfrm>
            <a:off x="4547337" y="131743"/>
            <a:ext cx="4130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EC </a:t>
            </a:r>
            <a:r>
              <a:rPr kumimoji="1" lang="ko-Kore-KR" altLang="en-US" sz="2800" dirty="0"/>
              <a:t>가</a:t>
            </a:r>
            <a:r>
              <a:rPr kumimoji="1" lang="ko-KR" altLang="en-US" sz="2800" dirty="0"/>
              <a:t> </a:t>
            </a:r>
            <a:r>
              <a:rPr kumimoji="1" lang="en-US" altLang="ko-KR" sz="2800"/>
              <a:t>YUMM</a:t>
            </a:r>
            <a:r>
              <a:rPr kumimoji="1" lang="ko-KR" altLang="en-US" sz="2800"/>
              <a:t> </a:t>
            </a:r>
            <a:r>
              <a:rPr kumimoji="1" lang="ko-KR" altLang="en-US" sz="2800" dirty="0"/>
              <a:t>로 편집 비용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90559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22C5AB3-8B02-0543-9EF5-D7C99D81B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970499"/>
              </p:ext>
            </p:extLst>
          </p:nvPr>
        </p:nvGraphicFramePr>
        <p:xfrm>
          <a:off x="823911" y="1173808"/>
          <a:ext cx="10544177" cy="529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6311">
                  <a:extLst>
                    <a:ext uri="{9D8B030D-6E8A-4147-A177-3AD203B41FA5}">
                      <a16:colId xmlns:a16="http://schemas.microsoft.com/office/drawing/2014/main" val="371685312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214795605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02838308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448527950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319289446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4048526504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493649501"/>
                    </a:ext>
                  </a:extLst>
                </a:gridCol>
              </a:tblGrid>
              <a:tr h="587871"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32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U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67493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ore-KR" altLang="en-US" sz="3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2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3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4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5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233441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679587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2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70082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3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81049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4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1059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5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54716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6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861389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7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5693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9F8897-5B54-B44A-9222-C3195873B8F5}"/>
              </a:ext>
            </a:extLst>
          </p:cNvPr>
          <p:cNvSpPr txBox="1"/>
          <p:nvPr/>
        </p:nvSpPr>
        <p:spPr>
          <a:xfrm>
            <a:off x="823911" y="124078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A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6D246-7D39-D447-B4EC-EB07456F0281}"/>
              </a:ext>
            </a:extLst>
          </p:cNvPr>
          <p:cNvSpPr txBox="1"/>
          <p:nvPr/>
        </p:nvSpPr>
        <p:spPr>
          <a:xfrm>
            <a:off x="2003966" y="117380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B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5B62BD-50DB-1944-902B-9F0D6A8CB7C3}"/>
              </a:ext>
            </a:extLst>
          </p:cNvPr>
          <p:cNvSpPr txBox="1"/>
          <p:nvPr/>
        </p:nvSpPr>
        <p:spPr>
          <a:xfrm>
            <a:off x="4547337" y="131743"/>
            <a:ext cx="3097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E </a:t>
            </a:r>
            <a:r>
              <a:rPr kumimoji="1" lang="ko-Kore-KR" altLang="en-US" sz="2800" dirty="0"/>
              <a:t>가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Y</a:t>
            </a:r>
            <a:r>
              <a:rPr kumimoji="1" lang="ko-KR" altLang="en-US" sz="2800" dirty="0"/>
              <a:t> 로 편집 비용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71588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22C5AB3-8B02-0543-9EF5-D7C99D81B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914440"/>
              </p:ext>
            </p:extLst>
          </p:nvPr>
        </p:nvGraphicFramePr>
        <p:xfrm>
          <a:off x="823911" y="1173808"/>
          <a:ext cx="10544177" cy="529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6311">
                  <a:extLst>
                    <a:ext uri="{9D8B030D-6E8A-4147-A177-3AD203B41FA5}">
                      <a16:colId xmlns:a16="http://schemas.microsoft.com/office/drawing/2014/main" val="371685312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214795605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02838308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448527950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319289446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4048526504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493649501"/>
                    </a:ext>
                  </a:extLst>
                </a:gridCol>
              </a:tblGrid>
              <a:tr h="587871"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32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U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67493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ore-KR" altLang="en-US" sz="3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233441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679587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70082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3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81049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4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1059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5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54716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6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861389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7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5693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9F8897-5B54-B44A-9222-C3195873B8F5}"/>
              </a:ext>
            </a:extLst>
          </p:cNvPr>
          <p:cNvSpPr txBox="1"/>
          <p:nvPr/>
        </p:nvSpPr>
        <p:spPr>
          <a:xfrm>
            <a:off x="823911" y="124078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A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6D246-7D39-D447-B4EC-EB07456F0281}"/>
              </a:ext>
            </a:extLst>
          </p:cNvPr>
          <p:cNvSpPr txBox="1"/>
          <p:nvPr/>
        </p:nvSpPr>
        <p:spPr>
          <a:xfrm>
            <a:off x="2003966" y="117380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B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0A9F0D-627C-014C-9BD1-15AEBEFC50B3}"/>
              </a:ext>
            </a:extLst>
          </p:cNvPr>
          <p:cNvSpPr txBox="1"/>
          <p:nvPr/>
        </p:nvSpPr>
        <p:spPr>
          <a:xfrm>
            <a:off x="4547337" y="131743"/>
            <a:ext cx="4304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EC </a:t>
            </a:r>
            <a:r>
              <a:rPr kumimoji="1" lang="ko-Kore-KR" altLang="en-US" sz="2800" dirty="0"/>
              <a:t>가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YUMMY</a:t>
            </a:r>
            <a:r>
              <a:rPr kumimoji="1" lang="ko-KR" altLang="en-US" sz="2800" dirty="0"/>
              <a:t> 로 편집 비용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80401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22C5AB3-8B02-0543-9EF5-D7C99D81B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141844"/>
              </p:ext>
            </p:extLst>
          </p:nvPr>
        </p:nvGraphicFramePr>
        <p:xfrm>
          <a:off x="823911" y="1173808"/>
          <a:ext cx="10544177" cy="529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6311">
                  <a:extLst>
                    <a:ext uri="{9D8B030D-6E8A-4147-A177-3AD203B41FA5}">
                      <a16:colId xmlns:a16="http://schemas.microsoft.com/office/drawing/2014/main" val="371685312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214795605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02838308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448527950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319289446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4048526504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493649501"/>
                    </a:ext>
                  </a:extLst>
                </a:gridCol>
              </a:tblGrid>
              <a:tr h="587871"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32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U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67493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ore-KR" altLang="en-US" sz="3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233441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679587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70082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3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81049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4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1059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5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54716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6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861389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7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5693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9F8897-5B54-B44A-9222-C3195873B8F5}"/>
              </a:ext>
            </a:extLst>
          </p:cNvPr>
          <p:cNvSpPr txBox="1"/>
          <p:nvPr/>
        </p:nvSpPr>
        <p:spPr>
          <a:xfrm>
            <a:off x="823911" y="124078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A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6D246-7D39-D447-B4EC-EB07456F0281}"/>
              </a:ext>
            </a:extLst>
          </p:cNvPr>
          <p:cNvSpPr txBox="1"/>
          <p:nvPr/>
        </p:nvSpPr>
        <p:spPr>
          <a:xfrm>
            <a:off x="2003966" y="117380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B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0A9F0D-627C-014C-9BD1-15AEBEFC50B3}"/>
              </a:ext>
            </a:extLst>
          </p:cNvPr>
          <p:cNvSpPr txBox="1"/>
          <p:nvPr/>
        </p:nvSpPr>
        <p:spPr>
          <a:xfrm>
            <a:off x="4547337" y="131743"/>
            <a:ext cx="4304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EC </a:t>
            </a:r>
            <a:r>
              <a:rPr kumimoji="1" lang="ko-Kore-KR" altLang="en-US" sz="2800" dirty="0"/>
              <a:t>가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YUMMY</a:t>
            </a:r>
            <a:r>
              <a:rPr kumimoji="1" lang="ko-KR" altLang="en-US" sz="2800" dirty="0"/>
              <a:t> 로 편집 비용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52683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22C5AB3-8B02-0543-9EF5-D7C99D81B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709935"/>
              </p:ext>
            </p:extLst>
          </p:nvPr>
        </p:nvGraphicFramePr>
        <p:xfrm>
          <a:off x="823911" y="1173808"/>
          <a:ext cx="10544177" cy="529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6311">
                  <a:extLst>
                    <a:ext uri="{9D8B030D-6E8A-4147-A177-3AD203B41FA5}">
                      <a16:colId xmlns:a16="http://schemas.microsoft.com/office/drawing/2014/main" val="371685312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214795605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02838308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448527950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319289446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4048526504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493649501"/>
                    </a:ext>
                  </a:extLst>
                </a:gridCol>
              </a:tblGrid>
              <a:tr h="587871"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32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U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67493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ore-KR" altLang="en-US" sz="3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7233441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5679587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70082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81049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4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1059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5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54716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6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861389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7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5693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9F8897-5B54-B44A-9222-C3195873B8F5}"/>
              </a:ext>
            </a:extLst>
          </p:cNvPr>
          <p:cNvSpPr txBox="1"/>
          <p:nvPr/>
        </p:nvSpPr>
        <p:spPr>
          <a:xfrm>
            <a:off x="823911" y="124078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A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6D246-7D39-D447-B4EC-EB07456F0281}"/>
              </a:ext>
            </a:extLst>
          </p:cNvPr>
          <p:cNvSpPr txBox="1"/>
          <p:nvPr/>
        </p:nvSpPr>
        <p:spPr>
          <a:xfrm>
            <a:off x="2003966" y="117380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B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7058F1-3488-A049-9252-4C1F24BC59DB}"/>
              </a:ext>
            </a:extLst>
          </p:cNvPr>
          <p:cNvSpPr txBox="1"/>
          <p:nvPr/>
        </p:nvSpPr>
        <p:spPr>
          <a:xfrm>
            <a:off x="4547337" y="131743"/>
            <a:ext cx="3517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ECO </a:t>
            </a:r>
            <a:r>
              <a:rPr kumimoji="1" lang="ko-Kore-KR" altLang="en-US" sz="2800" dirty="0"/>
              <a:t>가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Y</a:t>
            </a:r>
            <a:r>
              <a:rPr kumimoji="1" lang="ko-KR" altLang="en-US" sz="2800" dirty="0"/>
              <a:t> 로 편집 비용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404557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22C5AB3-8B02-0543-9EF5-D7C99D81B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439508"/>
              </p:ext>
            </p:extLst>
          </p:nvPr>
        </p:nvGraphicFramePr>
        <p:xfrm>
          <a:off x="823911" y="1173808"/>
          <a:ext cx="10544177" cy="529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6311">
                  <a:extLst>
                    <a:ext uri="{9D8B030D-6E8A-4147-A177-3AD203B41FA5}">
                      <a16:colId xmlns:a16="http://schemas.microsoft.com/office/drawing/2014/main" val="371685312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214795605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02838308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448527950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319289446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4048526504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493649501"/>
                    </a:ext>
                  </a:extLst>
                </a:gridCol>
              </a:tblGrid>
              <a:tr h="587871"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32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U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67493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ore-KR" altLang="en-US" sz="3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7233441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5679587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70082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81049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4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1059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5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54716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6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861389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7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5693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9F8897-5B54-B44A-9222-C3195873B8F5}"/>
              </a:ext>
            </a:extLst>
          </p:cNvPr>
          <p:cNvSpPr txBox="1"/>
          <p:nvPr/>
        </p:nvSpPr>
        <p:spPr>
          <a:xfrm>
            <a:off x="823911" y="124078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A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6D246-7D39-D447-B4EC-EB07456F0281}"/>
              </a:ext>
            </a:extLst>
          </p:cNvPr>
          <p:cNvSpPr txBox="1"/>
          <p:nvPr/>
        </p:nvSpPr>
        <p:spPr>
          <a:xfrm>
            <a:off x="2003966" y="117380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B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476DA0-3713-B24E-9B0A-656DBC00ED08}"/>
              </a:ext>
            </a:extLst>
          </p:cNvPr>
          <p:cNvSpPr txBox="1"/>
          <p:nvPr/>
        </p:nvSpPr>
        <p:spPr>
          <a:xfrm>
            <a:off x="4547337" y="131743"/>
            <a:ext cx="3517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ECO </a:t>
            </a:r>
            <a:r>
              <a:rPr kumimoji="1" lang="ko-Kore-KR" altLang="en-US" sz="2800" dirty="0"/>
              <a:t>가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Y</a:t>
            </a:r>
            <a:r>
              <a:rPr kumimoji="1" lang="ko-KR" altLang="en-US" sz="2800" dirty="0"/>
              <a:t> 로 편집 비용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569528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22C5AB3-8B02-0543-9EF5-D7C99D81B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929048"/>
              </p:ext>
            </p:extLst>
          </p:nvPr>
        </p:nvGraphicFramePr>
        <p:xfrm>
          <a:off x="823911" y="1173808"/>
          <a:ext cx="10544177" cy="529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6311">
                  <a:extLst>
                    <a:ext uri="{9D8B030D-6E8A-4147-A177-3AD203B41FA5}">
                      <a16:colId xmlns:a16="http://schemas.microsoft.com/office/drawing/2014/main" val="371685312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214795605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02838308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448527950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319289446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4048526504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493649501"/>
                    </a:ext>
                  </a:extLst>
                </a:gridCol>
              </a:tblGrid>
              <a:tr h="587871"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32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U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67493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ore-KR" altLang="en-US" sz="3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7233441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5679587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70082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81049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4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1059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5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54716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6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861389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7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5693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9F8897-5B54-B44A-9222-C3195873B8F5}"/>
              </a:ext>
            </a:extLst>
          </p:cNvPr>
          <p:cNvSpPr txBox="1"/>
          <p:nvPr/>
        </p:nvSpPr>
        <p:spPr>
          <a:xfrm>
            <a:off x="823911" y="124078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A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6D246-7D39-D447-B4EC-EB07456F0281}"/>
              </a:ext>
            </a:extLst>
          </p:cNvPr>
          <p:cNvSpPr txBox="1"/>
          <p:nvPr/>
        </p:nvSpPr>
        <p:spPr>
          <a:xfrm>
            <a:off x="2003966" y="117380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B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AA264C-287C-F34E-AAD6-A0445FA7A2B2}"/>
              </a:ext>
            </a:extLst>
          </p:cNvPr>
          <p:cNvSpPr txBox="1"/>
          <p:nvPr/>
        </p:nvSpPr>
        <p:spPr>
          <a:xfrm>
            <a:off x="4547337" y="131743"/>
            <a:ext cx="3748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ECO </a:t>
            </a:r>
            <a:r>
              <a:rPr kumimoji="1" lang="ko-Kore-KR" altLang="en-US" sz="2800" dirty="0"/>
              <a:t>가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YU</a:t>
            </a:r>
            <a:r>
              <a:rPr kumimoji="1" lang="ko-KR" altLang="en-US" sz="2800" dirty="0"/>
              <a:t> 로 편집 비용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30586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22C5AB3-8B02-0543-9EF5-D7C99D81B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947453"/>
              </p:ext>
            </p:extLst>
          </p:nvPr>
        </p:nvGraphicFramePr>
        <p:xfrm>
          <a:off x="823911" y="1173808"/>
          <a:ext cx="10544177" cy="529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6311">
                  <a:extLst>
                    <a:ext uri="{9D8B030D-6E8A-4147-A177-3AD203B41FA5}">
                      <a16:colId xmlns:a16="http://schemas.microsoft.com/office/drawing/2014/main" val="371685312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214795605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02838308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448527950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319289446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4048526504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493649501"/>
                    </a:ext>
                  </a:extLst>
                </a:gridCol>
              </a:tblGrid>
              <a:tr h="587871"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32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U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67493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ore-KR" altLang="en-US" sz="3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7233441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5679587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70082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81049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4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1059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5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54716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6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861389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7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5693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9F8897-5B54-B44A-9222-C3195873B8F5}"/>
              </a:ext>
            </a:extLst>
          </p:cNvPr>
          <p:cNvSpPr txBox="1"/>
          <p:nvPr/>
        </p:nvSpPr>
        <p:spPr>
          <a:xfrm>
            <a:off x="823911" y="124078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A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6D246-7D39-D447-B4EC-EB07456F0281}"/>
              </a:ext>
            </a:extLst>
          </p:cNvPr>
          <p:cNvSpPr txBox="1"/>
          <p:nvPr/>
        </p:nvSpPr>
        <p:spPr>
          <a:xfrm>
            <a:off x="2003966" y="117380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B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06ED87-D5C6-C045-B179-6624C8B04D7B}"/>
              </a:ext>
            </a:extLst>
          </p:cNvPr>
          <p:cNvSpPr txBox="1"/>
          <p:nvPr/>
        </p:nvSpPr>
        <p:spPr>
          <a:xfrm>
            <a:off x="4547337" y="131743"/>
            <a:ext cx="3748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ECO </a:t>
            </a:r>
            <a:r>
              <a:rPr kumimoji="1" lang="ko-Kore-KR" altLang="en-US" sz="2800" dirty="0"/>
              <a:t>가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YU</a:t>
            </a:r>
            <a:r>
              <a:rPr kumimoji="1" lang="ko-KR" altLang="en-US" sz="2800" dirty="0"/>
              <a:t> 로 편집 비용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917766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22C5AB3-8B02-0543-9EF5-D7C99D81B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927258"/>
              </p:ext>
            </p:extLst>
          </p:nvPr>
        </p:nvGraphicFramePr>
        <p:xfrm>
          <a:off x="823911" y="1173808"/>
          <a:ext cx="10544177" cy="529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6311">
                  <a:extLst>
                    <a:ext uri="{9D8B030D-6E8A-4147-A177-3AD203B41FA5}">
                      <a16:colId xmlns:a16="http://schemas.microsoft.com/office/drawing/2014/main" val="371685312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214795605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02838308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448527950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319289446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4048526504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493649501"/>
                    </a:ext>
                  </a:extLst>
                </a:gridCol>
              </a:tblGrid>
              <a:tr h="587871"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32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U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67493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ore-KR" altLang="en-US" sz="3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7233441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5679587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70082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81049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4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1059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5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54716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6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861389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7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5693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9F8897-5B54-B44A-9222-C3195873B8F5}"/>
              </a:ext>
            </a:extLst>
          </p:cNvPr>
          <p:cNvSpPr txBox="1"/>
          <p:nvPr/>
        </p:nvSpPr>
        <p:spPr>
          <a:xfrm>
            <a:off x="823911" y="124078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A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6D246-7D39-D447-B4EC-EB07456F0281}"/>
              </a:ext>
            </a:extLst>
          </p:cNvPr>
          <p:cNvSpPr txBox="1"/>
          <p:nvPr/>
        </p:nvSpPr>
        <p:spPr>
          <a:xfrm>
            <a:off x="2003966" y="117380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B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DB554B-03F4-F940-8CDC-5B2FA7BE6FDF}"/>
              </a:ext>
            </a:extLst>
          </p:cNvPr>
          <p:cNvSpPr txBox="1"/>
          <p:nvPr/>
        </p:nvSpPr>
        <p:spPr>
          <a:xfrm>
            <a:off x="4547337" y="131743"/>
            <a:ext cx="4056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ECO </a:t>
            </a:r>
            <a:r>
              <a:rPr kumimoji="1" lang="ko-Kore-KR" altLang="en-US" sz="2800" dirty="0"/>
              <a:t>가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YUM</a:t>
            </a:r>
            <a:r>
              <a:rPr kumimoji="1" lang="ko-KR" altLang="en-US" sz="2800" dirty="0"/>
              <a:t> 로 편집 비용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684729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22C5AB3-8B02-0543-9EF5-D7C99D81B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663994"/>
              </p:ext>
            </p:extLst>
          </p:nvPr>
        </p:nvGraphicFramePr>
        <p:xfrm>
          <a:off x="823911" y="1173808"/>
          <a:ext cx="10544177" cy="529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6311">
                  <a:extLst>
                    <a:ext uri="{9D8B030D-6E8A-4147-A177-3AD203B41FA5}">
                      <a16:colId xmlns:a16="http://schemas.microsoft.com/office/drawing/2014/main" val="371685312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214795605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02838308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448527950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319289446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4048526504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493649501"/>
                    </a:ext>
                  </a:extLst>
                </a:gridCol>
              </a:tblGrid>
              <a:tr h="587871"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32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U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67493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ore-KR" altLang="en-US" sz="3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7233441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5679587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70082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81049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4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1059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5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54716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6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861389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7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5693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9F8897-5B54-B44A-9222-C3195873B8F5}"/>
              </a:ext>
            </a:extLst>
          </p:cNvPr>
          <p:cNvSpPr txBox="1"/>
          <p:nvPr/>
        </p:nvSpPr>
        <p:spPr>
          <a:xfrm>
            <a:off x="823911" y="124078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A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6D246-7D39-D447-B4EC-EB07456F0281}"/>
              </a:ext>
            </a:extLst>
          </p:cNvPr>
          <p:cNvSpPr txBox="1"/>
          <p:nvPr/>
        </p:nvSpPr>
        <p:spPr>
          <a:xfrm>
            <a:off x="2003966" y="117380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B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32CA2-B21E-AD42-87A7-FE60EC0BDD00}"/>
              </a:ext>
            </a:extLst>
          </p:cNvPr>
          <p:cNvSpPr txBox="1"/>
          <p:nvPr/>
        </p:nvSpPr>
        <p:spPr>
          <a:xfrm>
            <a:off x="4547337" y="131743"/>
            <a:ext cx="4056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ECO </a:t>
            </a:r>
            <a:r>
              <a:rPr kumimoji="1" lang="ko-Kore-KR" altLang="en-US" sz="2800" dirty="0"/>
              <a:t>가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YUM</a:t>
            </a:r>
            <a:r>
              <a:rPr kumimoji="1" lang="ko-KR" altLang="en-US" sz="2800" dirty="0"/>
              <a:t> 로 편집 비용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755017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22C5AB3-8B02-0543-9EF5-D7C99D81B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817690"/>
              </p:ext>
            </p:extLst>
          </p:nvPr>
        </p:nvGraphicFramePr>
        <p:xfrm>
          <a:off x="823911" y="1173808"/>
          <a:ext cx="10544177" cy="529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6311">
                  <a:extLst>
                    <a:ext uri="{9D8B030D-6E8A-4147-A177-3AD203B41FA5}">
                      <a16:colId xmlns:a16="http://schemas.microsoft.com/office/drawing/2014/main" val="371685312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214795605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02838308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448527950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319289446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4048526504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493649501"/>
                    </a:ext>
                  </a:extLst>
                </a:gridCol>
              </a:tblGrid>
              <a:tr h="587871"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32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U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67493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ore-KR" altLang="en-US" sz="3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7233441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5679587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70082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81049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4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1059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5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54716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6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861389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7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5693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9F8897-5B54-B44A-9222-C3195873B8F5}"/>
              </a:ext>
            </a:extLst>
          </p:cNvPr>
          <p:cNvSpPr txBox="1"/>
          <p:nvPr/>
        </p:nvSpPr>
        <p:spPr>
          <a:xfrm>
            <a:off x="823911" y="124078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A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6D246-7D39-D447-B4EC-EB07456F0281}"/>
              </a:ext>
            </a:extLst>
          </p:cNvPr>
          <p:cNvSpPr txBox="1"/>
          <p:nvPr/>
        </p:nvSpPr>
        <p:spPr>
          <a:xfrm>
            <a:off x="2003966" y="117380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B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A71453-B1EE-EB42-9067-921705BC3D52}"/>
              </a:ext>
            </a:extLst>
          </p:cNvPr>
          <p:cNvSpPr txBox="1"/>
          <p:nvPr/>
        </p:nvSpPr>
        <p:spPr>
          <a:xfrm>
            <a:off x="4547337" y="131743"/>
            <a:ext cx="43643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ECO </a:t>
            </a:r>
            <a:r>
              <a:rPr kumimoji="1" lang="ko-Kore-KR" altLang="en-US" sz="2800" dirty="0"/>
              <a:t>가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YUMM</a:t>
            </a:r>
            <a:r>
              <a:rPr kumimoji="1" lang="ko-KR" altLang="en-US" sz="2800" dirty="0"/>
              <a:t> 로 편집 비용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674056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22C5AB3-8B02-0543-9EF5-D7C99D81B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496101"/>
              </p:ext>
            </p:extLst>
          </p:nvPr>
        </p:nvGraphicFramePr>
        <p:xfrm>
          <a:off x="823911" y="1173808"/>
          <a:ext cx="10544177" cy="529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6311">
                  <a:extLst>
                    <a:ext uri="{9D8B030D-6E8A-4147-A177-3AD203B41FA5}">
                      <a16:colId xmlns:a16="http://schemas.microsoft.com/office/drawing/2014/main" val="371685312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214795605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02838308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448527950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319289446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4048526504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493649501"/>
                    </a:ext>
                  </a:extLst>
                </a:gridCol>
              </a:tblGrid>
              <a:tr h="587871"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32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U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67493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ore-KR" altLang="en-US" sz="3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7233441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5679587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70082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81049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4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1059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5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54716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6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861389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7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5693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9F8897-5B54-B44A-9222-C3195873B8F5}"/>
              </a:ext>
            </a:extLst>
          </p:cNvPr>
          <p:cNvSpPr txBox="1"/>
          <p:nvPr/>
        </p:nvSpPr>
        <p:spPr>
          <a:xfrm>
            <a:off x="823911" y="124078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A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6D246-7D39-D447-B4EC-EB07456F0281}"/>
              </a:ext>
            </a:extLst>
          </p:cNvPr>
          <p:cNvSpPr txBox="1"/>
          <p:nvPr/>
        </p:nvSpPr>
        <p:spPr>
          <a:xfrm>
            <a:off x="2003966" y="117380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B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4D8C54-15BB-DA4D-AE3B-831CDBF1A3FC}"/>
              </a:ext>
            </a:extLst>
          </p:cNvPr>
          <p:cNvSpPr txBox="1"/>
          <p:nvPr/>
        </p:nvSpPr>
        <p:spPr>
          <a:xfrm>
            <a:off x="4547337" y="131743"/>
            <a:ext cx="43643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ECO </a:t>
            </a:r>
            <a:r>
              <a:rPr kumimoji="1" lang="ko-Kore-KR" altLang="en-US" sz="2800" dirty="0"/>
              <a:t>가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YUMM</a:t>
            </a:r>
            <a:r>
              <a:rPr kumimoji="1" lang="ko-KR" altLang="en-US" sz="2800" dirty="0"/>
              <a:t> 로 편집 비용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90421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22C5AB3-8B02-0543-9EF5-D7C99D81B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704856"/>
              </p:ext>
            </p:extLst>
          </p:nvPr>
        </p:nvGraphicFramePr>
        <p:xfrm>
          <a:off x="823911" y="1173808"/>
          <a:ext cx="10544177" cy="529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6311">
                  <a:extLst>
                    <a:ext uri="{9D8B030D-6E8A-4147-A177-3AD203B41FA5}">
                      <a16:colId xmlns:a16="http://schemas.microsoft.com/office/drawing/2014/main" val="371685312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214795605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02838308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448527950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319289446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4048526504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493649501"/>
                    </a:ext>
                  </a:extLst>
                </a:gridCol>
              </a:tblGrid>
              <a:tr h="587871"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32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U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67493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ore-KR" altLang="en-US" sz="3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2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3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4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5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233441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679587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2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70082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3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81049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4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1059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5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54716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6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861389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7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5693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9F8897-5B54-B44A-9222-C3195873B8F5}"/>
              </a:ext>
            </a:extLst>
          </p:cNvPr>
          <p:cNvSpPr txBox="1"/>
          <p:nvPr/>
        </p:nvSpPr>
        <p:spPr>
          <a:xfrm>
            <a:off x="823911" y="124078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A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6D246-7D39-D447-B4EC-EB07456F0281}"/>
              </a:ext>
            </a:extLst>
          </p:cNvPr>
          <p:cNvSpPr txBox="1"/>
          <p:nvPr/>
        </p:nvSpPr>
        <p:spPr>
          <a:xfrm>
            <a:off x="2003966" y="117380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B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79D93B-A938-7D42-BB6E-F9058AE2C05E}"/>
              </a:ext>
            </a:extLst>
          </p:cNvPr>
          <p:cNvSpPr txBox="1"/>
          <p:nvPr/>
        </p:nvSpPr>
        <p:spPr>
          <a:xfrm>
            <a:off x="4547337" y="131743"/>
            <a:ext cx="3097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E </a:t>
            </a:r>
            <a:r>
              <a:rPr kumimoji="1" lang="ko-Kore-KR" altLang="en-US" sz="2800" dirty="0"/>
              <a:t>가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Y</a:t>
            </a:r>
            <a:r>
              <a:rPr kumimoji="1" lang="ko-KR" altLang="en-US" sz="2800" dirty="0"/>
              <a:t> 로 편집 비용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670011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22C5AB3-8B02-0543-9EF5-D7C99D81B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565920"/>
              </p:ext>
            </p:extLst>
          </p:nvPr>
        </p:nvGraphicFramePr>
        <p:xfrm>
          <a:off x="823911" y="1173808"/>
          <a:ext cx="10544177" cy="529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6311">
                  <a:extLst>
                    <a:ext uri="{9D8B030D-6E8A-4147-A177-3AD203B41FA5}">
                      <a16:colId xmlns:a16="http://schemas.microsoft.com/office/drawing/2014/main" val="371685312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214795605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02838308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448527950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319289446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4048526504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493649501"/>
                    </a:ext>
                  </a:extLst>
                </a:gridCol>
              </a:tblGrid>
              <a:tr h="587871"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32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U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67493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ore-KR" altLang="en-US" sz="3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233441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679587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70082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81049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4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1059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5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54716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6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861389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7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5693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9F8897-5B54-B44A-9222-C3195873B8F5}"/>
              </a:ext>
            </a:extLst>
          </p:cNvPr>
          <p:cNvSpPr txBox="1"/>
          <p:nvPr/>
        </p:nvSpPr>
        <p:spPr>
          <a:xfrm>
            <a:off x="823911" y="124078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A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6D246-7D39-D447-B4EC-EB07456F0281}"/>
              </a:ext>
            </a:extLst>
          </p:cNvPr>
          <p:cNvSpPr txBox="1"/>
          <p:nvPr/>
        </p:nvSpPr>
        <p:spPr>
          <a:xfrm>
            <a:off x="2003966" y="117380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B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A7B29F-F15D-CB44-87C6-27632FC5223F}"/>
              </a:ext>
            </a:extLst>
          </p:cNvPr>
          <p:cNvSpPr txBox="1"/>
          <p:nvPr/>
        </p:nvSpPr>
        <p:spPr>
          <a:xfrm>
            <a:off x="4547337" y="131743"/>
            <a:ext cx="4539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ECO </a:t>
            </a:r>
            <a:r>
              <a:rPr kumimoji="1" lang="ko-Kore-KR" altLang="en-US" sz="2800" dirty="0"/>
              <a:t>가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YUMMY</a:t>
            </a:r>
            <a:r>
              <a:rPr kumimoji="1" lang="ko-KR" altLang="en-US" sz="2800" dirty="0"/>
              <a:t> 로 편집 비용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15784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22C5AB3-8B02-0543-9EF5-D7C99D81B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135219"/>
              </p:ext>
            </p:extLst>
          </p:nvPr>
        </p:nvGraphicFramePr>
        <p:xfrm>
          <a:off x="823911" y="1173808"/>
          <a:ext cx="10544177" cy="529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6311">
                  <a:extLst>
                    <a:ext uri="{9D8B030D-6E8A-4147-A177-3AD203B41FA5}">
                      <a16:colId xmlns:a16="http://schemas.microsoft.com/office/drawing/2014/main" val="371685312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214795605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02838308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448527950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319289446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4048526504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493649501"/>
                    </a:ext>
                  </a:extLst>
                </a:gridCol>
              </a:tblGrid>
              <a:tr h="587871"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32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U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67493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ore-KR" altLang="en-US" sz="3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233441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679587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70082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81049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4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1059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5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54716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6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861389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7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5693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9F8897-5B54-B44A-9222-C3195873B8F5}"/>
              </a:ext>
            </a:extLst>
          </p:cNvPr>
          <p:cNvSpPr txBox="1"/>
          <p:nvPr/>
        </p:nvSpPr>
        <p:spPr>
          <a:xfrm>
            <a:off x="823911" y="124078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A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6D246-7D39-D447-B4EC-EB07456F0281}"/>
              </a:ext>
            </a:extLst>
          </p:cNvPr>
          <p:cNvSpPr txBox="1"/>
          <p:nvPr/>
        </p:nvSpPr>
        <p:spPr>
          <a:xfrm>
            <a:off x="2003966" y="117380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B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9FA4AB-430F-8942-97F5-8C8DCDE14B54}"/>
              </a:ext>
            </a:extLst>
          </p:cNvPr>
          <p:cNvSpPr txBox="1"/>
          <p:nvPr/>
        </p:nvSpPr>
        <p:spPr>
          <a:xfrm>
            <a:off x="4547337" y="131743"/>
            <a:ext cx="4539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ECO </a:t>
            </a:r>
            <a:r>
              <a:rPr kumimoji="1" lang="ko-Kore-KR" altLang="en-US" sz="2800" dirty="0"/>
              <a:t>가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YUMMY</a:t>
            </a:r>
            <a:r>
              <a:rPr kumimoji="1" lang="ko-KR" altLang="en-US" sz="2800" dirty="0"/>
              <a:t> 로 편집 비용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550080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22C5AB3-8B02-0543-9EF5-D7C99D81B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086300"/>
              </p:ext>
            </p:extLst>
          </p:nvPr>
        </p:nvGraphicFramePr>
        <p:xfrm>
          <a:off x="823911" y="1173808"/>
          <a:ext cx="10544177" cy="529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6311">
                  <a:extLst>
                    <a:ext uri="{9D8B030D-6E8A-4147-A177-3AD203B41FA5}">
                      <a16:colId xmlns:a16="http://schemas.microsoft.com/office/drawing/2014/main" val="371685312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214795605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02838308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448527950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319289446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4048526504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493649501"/>
                    </a:ext>
                  </a:extLst>
                </a:gridCol>
              </a:tblGrid>
              <a:tr h="587871"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32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67493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ore-KR" altLang="en-US" sz="3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233441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679587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70082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81049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1059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5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54716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6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861389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7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5693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9F8897-5B54-B44A-9222-C3195873B8F5}"/>
              </a:ext>
            </a:extLst>
          </p:cNvPr>
          <p:cNvSpPr txBox="1"/>
          <p:nvPr/>
        </p:nvSpPr>
        <p:spPr>
          <a:xfrm>
            <a:off x="823911" y="124078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A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6D246-7D39-D447-B4EC-EB07456F0281}"/>
              </a:ext>
            </a:extLst>
          </p:cNvPr>
          <p:cNvSpPr txBox="1"/>
          <p:nvPr/>
        </p:nvSpPr>
        <p:spPr>
          <a:xfrm>
            <a:off x="2003966" y="117380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B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A147DC-3AC8-0245-9965-98BB0C1EB568}"/>
              </a:ext>
            </a:extLst>
          </p:cNvPr>
          <p:cNvSpPr txBox="1"/>
          <p:nvPr/>
        </p:nvSpPr>
        <p:spPr>
          <a:xfrm>
            <a:off x="4547337" y="131743"/>
            <a:ext cx="3750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ECON </a:t>
            </a:r>
            <a:r>
              <a:rPr kumimoji="1" lang="ko-Kore-KR" altLang="en-US" sz="2800" dirty="0"/>
              <a:t>가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Y</a:t>
            </a:r>
            <a:r>
              <a:rPr kumimoji="1" lang="ko-KR" altLang="en-US" sz="2800" dirty="0"/>
              <a:t> 로 편집 비용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396638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22C5AB3-8B02-0543-9EF5-D7C99D81B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462650"/>
              </p:ext>
            </p:extLst>
          </p:nvPr>
        </p:nvGraphicFramePr>
        <p:xfrm>
          <a:off x="823911" y="1173808"/>
          <a:ext cx="10544177" cy="529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6311">
                  <a:extLst>
                    <a:ext uri="{9D8B030D-6E8A-4147-A177-3AD203B41FA5}">
                      <a16:colId xmlns:a16="http://schemas.microsoft.com/office/drawing/2014/main" val="371685312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214795605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02838308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448527950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319289446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4048526504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493649501"/>
                    </a:ext>
                  </a:extLst>
                </a:gridCol>
              </a:tblGrid>
              <a:tr h="587871"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32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67493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ore-KR" altLang="en-US" sz="3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233441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679587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70082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81049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1059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5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54716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6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861389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7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5693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9F8897-5B54-B44A-9222-C3195873B8F5}"/>
              </a:ext>
            </a:extLst>
          </p:cNvPr>
          <p:cNvSpPr txBox="1"/>
          <p:nvPr/>
        </p:nvSpPr>
        <p:spPr>
          <a:xfrm>
            <a:off x="823911" y="124078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A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6D246-7D39-D447-B4EC-EB07456F0281}"/>
              </a:ext>
            </a:extLst>
          </p:cNvPr>
          <p:cNvSpPr txBox="1"/>
          <p:nvPr/>
        </p:nvSpPr>
        <p:spPr>
          <a:xfrm>
            <a:off x="2003966" y="117380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B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D65419-E9D9-A94D-9417-08DEE8750296}"/>
              </a:ext>
            </a:extLst>
          </p:cNvPr>
          <p:cNvSpPr txBox="1"/>
          <p:nvPr/>
        </p:nvSpPr>
        <p:spPr>
          <a:xfrm>
            <a:off x="4547337" y="131743"/>
            <a:ext cx="3750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ECON </a:t>
            </a:r>
            <a:r>
              <a:rPr kumimoji="1" lang="ko-Kore-KR" altLang="en-US" sz="2800" dirty="0"/>
              <a:t>가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Y</a:t>
            </a:r>
            <a:r>
              <a:rPr kumimoji="1" lang="ko-KR" altLang="en-US" sz="2800" dirty="0"/>
              <a:t> 로 편집 비용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076148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22C5AB3-8B02-0543-9EF5-D7C99D81B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787559"/>
              </p:ext>
            </p:extLst>
          </p:nvPr>
        </p:nvGraphicFramePr>
        <p:xfrm>
          <a:off x="823911" y="1173808"/>
          <a:ext cx="10544177" cy="529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6311">
                  <a:extLst>
                    <a:ext uri="{9D8B030D-6E8A-4147-A177-3AD203B41FA5}">
                      <a16:colId xmlns:a16="http://schemas.microsoft.com/office/drawing/2014/main" val="371685312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214795605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02838308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448527950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319289446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4048526504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493649501"/>
                    </a:ext>
                  </a:extLst>
                </a:gridCol>
              </a:tblGrid>
              <a:tr h="587871"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32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U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67493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ore-KR" altLang="en-US" sz="3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233441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679587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70082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81049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1059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5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54716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6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861389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7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5693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9F8897-5B54-B44A-9222-C3195873B8F5}"/>
              </a:ext>
            </a:extLst>
          </p:cNvPr>
          <p:cNvSpPr txBox="1"/>
          <p:nvPr/>
        </p:nvSpPr>
        <p:spPr>
          <a:xfrm>
            <a:off x="823911" y="124078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A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6D246-7D39-D447-B4EC-EB07456F0281}"/>
              </a:ext>
            </a:extLst>
          </p:cNvPr>
          <p:cNvSpPr txBox="1"/>
          <p:nvPr/>
        </p:nvSpPr>
        <p:spPr>
          <a:xfrm>
            <a:off x="2003966" y="117380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B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DDD28B-A8C5-DA48-83CA-0EB5905B6889}"/>
              </a:ext>
            </a:extLst>
          </p:cNvPr>
          <p:cNvSpPr txBox="1"/>
          <p:nvPr/>
        </p:nvSpPr>
        <p:spPr>
          <a:xfrm>
            <a:off x="4547337" y="131743"/>
            <a:ext cx="3981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ECON </a:t>
            </a:r>
            <a:r>
              <a:rPr kumimoji="1" lang="ko-Kore-KR" altLang="en-US" sz="2800" dirty="0"/>
              <a:t>가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YU</a:t>
            </a:r>
            <a:r>
              <a:rPr kumimoji="1" lang="ko-KR" altLang="en-US" sz="2800" dirty="0"/>
              <a:t> 로 편집 비용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340390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22C5AB3-8B02-0543-9EF5-D7C99D81B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68053"/>
              </p:ext>
            </p:extLst>
          </p:nvPr>
        </p:nvGraphicFramePr>
        <p:xfrm>
          <a:off x="823911" y="1173808"/>
          <a:ext cx="10544177" cy="529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6311">
                  <a:extLst>
                    <a:ext uri="{9D8B030D-6E8A-4147-A177-3AD203B41FA5}">
                      <a16:colId xmlns:a16="http://schemas.microsoft.com/office/drawing/2014/main" val="371685312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214795605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02838308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448527950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319289446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4048526504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493649501"/>
                    </a:ext>
                  </a:extLst>
                </a:gridCol>
              </a:tblGrid>
              <a:tr h="587871"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32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U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67493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ore-KR" altLang="en-US" sz="3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233441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679587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70082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81049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1059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5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54716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6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861389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7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5693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9F8897-5B54-B44A-9222-C3195873B8F5}"/>
              </a:ext>
            </a:extLst>
          </p:cNvPr>
          <p:cNvSpPr txBox="1"/>
          <p:nvPr/>
        </p:nvSpPr>
        <p:spPr>
          <a:xfrm>
            <a:off x="823911" y="124078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A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6D246-7D39-D447-B4EC-EB07456F0281}"/>
              </a:ext>
            </a:extLst>
          </p:cNvPr>
          <p:cNvSpPr txBox="1"/>
          <p:nvPr/>
        </p:nvSpPr>
        <p:spPr>
          <a:xfrm>
            <a:off x="2003966" y="117380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B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33A833-4C8B-CD43-9B0B-5D02AE01F390}"/>
              </a:ext>
            </a:extLst>
          </p:cNvPr>
          <p:cNvSpPr txBox="1"/>
          <p:nvPr/>
        </p:nvSpPr>
        <p:spPr>
          <a:xfrm>
            <a:off x="4547337" y="131743"/>
            <a:ext cx="3981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ECON </a:t>
            </a:r>
            <a:r>
              <a:rPr kumimoji="1" lang="ko-Kore-KR" altLang="en-US" sz="2800" dirty="0"/>
              <a:t>가</a:t>
            </a:r>
            <a:r>
              <a:rPr kumimoji="1" lang="ko-KR" altLang="en-US" sz="2800" dirty="0"/>
              <a:t> </a:t>
            </a:r>
            <a:r>
              <a:rPr kumimoji="1" lang="en-US" altLang="ko-KR" sz="2800"/>
              <a:t>YU</a:t>
            </a:r>
            <a:r>
              <a:rPr kumimoji="1" lang="ko-KR" altLang="en-US" sz="2800"/>
              <a:t> </a:t>
            </a:r>
            <a:r>
              <a:rPr kumimoji="1" lang="ko-KR" altLang="en-US" sz="2800" dirty="0"/>
              <a:t>로 편집 비용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879574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22C5AB3-8B02-0543-9EF5-D7C99D81B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788703"/>
              </p:ext>
            </p:extLst>
          </p:nvPr>
        </p:nvGraphicFramePr>
        <p:xfrm>
          <a:off x="823911" y="1173808"/>
          <a:ext cx="10544177" cy="529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6311">
                  <a:extLst>
                    <a:ext uri="{9D8B030D-6E8A-4147-A177-3AD203B41FA5}">
                      <a16:colId xmlns:a16="http://schemas.microsoft.com/office/drawing/2014/main" val="371685312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214795605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02838308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448527950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319289446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4048526504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493649501"/>
                    </a:ext>
                  </a:extLst>
                </a:gridCol>
              </a:tblGrid>
              <a:tr h="587871"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32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U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67493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ore-KR" altLang="en-US" sz="3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233441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679587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70082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81049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1059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5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54716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6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861389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7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5693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9F8897-5B54-B44A-9222-C3195873B8F5}"/>
              </a:ext>
            </a:extLst>
          </p:cNvPr>
          <p:cNvSpPr txBox="1"/>
          <p:nvPr/>
        </p:nvSpPr>
        <p:spPr>
          <a:xfrm>
            <a:off x="823911" y="124078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A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6D246-7D39-D447-B4EC-EB07456F0281}"/>
              </a:ext>
            </a:extLst>
          </p:cNvPr>
          <p:cNvSpPr txBox="1"/>
          <p:nvPr/>
        </p:nvSpPr>
        <p:spPr>
          <a:xfrm>
            <a:off x="2003966" y="117380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B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B7419C-7B02-BB46-9FCC-4FAF0A0E989B}"/>
              </a:ext>
            </a:extLst>
          </p:cNvPr>
          <p:cNvSpPr txBox="1"/>
          <p:nvPr/>
        </p:nvSpPr>
        <p:spPr>
          <a:xfrm>
            <a:off x="4547337" y="131743"/>
            <a:ext cx="4288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ECON </a:t>
            </a:r>
            <a:r>
              <a:rPr kumimoji="1" lang="ko-Kore-KR" altLang="en-US" sz="2800" dirty="0"/>
              <a:t>가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YUM</a:t>
            </a:r>
            <a:r>
              <a:rPr kumimoji="1" lang="ko-KR" altLang="en-US" sz="2800" dirty="0"/>
              <a:t> 로 편집 비용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701767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22C5AB3-8B02-0543-9EF5-D7C99D81B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244360"/>
              </p:ext>
            </p:extLst>
          </p:nvPr>
        </p:nvGraphicFramePr>
        <p:xfrm>
          <a:off x="823911" y="1173808"/>
          <a:ext cx="10544177" cy="529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6311">
                  <a:extLst>
                    <a:ext uri="{9D8B030D-6E8A-4147-A177-3AD203B41FA5}">
                      <a16:colId xmlns:a16="http://schemas.microsoft.com/office/drawing/2014/main" val="371685312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214795605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02838308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448527950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319289446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4048526504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493649501"/>
                    </a:ext>
                  </a:extLst>
                </a:gridCol>
              </a:tblGrid>
              <a:tr h="587871"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32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U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67493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ore-KR" altLang="en-US" sz="3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233441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679587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70082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81049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1059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5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54716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6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861389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7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5693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9F8897-5B54-B44A-9222-C3195873B8F5}"/>
              </a:ext>
            </a:extLst>
          </p:cNvPr>
          <p:cNvSpPr txBox="1"/>
          <p:nvPr/>
        </p:nvSpPr>
        <p:spPr>
          <a:xfrm>
            <a:off x="823911" y="124078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A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6D246-7D39-D447-B4EC-EB07456F0281}"/>
              </a:ext>
            </a:extLst>
          </p:cNvPr>
          <p:cNvSpPr txBox="1"/>
          <p:nvPr/>
        </p:nvSpPr>
        <p:spPr>
          <a:xfrm>
            <a:off x="2003966" y="117380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B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69C83E-089F-B84E-8E0A-318692F72742}"/>
              </a:ext>
            </a:extLst>
          </p:cNvPr>
          <p:cNvSpPr txBox="1"/>
          <p:nvPr/>
        </p:nvSpPr>
        <p:spPr>
          <a:xfrm>
            <a:off x="4547337" y="131743"/>
            <a:ext cx="4288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ECON </a:t>
            </a:r>
            <a:r>
              <a:rPr kumimoji="1" lang="ko-Kore-KR" altLang="en-US" sz="2800" dirty="0"/>
              <a:t>가</a:t>
            </a:r>
            <a:r>
              <a:rPr kumimoji="1" lang="ko-KR" altLang="en-US" sz="2800" dirty="0"/>
              <a:t> </a:t>
            </a:r>
            <a:r>
              <a:rPr kumimoji="1" lang="en-US" altLang="ko-KR" sz="2800"/>
              <a:t>YUM</a:t>
            </a:r>
            <a:r>
              <a:rPr kumimoji="1" lang="ko-KR" altLang="en-US" sz="2800"/>
              <a:t> </a:t>
            </a:r>
            <a:r>
              <a:rPr kumimoji="1" lang="ko-KR" altLang="en-US" sz="2800" dirty="0"/>
              <a:t>로 편집 비용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338684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22C5AB3-8B02-0543-9EF5-D7C99D81B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101231"/>
              </p:ext>
            </p:extLst>
          </p:nvPr>
        </p:nvGraphicFramePr>
        <p:xfrm>
          <a:off x="823911" y="1173808"/>
          <a:ext cx="10544177" cy="529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6311">
                  <a:extLst>
                    <a:ext uri="{9D8B030D-6E8A-4147-A177-3AD203B41FA5}">
                      <a16:colId xmlns:a16="http://schemas.microsoft.com/office/drawing/2014/main" val="371685312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214795605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02838308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448527950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319289446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4048526504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493649501"/>
                    </a:ext>
                  </a:extLst>
                </a:gridCol>
              </a:tblGrid>
              <a:tr h="587871"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32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U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67493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ore-KR" altLang="en-US" sz="3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233441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679587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70082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81049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1059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5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54716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6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861389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7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5693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9F8897-5B54-B44A-9222-C3195873B8F5}"/>
              </a:ext>
            </a:extLst>
          </p:cNvPr>
          <p:cNvSpPr txBox="1"/>
          <p:nvPr/>
        </p:nvSpPr>
        <p:spPr>
          <a:xfrm>
            <a:off x="823911" y="124078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A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6D246-7D39-D447-B4EC-EB07456F0281}"/>
              </a:ext>
            </a:extLst>
          </p:cNvPr>
          <p:cNvSpPr txBox="1"/>
          <p:nvPr/>
        </p:nvSpPr>
        <p:spPr>
          <a:xfrm>
            <a:off x="2003966" y="117380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B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1010F3-E5DC-6448-B139-13F39B22123A}"/>
              </a:ext>
            </a:extLst>
          </p:cNvPr>
          <p:cNvSpPr txBox="1"/>
          <p:nvPr/>
        </p:nvSpPr>
        <p:spPr>
          <a:xfrm>
            <a:off x="4547337" y="131743"/>
            <a:ext cx="4596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ECON </a:t>
            </a:r>
            <a:r>
              <a:rPr kumimoji="1" lang="ko-Kore-KR" altLang="en-US" sz="2800" dirty="0"/>
              <a:t>가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YUMM</a:t>
            </a:r>
            <a:r>
              <a:rPr kumimoji="1" lang="ko-KR" altLang="en-US" sz="2800" dirty="0"/>
              <a:t> 로 편집 비용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993194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22C5AB3-8B02-0543-9EF5-D7C99D81B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198871"/>
              </p:ext>
            </p:extLst>
          </p:nvPr>
        </p:nvGraphicFramePr>
        <p:xfrm>
          <a:off x="823911" y="1173808"/>
          <a:ext cx="10544177" cy="529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6311">
                  <a:extLst>
                    <a:ext uri="{9D8B030D-6E8A-4147-A177-3AD203B41FA5}">
                      <a16:colId xmlns:a16="http://schemas.microsoft.com/office/drawing/2014/main" val="371685312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214795605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02838308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448527950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319289446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4048526504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493649501"/>
                    </a:ext>
                  </a:extLst>
                </a:gridCol>
              </a:tblGrid>
              <a:tr h="587871"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32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U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67493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ore-KR" altLang="en-US" sz="3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233441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679587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70082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81049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1059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5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54716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6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861389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7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5693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9F8897-5B54-B44A-9222-C3195873B8F5}"/>
              </a:ext>
            </a:extLst>
          </p:cNvPr>
          <p:cNvSpPr txBox="1"/>
          <p:nvPr/>
        </p:nvSpPr>
        <p:spPr>
          <a:xfrm>
            <a:off x="823911" y="124078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A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6D246-7D39-D447-B4EC-EB07456F0281}"/>
              </a:ext>
            </a:extLst>
          </p:cNvPr>
          <p:cNvSpPr txBox="1"/>
          <p:nvPr/>
        </p:nvSpPr>
        <p:spPr>
          <a:xfrm>
            <a:off x="2003966" y="117380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B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D0BD7D-49D1-6846-85B8-DC710E6B345B}"/>
              </a:ext>
            </a:extLst>
          </p:cNvPr>
          <p:cNvSpPr txBox="1"/>
          <p:nvPr/>
        </p:nvSpPr>
        <p:spPr>
          <a:xfrm>
            <a:off x="4547337" y="131743"/>
            <a:ext cx="4596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ECON </a:t>
            </a:r>
            <a:r>
              <a:rPr kumimoji="1" lang="ko-Kore-KR" altLang="en-US" sz="2800" dirty="0"/>
              <a:t>가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YUMM</a:t>
            </a:r>
            <a:r>
              <a:rPr kumimoji="1" lang="ko-KR" altLang="en-US" sz="2800" dirty="0"/>
              <a:t> 로 편집 비용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37963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22C5AB3-8B02-0543-9EF5-D7C99D81B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732045"/>
              </p:ext>
            </p:extLst>
          </p:nvPr>
        </p:nvGraphicFramePr>
        <p:xfrm>
          <a:off x="823911" y="1173808"/>
          <a:ext cx="10544177" cy="529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6311">
                  <a:extLst>
                    <a:ext uri="{9D8B030D-6E8A-4147-A177-3AD203B41FA5}">
                      <a16:colId xmlns:a16="http://schemas.microsoft.com/office/drawing/2014/main" val="371685312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214795605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02838308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448527950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319289446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4048526504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493649501"/>
                    </a:ext>
                  </a:extLst>
                </a:gridCol>
              </a:tblGrid>
              <a:tr h="587871"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32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U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67493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ore-KR" altLang="en-US" sz="3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3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4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5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233441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679587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2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70082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3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81049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4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1059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5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54716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6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861389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7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5693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9F8897-5B54-B44A-9222-C3195873B8F5}"/>
              </a:ext>
            </a:extLst>
          </p:cNvPr>
          <p:cNvSpPr txBox="1"/>
          <p:nvPr/>
        </p:nvSpPr>
        <p:spPr>
          <a:xfrm>
            <a:off x="823911" y="124078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A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6D246-7D39-D447-B4EC-EB07456F0281}"/>
              </a:ext>
            </a:extLst>
          </p:cNvPr>
          <p:cNvSpPr txBox="1"/>
          <p:nvPr/>
        </p:nvSpPr>
        <p:spPr>
          <a:xfrm>
            <a:off x="2003966" y="117380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B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B166A1-3245-9E45-848C-63169464ABAF}"/>
              </a:ext>
            </a:extLst>
          </p:cNvPr>
          <p:cNvSpPr txBox="1"/>
          <p:nvPr/>
        </p:nvSpPr>
        <p:spPr>
          <a:xfrm>
            <a:off x="4547337" y="131743"/>
            <a:ext cx="332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E </a:t>
            </a:r>
            <a:r>
              <a:rPr kumimoji="1" lang="ko-Kore-KR" altLang="en-US" sz="2800" dirty="0"/>
              <a:t>가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YU</a:t>
            </a:r>
            <a:r>
              <a:rPr kumimoji="1" lang="ko-KR" altLang="en-US" sz="2800" dirty="0"/>
              <a:t> 로 편집 비용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318969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22C5AB3-8B02-0543-9EF5-D7C99D81B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471105"/>
              </p:ext>
            </p:extLst>
          </p:nvPr>
        </p:nvGraphicFramePr>
        <p:xfrm>
          <a:off x="823911" y="1173808"/>
          <a:ext cx="10544177" cy="529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6311">
                  <a:extLst>
                    <a:ext uri="{9D8B030D-6E8A-4147-A177-3AD203B41FA5}">
                      <a16:colId xmlns:a16="http://schemas.microsoft.com/office/drawing/2014/main" val="371685312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214795605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02838308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448527950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319289446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4048526504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493649501"/>
                    </a:ext>
                  </a:extLst>
                </a:gridCol>
              </a:tblGrid>
              <a:tr h="587871"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32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U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67493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ore-KR" altLang="en-US" sz="3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233441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679587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70082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81049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1059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5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54716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6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861389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7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5693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9F8897-5B54-B44A-9222-C3195873B8F5}"/>
              </a:ext>
            </a:extLst>
          </p:cNvPr>
          <p:cNvSpPr txBox="1"/>
          <p:nvPr/>
        </p:nvSpPr>
        <p:spPr>
          <a:xfrm>
            <a:off x="823911" y="124078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A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6D246-7D39-D447-B4EC-EB07456F0281}"/>
              </a:ext>
            </a:extLst>
          </p:cNvPr>
          <p:cNvSpPr txBox="1"/>
          <p:nvPr/>
        </p:nvSpPr>
        <p:spPr>
          <a:xfrm>
            <a:off x="2003966" y="117380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B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9FBD31-E8C8-4144-BF7E-7E4E7D76F10A}"/>
              </a:ext>
            </a:extLst>
          </p:cNvPr>
          <p:cNvSpPr txBox="1"/>
          <p:nvPr/>
        </p:nvSpPr>
        <p:spPr>
          <a:xfrm>
            <a:off x="4547337" y="131743"/>
            <a:ext cx="4771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ECON </a:t>
            </a:r>
            <a:r>
              <a:rPr kumimoji="1" lang="ko-Kore-KR" altLang="en-US" sz="2800" dirty="0"/>
              <a:t>가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YUMMY</a:t>
            </a:r>
            <a:r>
              <a:rPr kumimoji="1" lang="ko-KR" altLang="en-US" sz="2800" dirty="0"/>
              <a:t> 로 편집 비용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67387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22C5AB3-8B02-0543-9EF5-D7C99D81B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49826"/>
              </p:ext>
            </p:extLst>
          </p:nvPr>
        </p:nvGraphicFramePr>
        <p:xfrm>
          <a:off x="823911" y="1173808"/>
          <a:ext cx="10544177" cy="529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6311">
                  <a:extLst>
                    <a:ext uri="{9D8B030D-6E8A-4147-A177-3AD203B41FA5}">
                      <a16:colId xmlns:a16="http://schemas.microsoft.com/office/drawing/2014/main" val="371685312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214795605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02838308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448527950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319289446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4048526504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493649501"/>
                    </a:ext>
                  </a:extLst>
                </a:gridCol>
              </a:tblGrid>
              <a:tr h="587871"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32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U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67493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ore-KR" altLang="en-US" sz="3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233441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679587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70082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81049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1059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5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54716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6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861389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7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5693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9F8897-5B54-B44A-9222-C3195873B8F5}"/>
              </a:ext>
            </a:extLst>
          </p:cNvPr>
          <p:cNvSpPr txBox="1"/>
          <p:nvPr/>
        </p:nvSpPr>
        <p:spPr>
          <a:xfrm>
            <a:off x="823911" y="124078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A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6D246-7D39-D447-B4EC-EB07456F0281}"/>
              </a:ext>
            </a:extLst>
          </p:cNvPr>
          <p:cNvSpPr txBox="1"/>
          <p:nvPr/>
        </p:nvSpPr>
        <p:spPr>
          <a:xfrm>
            <a:off x="2003966" y="117380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B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29B5C6-BB77-8F40-BEDB-76E380096808}"/>
              </a:ext>
            </a:extLst>
          </p:cNvPr>
          <p:cNvSpPr txBox="1"/>
          <p:nvPr/>
        </p:nvSpPr>
        <p:spPr>
          <a:xfrm>
            <a:off x="4547337" y="131743"/>
            <a:ext cx="4771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ECON </a:t>
            </a:r>
            <a:r>
              <a:rPr kumimoji="1" lang="ko-Kore-KR" altLang="en-US" sz="2800" dirty="0"/>
              <a:t>가</a:t>
            </a:r>
            <a:r>
              <a:rPr kumimoji="1" lang="ko-KR" altLang="en-US" sz="2800" dirty="0"/>
              <a:t> </a:t>
            </a:r>
            <a:r>
              <a:rPr kumimoji="1" lang="en-US" altLang="ko-KR" sz="2800"/>
              <a:t>YUMMY</a:t>
            </a:r>
            <a:r>
              <a:rPr kumimoji="1" lang="ko-KR" altLang="en-US" sz="2800"/>
              <a:t> </a:t>
            </a:r>
            <a:r>
              <a:rPr kumimoji="1" lang="ko-KR" altLang="en-US" sz="2800" dirty="0"/>
              <a:t>로 편집 비용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333976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22C5AB3-8B02-0543-9EF5-D7C99D81B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050913"/>
              </p:ext>
            </p:extLst>
          </p:nvPr>
        </p:nvGraphicFramePr>
        <p:xfrm>
          <a:off x="823911" y="1173808"/>
          <a:ext cx="10544177" cy="529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6311">
                  <a:extLst>
                    <a:ext uri="{9D8B030D-6E8A-4147-A177-3AD203B41FA5}">
                      <a16:colId xmlns:a16="http://schemas.microsoft.com/office/drawing/2014/main" val="371685312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214795605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02838308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448527950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319289446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4048526504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493649501"/>
                    </a:ext>
                  </a:extLst>
                </a:gridCol>
              </a:tblGrid>
              <a:tr h="587871"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32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U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67493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ore-KR" altLang="en-US" sz="3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233441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679587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70082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81049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1059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54716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6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861389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7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5693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9F8897-5B54-B44A-9222-C3195873B8F5}"/>
              </a:ext>
            </a:extLst>
          </p:cNvPr>
          <p:cNvSpPr txBox="1"/>
          <p:nvPr/>
        </p:nvSpPr>
        <p:spPr>
          <a:xfrm>
            <a:off x="823911" y="124078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A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6D246-7D39-D447-B4EC-EB07456F0281}"/>
              </a:ext>
            </a:extLst>
          </p:cNvPr>
          <p:cNvSpPr txBox="1"/>
          <p:nvPr/>
        </p:nvSpPr>
        <p:spPr>
          <a:xfrm>
            <a:off x="2003966" y="117380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B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9E2833-499E-5E44-8E47-DE71FAB5D4B4}"/>
              </a:ext>
            </a:extLst>
          </p:cNvPr>
          <p:cNvSpPr txBox="1"/>
          <p:nvPr/>
        </p:nvSpPr>
        <p:spPr>
          <a:xfrm>
            <a:off x="4547337" y="131743"/>
            <a:ext cx="3987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ECONO </a:t>
            </a:r>
            <a:r>
              <a:rPr kumimoji="1" lang="ko-Kore-KR" altLang="en-US" sz="2800" dirty="0"/>
              <a:t>가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Y</a:t>
            </a:r>
            <a:r>
              <a:rPr kumimoji="1" lang="ko-KR" altLang="en-US" sz="2800" dirty="0"/>
              <a:t> 로 편집 비용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344271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22C5AB3-8B02-0543-9EF5-D7C99D81B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722428"/>
              </p:ext>
            </p:extLst>
          </p:nvPr>
        </p:nvGraphicFramePr>
        <p:xfrm>
          <a:off x="823911" y="1173808"/>
          <a:ext cx="10544177" cy="529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6311">
                  <a:extLst>
                    <a:ext uri="{9D8B030D-6E8A-4147-A177-3AD203B41FA5}">
                      <a16:colId xmlns:a16="http://schemas.microsoft.com/office/drawing/2014/main" val="371685312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214795605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02838308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448527950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319289446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4048526504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493649501"/>
                    </a:ext>
                  </a:extLst>
                </a:gridCol>
              </a:tblGrid>
              <a:tr h="587871"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32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U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67493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ore-KR" altLang="en-US" sz="3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233441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679587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70082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81049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1059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54716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6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861389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7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5693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9F8897-5B54-B44A-9222-C3195873B8F5}"/>
              </a:ext>
            </a:extLst>
          </p:cNvPr>
          <p:cNvSpPr txBox="1"/>
          <p:nvPr/>
        </p:nvSpPr>
        <p:spPr>
          <a:xfrm>
            <a:off x="823911" y="124078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A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6D246-7D39-D447-B4EC-EB07456F0281}"/>
              </a:ext>
            </a:extLst>
          </p:cNvPr>
          <p:cNvSpPr txBox="1"/>
          <p:nvPr/>
        </p:nvSpPr>
        <p:spPr>
          <a:xfrm>
            <a:off x="2003966" y="117380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B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CB9E17-5AAA-CA4C-82C1-C1259682810C}"/>
              </a:ext>
            </a:extLst>
          </p:cNvPr>
          <p:cNvSpPr txBox="1"/>
          <p:nvPr/>
        </p:nvSpPr>
        <p:spPr>
          <a:xfrm>
            <a:off x="4547337" y="131743"/>
            <a:ext cx="3987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ECONO </a:t>
            </a:r>
            <a:r>
              <a:rPr kumimoji="1" lang="ko-Kore-KR" altLang="en-US" sz="2800" dirty="0"/>
              <a:t>가</a:t>
            </a:r>
            <a:r>
              <a:rPr kumimoji="1" lang="ko-KR" altLang="en-US" sz="2800" dirty="0"/>
              <a:t> </a:t>
            </a:r>
            <a:r>
              <a:rPr kumimoji="1" lang="en-US" altLang="ko-KR" sz="2800"/>
              <a:t>Y</a:t>
            </a:r>
            <a:r>
              <a:rPr kumimoji="1" lang="ko-KR" altLang="en-US" sz="2800"/>
              <a:t> </a:t>
            </a:r>
            <a:r>
              <a:rPr kumimoji="1" lang="ko-KR" altLang="en-US" sz="2800" dirty="0"/>
              <a:t>로 편집 비용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687086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22C5AB3-8B02-0543-9EF5-D7C99D81B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015240"/>
              </p:ext>
            </p:extLst>
          </p:nvPr>
        </p:nvGraphicFramePr>
        <p:xfrm>
          <a:off x="823911" y="1173808"/>
          <a:ext cx="10544177" cy="529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6311">
                  <a:extLst>
                    <a:ext uri="{9D8B030D-6E8A-4147-A177-3AD203B41FA5}">
                      <a16:colId xmlns:a16="http://schemas.microsoft.com/office/drawing/2014/main" val="371685312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214795605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02838308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448527950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319289446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4048526504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493649501"/>
                    </a:ext>
                  </a:extLst>
                </a:gridCol>
              </a:tblGrid>
              <a:tr h="587871"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32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U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67493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ore-KR" altLang="en-US" sz="3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233441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679587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70082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81049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1059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54716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6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861389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7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5693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9F8897-5B54-B44A-9222-C3195873B8F5}"/>
              </a:ext>
            </a:extLst>
          </p:cNvPr>
          <p:cNvSpPr txBox="1"/>
          <p:nvPr/>
        </p:nvSpPr>
        <p:spPr>
          <a:xfrm>
            <a:off x="823911" y="124078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A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6D246-7D39-D447-B4EC-EB07456F0281}"/>
              </a:ext>
            </a:extLst>
          </p:cNvPr>
          <p:cNvSpPr txBox="1"/>
          <p:nvPr/>
        </p:nvSpPr>
        <p:spPr>
          <a:xfrm>
            <a:off x="2003966" y="117380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B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06F068-70DE-A940-9E27-DA9278064DE6}"/>
              </a:ext>
            </a:extLst>
          </p:cNvPr>
          <p:cNvSpPr txBox="1"/>
          <p:nvPr/>
        </p:nvSpPr>
        <p:spPr>
          <a:xfrm>
            <a:off x="4547337" y="131743"/>
            <a:ext cx="4218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ECONO </a:t>
            </a:r>
            <a:r>
              <a:rPr kumimoji="1" lang="ko-Kore-KR" altLang="en-US" sz="2800" dirty="0"/>
              <a:t>가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YU</a:t>
            </a:r>
            <a:r>
              <a:rPr kumimoji="1" lang="ko-KR" altLang="en-US" sz="2800" dirty="0"/>
              <a:t> 로 편집 비용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666012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22C5AB3-8B02-0543-9EF5-D7C99D81B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266342"/>
              </p:ext>
            </p:extLst>
          </p:nvPr>
        </p:nvGraphicFramePr>
        <p:xfrm>
          <a:off x="823911" y="1173808"/>
          <a:ext cx="10544177" cy="529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6311">
                  <a:extLst>
                    <a:ext uri="{9D8B030D-6E8A-4147-A177-3AD203B41FA5}">
                      <a16:colId xmlns:a16="http://schemas.microsoft.com/office/drawing/2014/main" val="371685312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214795605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02838308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448527950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319289446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4048526504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493649501"/>
                    </a:ext>
                  </a:extLst>
                </a:gridCol>
              </a:tblGrid>
              <a:tr h="587871"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32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U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67493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ore-KR" altLang="en-US" sz="3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233441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679587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70082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81049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1059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54716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6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861389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7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5693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9F8897-5B54-B44A-9222-C3195873B8F5}"/>
              </a:ext>
            </a:extLst>
          </p:cNvPr>
          <p:cNvSpPr txBox="1"/>
          <p:nvPr/>
        </p:nvSpPr>
        <p:spPr>
          <a:xfrm>
            <a:off x="823911" y="124078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A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6D246-7D39-D447-B4EC-EB07456F0281}"/>
              </a:ext>
            </a:extLst>
          </p:cNvPr>
          <p:cNvSpPr txBox="1"/>
          <p:nvPr/>
        </p:nvSpPr>
        <p:spPr>
          <a:xfrm>
            <a:off x="2003966" y="117380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B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84EA93-7EA1-6C47-9DD6-ED377828F93F}"/>
              </a:ext>
            </a:extLst>
          </p:cNvPr>
          <p:cNvSpPr txBox="1"/>
          <p:nvPr/>
        </p:nvSpPr>
        <p:spPr>
          <a:xfrm>
            <a:off x="4547337" y="131743"/>
            <a:ext cx="4218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ECONO </a:t>
            </a:r>
            <a:r>
              <a:rPr kumimoji="1" lang="ko-Kore-KR" altLang="en-US" sz="2800" dirty="0"/>
              <a:t>가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YU</a:t>
            </a:r>
            <a:r>
              <a:rPr kumimoji="1" lang="ko-KR" altLang="en-US" sz="2800" dirty="0"/>
              <a:t> 로 편집 비용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227951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22C5AB3-8B02-0543-9EF5-D7C99D81B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143657"/>
              </p:ext>
            </p:extLst>
          </p:nvPr>
        </p:nvGraphicFramePr>
        <p:xfrm>
          <a:off x="823911" y="1173808"/>
          <a:ext cx="10544177" cy="529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6311">
                  <a:extLst>
                    <a:ext uri="{9D8B030D-6E8A-4147-A177-3AD203B41FA5}">
                      <a16:colId xmlns:a16="http://schemas.microsoft.com/office/drawing/2014/main" val="371685312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214795605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02838308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448527950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319289446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4048526504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493649501"/>
                    </a:ext>
                  </a:extLst>
                </a:gridCol>
              </a:tblGrid>
              <a:tr h="587871"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32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U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67493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ore-KR" altLang="en-US" sz="3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233441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679587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70082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81049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1059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54716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6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861389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7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5693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9F8897-5B54-B44A-9222-C3195873B8F5}"/>
              </a:ext>
            </a:extLst>
          </p:cNvPr>
          <p:cNvSpPr txBox="1"/>
          <p:nvPr/>
        </p:nvSpPr>
        <p:spPr>
          <a:xfrm>
            <a:off x="823911" y="124078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A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6D246-7D39-D447-B4EC-EB07456F0281}"/>
              </a:ext>
            </a:extLst>
          </p:cNvPr>
          <p:cNvSpPr txBox="1"/>
          <p:nvPr/>
        </p:nvSpPr>
        <p:spPr>
          <a:xfrm>
            <a:off x="2003966" y="117380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B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28A789-A35F-FA4C-BD1A-EEE8FB0C8565}"/>
              </a:ext>
            </a:extLst>
          </p:cNvPr>
          <p:cNvSpPr txBox="1"/>
          <p:nvPr/>
        </p:nvSpPr>
        <p:spPr>
          <a:xfrm>
            <a:off x="4547337" y="131743"/>
            <a:ext cx="4526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ECONO </a:t>
            </a:r>
            <a:r>
              <a:rPr kumimoji="1" lang="ko-Kore-KR" altLang="en-US" sz="2800" dirty="0"/>
              <a:t>가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YUM</a:t>
            </a:r>
            <a:r>
              <a:rPr kumimoji="1" lang="ko-KR" altLang="en-US" sz="2800" dirty="0"/>
              <a:t> 로 편집 비용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046672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22C5AB3-8B02-0543-9EF5-D7C99D81B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92033"/>
              </p:ext>
            </p:extLst>
          </p:nvPr>
        </p:nvGraphicFramePr>
        <p:xfrm>
          <a:off x="823911" y="1173808"/>
          <a:ext cx="10544177" cy="529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6311">
                  <a:extLst>
                    <a:ext uri="{9D8B030D-6E8A-4147-A177-3AD203B41FA5}">
                      <a16:colId xmlns:a16="http://schemas.microsoft.com/office/drawing/2014/main" val="371685312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214795605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02838308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448527950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319289446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4048526504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493649501"/>
                    </a:ext>
                  </a:extLst>
                </a:gridCol>
              </a:tblGrid>
              <a:tr h="587871"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32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U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67493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ore-KR" altLang="en-US" sz="3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233441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679587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70082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81049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1059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54716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6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861389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7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5693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9F8897-5B54-B44A-9222-C3195873B8F5}"/>
              </a:ext>
            </a:extLst>
          </p:cNvPr>
          <p:cNvSpPr txBox="1"/>
          <p:nvPr/>
        </p:nvSpPr>
        <p:spPr>
          <a:xfrm>
            <a:off x="823911" y="124078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A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6D246-7D39-D447-B4EC-EB07456F0281}"/>
              </a:ext>
            </a:extLst>
          </p:cNvPr>
          <p:cNvSpPr txBox="1"/>
          <p:nvPr/>
        </p:nvSpPr>
        <p:spPr>
          <a:xfrm>
            <a:off x="2003966" y="117380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B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8BE807-69E0-BF48-88BA-2F26926CCB00}"/>
              </a:ext>
            </a:extLst>
          </p:cNvPr>
          <p:cNvSpPr txBox="1"/>
          <p:nvPr/>
        </p:nvSpPr>
        <p:spPr>
          <a:xfrm>
            <a:off x="4547337" y="131743"/>
            <a:ext cx="4526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ECONO </a:t>
            </a:r>
            <a:r>
              <a:rPr kumimoji="1" lang="ko-Kore-KR" altLang="en-US" sz="2800" dirty="0"/>
              <a:t>가</a:t>
            </a:r>
            <a:r>
              <a:rPr kumimoji="1" lang="ko-KR" altLang="en-US" sz="2800" dirty="0"/>
              <a:t> </a:t>
            </a:r>
            <a:r>
              <a:rPr kumimoji="1" lang="en-US" altLang="ko-KR" sz="2800"/>
              <a:t>YUM</a:t>
            </a:r>
            <a:r>
              <a:rPr kumimoji="1" lang="ko-KR" altLang="en-US" sz="2800"/>
              <a:t> </a:t>
            </a:r>
            <a:r>
              <a:rPr kumimoji="1" lang="ko-KR" altLang="en-US" sz="2800" dirty="0"/>
              <a:t>로 편집 비용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838794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22C5AB3-8B02-0543-9EF5-D7C99D81B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400551"/>
              </p:ext>
            </p:extLst>
          </p:nvPr>
        </p:nvGraphicFramePr>
        <p:xfrm>
          <a:off x="823911" y="1173808"/>
          <a:ext cx="10544177" cy="529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6311">
                  <a:extLst>
                    <a:ext uri="{9D8B030D-6E8A-4147-A177-3AD203B41FA5}">
                      <a16:colId xmlns:a16="http://schemas.microsoft.com/office/drawing/2014/main" val="371685312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214795605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02838308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448527950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319289446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4048526504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493649501"/>
                    </a:ext>
                  </a:extLst>
                </a:gridCol>
              </a:tblGrid>
              <a:tr h="587871"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32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U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67493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ore-KR" altLang="en-US" sz="3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233441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679587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70082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81049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1059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54716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6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861389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7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5693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9F8897-5B54-B44A-9222-C3195873B8F5}"/>
              </a:ext>
            </a:extLst>
          </p:cNvPr>
          <p:cNvSpPr txBox="1"/>
          <p:nvPr/>
        </p:nvSpPr>
        <p:spPr>
          <a:xfrm>
            <a:off x="823911" y="124078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A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6D246-7D39-D447-B4EC-EB07456F0281}"/>
              </a:ext>
            </a:extLst>
          </p:cNvPr>
          <p:cNvSpPr txBox="1"/>
          <p:nvPr/>
        </p:nvSpPr>
        <p:spPr>
          <a:xfrm>
            <a:off x="2003966" y="117380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B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2072A7-E759-2641-871D-57CE6E56D554}"/>
              </a:ext>
            </a:extLst>
          </p:cNvPr>
          <p:cNvSpPr txBox="1"/>
          <p:nvPr/>
        </p:nvSpPr>
        <p:spPr>
          <a:xfrm>
            <a:off x="4547337" y="131743"/>
            <a:ext cx="4834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ECONO </a:t>
            </a:r>
            <a:r>
              <a:rPr kumimoji="1" lang="ko-Kore-KR" altLang="en-US" sz="2800" dirty="0"/>
              <a:t>가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YUMM</a:t>
            </a:r>
            <a:r>
              <a:rPr kumimoji="1" lang="ko-KR" altLang="en-US" sz="2800" dirty="0"/>
              <a:t> 로 편집 비용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49361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22C5AB3-8B02-0543-9EF5-D7C99D81B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880736"/>
              </p:ext>
            </p:extLst>
          </p:nvPr>
        </p:nvGraphicFramePr>
        <p:xfrm>
          <a:off x="823911" y="1173808"/>
          <a:ext cx="10544177" cy="529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6311">
                  <a:extLst>
                    <a:ext uri="{9D8B030D-6E8A-4147-A177-3AD203B41FA5}">
                      <a16:colId xmlns:a16="http://schemas.microsoft.com/office/drawing/2014/main" val="371685312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214795605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02838308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448527950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319289446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4048526504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493649501"/>
                    </a:ext>
                  </a:extLst>
                </a:gridCol>
              </a:tblGrid>
              <a:tr h="587871"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32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U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67493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ore-KR" altLang="en-US" sz="3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233441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679587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70082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81049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1059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54716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6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861389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7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5693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9F8897-5B54-B44A-9222-C3195873B8F5}"/>
              </a:ext>
            </a:extLst>
          </p:cNvPr>
          <p:cNvSpPr txBox="1"/>
          <p:nvPr/>
        </p:nvSpPr>
        <p:spPr>
          <a:xfrm>
            <a:off x="823911" y="124078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A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6D246-7D39-D447-B4EC-EB07456F0281}"/>
              </a:ext>
            </a:extLst>
          </p:cNvPr>
          <p:cNvSpPr txBox="1"/>
          <p:nvPr/>
        </p:nvSpPr>
        <p:spPr>
          <a:xfrm>
            <a:off x="2003966" y="117380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B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653C4B-B71A-3B46-B7AA-66DDEEBF25EB}"/>
              </a:ext>
            </a:extLst>
          </p:cNvPr>
          <p:cNvSpPr txBox="1"/>
          <p:nvPr/>
        </p:nvSpPr>
        <p:spPr>
          <a:xfrm>
            <a:off x="4547337" y="131743"/>
            <a:ext cx="4834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ECONO </a:t>
            </a:r>
            <a:r>
              <a:rPr kumimoji="1" lang="ko-Kore-KR" altLang="en-US" sz="2800" dirty="0"/>
              <a:t>가</a:t>
            </a:r>
            <a:r>
              <a:rPr kumimoji="1" lang="ko-KR" altLang="en-US" sz="2800" dirty="0"/>
              <a:t> </a:t>
            </a:r>
            <a:r>
              <a:rPr kumimoji="1" lang="en-US" altLang="ko-KR" sz="2800"/>
              <a:t>YUMM</a:t>
            </a:r>
            <a:r>
              <a:rPr kumimoji="1" lang="ko-KR" altLang="en-US" sz="2800"/>
              <a:t> </a:t>
            </a:r>
            <a:r>
              <a:rPr kumimoji="1" lang="ko-KR" altLang="en-US" sz="2800" dirty="0"/>
              <a:t>로 편집 비용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47643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22C5AB3-8B02-0543-9EF5-D7C99D81B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13141"/>
              </p:ext>
            </p:extLst>
          </p:nvPr>
        </p:nvGraphicFramePr>
        <p:xfrm>
          <a:off x="823911" y="1173808"/>
          <a:ext cx="10544177" cy="529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6311">
                  <a:extLst>
                    <a:ext uri="{9D8B030D-6E8A-4147-A177-3AD203B41FA5}">
                      <a16:colId xmlns:a16="http://schemas.microsoft.com/office/drawing/2014/main" val="371685312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214795605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02838308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448527950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319289446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4048526504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493649501"/>
                    </a:ext>
                  </a:extLst>
                </a:gridCol>
              </a:tblGrid>
              <a:tr h="587871"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32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U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67493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ore-KR" altLang="en-US" sz="3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3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4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5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233441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679587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2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70082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3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81049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4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1059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5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54716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6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861389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7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5693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9F8897-5B54-B44A-9222-C3195873B8F5}"/>
              </a:ext>
            </a:extLst>
          </p:cNvPr>
          <p:cNvSpPr txBox="1"/>
          <p:nvPr/>
        </p:nvSpPr>
        <p:spPr>
          <a:xfrm>
            <a:off x="823911" y="124078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A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6D246-7D39-D447-B4EC-EB07456F0281}"/>
              </a:ext>
            </a:extLst>
          </p:cNvPr>
          <p:cNvSpPr txBox="1"/>
          <p:nvPr/>
        </p:nvSpPr>
        <p:spPr>
          <a:xfrm>
            <a:off x="2003966" y="117380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B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31CCAD-8AB1-714D-91A3-6E8528F5F549}"/>
              </a:ext>
            </a:extLst>
          </p:cNvPr>
          <p:cNvSpPr txBox="1"/>
          <p:nvPr/>
        </p:nvSpPr>
        <p:spPr>
          <a:xfrm>
            <a:off x="4547337" y="131743"/>
            <a:ext cx="332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E </a:t>
            </a:r>
            <a:r>
              <a:rPr kumimoji="1" lang="ko-Kore-KR" altLang="en-US" sz="2800" dirty="0"/>
              <a:t>가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YU</a:t>
            </a:r>
            <a:r>
              <a:rPr kumimoji="1" lang="ko-KR" altLang="en-US" sz="2800" dirty="0"/>
              <a:t> 로 편집 비용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373814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22C5AB3-8B02-0543-9EF5-D7C99D81B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329487"/>
              </p:ext>
            </p:extLst>
          </p:nvPr>
        </p:nvGraphicFramePr>
        <p:xfrm>
          <a:off x="823911" y="1173808"/>
          <a:ext cx="10544177" cy="529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6311">
                  <a:extLst>
                    <a:ext uri="{9D8B030D-6E8A-4147-A177-3AD203B41FA5}">
                      <a16:colId xmlns:a16="http://schemas.microsoft.com/office/drawing/2014/main" val="371685312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214795605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02838308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448527950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319289446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4048526504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493649501"/>
                    </a:ext>
                  </a:extLst>
                </a:gridCol>
              </a:tblGrid>
              <a:tr h="587871"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32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U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67493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ore-KR" altLang="en-US" sz="3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233441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679587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70082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81049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1059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54716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6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861389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7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5693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9F8897-5B54-B44A-9222-C3195873B8F5}"/>
              </a:ext>
            </a:extLst>
          </p:cNvPr>
          <p:cNvSpPr txBox="1"/>
          <p:nvPr/>
        </p:nvSpPr>
        <p:spPr>
          <a:xfrm>
            <a:off x="823911" y="124078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A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6D246-7D39-D447-B4EC-EB07456F0281}"/>
              </a:ext>
            </a:extLst>
          </p:cNvPr>
          <p:cNvSpPr txBox="1"/>
          <p:nvPr/>
        </p:nvSpPr>
        <p:spPr>
          <a:xfrm>
            <a:off x="2003966" y="117380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B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E95F47-B416-9348-80B5-876B4C842A45}"/>
              </a:ext>
            </a:extLst>
          </p:cNvPr>
          <p:cNvSpPr txBox="1"/>
          <p:nvPr/>
        </p:nvSpPr>
        <p:spPr>
          <a:xfrm>
            <a:off x="4547337" y="131743"/>
            <a:ext cx="5008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ECONO </a:t>
            </a:r>
            <a:r>
              <a:rPr kumimoji="1" lang="ko-Kore-KR" altLang="en-US" sz="2800" dirty="0"/>
              <a:t>가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YUMMY</a:t>
            </a:r>
            <a:r>
              <a:rPr kumimoji="1" lang="ko-KR" altLang="en-US" sz="2800" dirty="0"/>
              <a:t> 로 편집 비용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005326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22C5AB3-8B02-0543-9EF5-D7C99D81B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063167"/>
              </p:ext>
            </p:extLst>
          </p:nvPr>
        </p:nvGraphicFramePr>
        <p:xfrm>
          <a:off x="823911" y="1173808"/>
          <a:ext cx="10544177" cy="529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6311">
                  <a:extLst>
                    <a:ext uri="{9D8B030D-6E8A-4147-A177-3AD203B41FA5}">
                      <a16:colId xmlns:a16="http://schemas.microsoft.com/office/drawing/2014/main" val="371685312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214795605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02838308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448527950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319289446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4048526504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493649501"/>
                    </a:ext>
                  </a:extLst>
                </a:gridCol>
              </a:tblGrid>
              <a:tr h="587871"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32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U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67493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ore-KR" altLang="en-US" sz="3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233441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679587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70082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81049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1059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54716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6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861389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7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5693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9F8897-5B54-B44A-9222-C3195873B8F5}"/>
              </a:ext>
            </a:extLst>
          </p:cNvPr>
          <p:cNvSpPr txBox="1"/>
          <p:nvPr/>
        </p:nvSpPr>
        <p:spPr>
          <a:xfrm>
            <a:off x="823911" y="124078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A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6D246-7D39-D447-B4EC-EB07456F0281}"/>
              </a:ext>
            </a:extLst>
          </p:cNvPr>
          <p:cNvSpPr txBox="1"/>
          <p:nvPr/>
        </p:nvSpPr>
        <p:spPr>
          <a:xfrm>
            <a:off x="2003966" y="117380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B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6095AF-3CA6-BD42-80AD-45EEAAA08ECC}"/>
              </a:ext>
            </a:extLst>
          </p:cNvPr>
          <p:cNvSpPr txBox="1"/>
          <p:nvPr/>
        </p:nvSpPr>
        <p:spPr>
          <a:xfrm>
            <a:off x="4547337" y="131743"/>
            <a:ext cx="5008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ECONO </a:t>
            </a:r>
            <a:r>
              <a:rPr kumimoji="1" lang="ko-Kore-KR" altLang="en-US" sz="2800" dirty="0"/>
              <a:t>가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YUMMY</a:t>
            </a:r>
            <a:r>
              <a:rPr kumimoji="1" lang="ko-KR" altLang="en-US" sz="2800" dirty="0"/>
              <a:t> 로 편집 비용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998469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22C5AB3-8B02-0543-9EF5-D7C99D81B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747737"/>
              </p:ext>
            </p:extLst>
          </p:nvPr>
        </p:nvGraphicFramePr>
        <p:xfrm>
          <a:off x="823911" y="1173808"/>
          <a:ext cx="10544177" cy="529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6311">
                  <a:extLst>
                    <a:ext uri="{9D8B030D-6E8A-4147-A177-3AD203B41FA5}">
                      <a16:colId xmlns:a16="http://schemas.microsoft.com/office/drawing/2014/main" val="371685312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214795605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02838308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448527950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319289446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4048526504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493649501"/>
                    </a:ext>
                  </a:extLst>
                </a:gridCol>
              </a:tblGrid>
              <a:tr h="587871"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32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U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67493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ore-KR" altLang="en-US" sz="3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233441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679587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70082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81049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1059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54716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861389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7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5693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9F8897-5B54-B44A-9222-C3195873B8F5}"/>
              </a:ext>
            </a:extLst>
          </p:cNvPr>
          <p:cNvSpPr txBox="1"/>
          <p:nvPr/>
        </p:nvSpPr>
        <p:spPr>
          <a:xfrm>
            <a:off x="823911" y="124078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A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6D246-7D39-D447-B4EC-EB07456F0281}"/>
              </a:ext>
            </a:extLst>
          </p:cNvPr>
          <p:cNvSpPr txBox="1"/>
          <p:nvPr/>
        </p:nvSpPr>
        <p:spPr>
          <a:xfrm>
            <a:off x="2003966" y="117380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B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489090-A1D7-2A43-9A0B-4F4EE21BD568}"/>
              </a:ext>
            </a:extLst>
          </p:cNvPr>
          <p:cNvSpPr txBox="1"/>
          <p:nvPr/>
        </p:nvSpPr>
        <p:spPr>
          <a:xfrm>
            <a:off x="4547337" y="131743"/>
            <a:ext cx="4295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ECONOM </a:t>
            </a:r>
            <a:r>
              <a:rPr kumimoji="1" lang="ko-Kore-KR" altLang="en-US" sz="2800" dirty="0"/>
              <a:t>가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Y</a:t>
            </a:r>
            <a:r>
              <a:rPr kumimoji="1" lang="ko-KR" altLang="en-US" sz="2800" dirty="0"/>
              <a:t> 로 편집 비용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092347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22C5AB3-8B02-0543-9EF5-D7C99D81B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550313"/>
              </p:ext>
            </p:extLst>
          </p:nvPr>
        </p:nvGraphicFramePr>
        <p:xfrm>
          <a:off x="823911" y="1173808"/>
          <a:ext cx="10544177" cy="529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6311">
                  <a:extLst>
                    <a:ext uri="{9D8B030D-6E8A-4147-A177-3AD203B41FA5}">
                      <a16:colId xmlns:a16="http://schemas.microsoft.com/office/drawing/2014/main" val="371685312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214795605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02838308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448527950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319289446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4048526504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493649501"/>
                    </a:ext>
                  </a:extLst>
                </a:gridCol>
              </a:tblGrid>
              <a:tr h="587871"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32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U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67493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ore-KR" altLang="en-US" sz="3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233441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679587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70082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81049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1059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54716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861389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7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5693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9F8897-5B54-B44A-9222-C3195873B8F5}"/>
              </a:ext>
            </a:extLst>
          </p:cNvPr>
          <p:cNvSpPr txBox="1"/>
          <p:nvPr/>
        </p:nvSpPr>
        <p:spPr>
          <a:xfrm>
            <a:off x="823911" y="124078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A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6D246-7D39-D447-B4EC-EB07456F0281}"/>
              </a:ext>
            </a:extLst>
          </p:cNvPr>
          <p:cNvSpPr txBox="1"/>
          <p:nvPr/>
        </p:nvSpPr>
        <p:spPr>
          <a:xfrm>
            <a:off x="2003966" y="117380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B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EB313C-B692-AD45-92B3-C221F99F95E0}"/>
              </a:ext>
            </a:extLst>
          </p:cNvPr>
          <p:cNvSpPr txBox="1"/>
          <p:nvPr/>
        </p:nvSpPr>
        <p:spPr>
          <a:xfrm>
            <a:off x="4547337" y="131743"/>
            <a:ext cx="4295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ECONOM </a:t>
            </a:r>
            <a:r>
              <a:rPr kumimoji="1" lang="ko-Kore-KR" altLang="en-US" sz="2800" dirty="0"/>
              <a:t>가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Y</a:t>
            </a:r>
            <a:r>
              <a:rPr kumimoji="1" lang="ko-KR" altLang="en-US" sz="2800" dirty="0"/>
              <a:t> 로 편집 비용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704541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22C5AB3-8B02-0543-9EF5-D7C99D81B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795800"/>
              </p:ext>
            </p:extLst>
          </p:nvPr>
        </p:nvGraphicFramePr>
        <p:xfrm>
          <a:off x="823911" y="1173808"/>
          <a:ext cx="10544177" cy="529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6311">
                  <a:extLst>
                    <a:ext uri="{9D8B030D-6E8A-4147-A177-3AD203B41FA5}">
                      <a16:colId xmlns:a16="http://schemas.microsoft.com/office/drawing/2014/main" val="371685312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214795605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02838308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448527950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319289446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4048526504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493649501"/>
                    </a:ext>
                  </a:extLst>
                </a:gridCol>
              </a:tblGrid>
              <a:tr h="587871"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32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U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67493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ore-KR" altLang="en-US" sz="3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233441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679587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70082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81049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1059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54716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861389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7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5693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9F8897-5B54-B44A-9222-C3195873B8F5}"/>
              </a:ext>
            </a:extLst>
          </p:cNvPr>
          <p:cNvSpPr txBox="1"/>
          <p:nvPr/>
        </p:nvSpPr>
        <p:spPr>
          <a:xfrm>
            <a:off x="823911" y="124078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A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6D246-7D39-D447-B4EC-EB07456F0281}"/>
              </a:ext>
            </a:extLst>
          </p:cNvPr>
          <p:cNvSpPr txBox="1"/>
          <p:nvPr/>
        </p:nvSpPr>
        <p:spPr>
          <a:xfrm>
            <a:off x="2003966" y="117380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B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B3D2A3-33F1-A748-8134-69547007331A}"/>
              </a:ext>
            </a:extLst>
          </p:cNvPr>
          <p:cNvSpPr txBox="1"/>
          <p:nvPr/>
        </p:nvSpPr>
        <p:spPr>
          <a:xfrm>
            <a:off x="4547337" y="131743"/>
            <a:ext cx="4526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ECONOM </a:t>
            </a:r>
            <a:r>
              <a:rPr kumimoji="1" lang="ko-Kore-KR" altLang="en-US" sz="2800" dirty="0"/>
              <a:t>가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YU</a:t>
            </a:r>
            <a:r>
              <a:rPr kumimoji="1" lang="ko-KR" altLang="en-US" sz="2800" dirty="0"/>
              <a:t> 로 편집 비용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641810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22C5AB3-8B02-0543-9EF5-D7C99D81B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156791"/>
              </p:ext>
            </p:extLst>
          </p:nvPr>
        </p:nvGraphicFramePr>
        <p:xfrm>
          <a:off x="823911" y="1173808"/>
          <a:ext cx="10544177" cy="529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6311">
                  <a:extLst>
                    <a:ext uri="{9D8B030D-6E8A-4147-A177-3AD203B41FA5}">
                      <a16:colId xmlns:a16="http://schemas.microsoft.com/office/drawing/2014/main" val="371685312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214795605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02838308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448527950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319289446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4048526504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493649501"/>
                    </a:ext>
                  </a:extLst>
                </a:gridCol>
              </a:tblGrid>
              <a:tr h="587871"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32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U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67493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ore-KR" altLang="en-US" sz="3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233441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679587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70082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81049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1059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54716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861389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7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5693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9F8897-5B54-B44A-9222-C3195873B8F5}"/>
              </a:ext>
            </a:extLst>
          </p:cNvPr>
          <p:cNvSpPr txBox="1"/>
          <p:nvPr/>
        </p:nvSpPr>
        <p:spPr>
          <a:xfrm>
            <a:off x="823911" y="124078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A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6D246-7D39-D447-B4EC-EB07456F0281}"/>
              </a:ext>
            </a:extLst>
          </p:cNvPr>
          <p:cNvSpPr txBox="1"/>
          <p:nvPr/>
        </p:nvSpPr>
        <p:spPr>
          <a:xfrm>
            <a:off x="2003966" y="117380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B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FDD55A-B20B-1847-824A-61A2B3539098}"/>
              </a:ext>
            </a:extLst>
          </p:cNvPr>
          <p:cNvSpPr txBox="1"/>
          <p:nvPr/>
        </p:nvSpPr>
        <p:spPr>
          <a:xfrm>
            <a:off x="4547337" y="131743"/>
            <a:ext cx="4526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ECONOM </a:t>
            </a:r>
            <a:r>
              <a:rPr kumimoji="1" lang="ko-Kore-KR" altLang="en-US" sz="2800" dirty="0"/>
              <a:t>가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YU</a:t>
            </a:r>
            <a:r>
              <a:rPr kumimoji="1" lang="ko-KR" altLang="en-US" sz="2800" dirty="0"/>
              <a:t> 로 편집 비용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615542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22C5AB3-8B02-0543-9EF5-D7C99D81B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764526"/>
              </p:ext>
            </p:extLst>
          </p:nvPr>
        </p:nvGraphicFramePr>
        <p:xfrm>
          <a:off x="823911" y="1173808"/>
          <a:ext cx="10544177" cy="529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6311">
                  <a:extLst>
                    <a:ext uri="{9D8B030D-6E8A-4147-A177-3AD203B41FA5}">
                      <a16:colId xmlns:a16="http://schemas.microsoft.com/office/drawing/2014/main" val="371685312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214795605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02838308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448527950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319289446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4048526504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493649501"/>
                    </a:ext>
                  </a:extLst>
                </a:gridCol>
              </a:tblGrid>
              <a:tr h="587871"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32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U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67493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ore-KR" altLang="en-US" sz="3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233441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679587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70082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81049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1059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54716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861389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7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5693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9F8897-5B54-B44A-9222-C3195873B8F5}"/>
              </a:ext>
            </a:extLst>
          </p:cNvPr>
          <p:cNvSpPr txBox="1"/>
          <p:nvPr/>
        </p:nvSpPr>
        <p:spPr>
          <a:xfrm>
            <a:off x="823911" y="124078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A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6D246-7D39-D447-B4EC-EB07456F0281}"/>
              </a:ext>
            </a:extLst>
          </p:cNvPr>
          <p:cNvSpPr txBox="1"/>
          <p:nvPr/>
        </p:nvSpPr>
        <p:spPr>
          <a:xfrm>
            <a:off x="2003966" y="117380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B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01E3B-A5F1-0848-A177-737292D03190}"/>
              </a:ext>
            </a:extLst>
          </p:cNvPr>
          <p:cNvSpPr txBox="1"/>
          <p:nvPr/>
        </p:nvSpPr>
        <p:spPr>
          <a:xfrm>
            <a:off x="4547337" y="131743"/>
            <a:ext cx="4834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ECONOM </a:t>
            </a:r>
            <a:r>
              <a:rPr kumimoji="1" lang="ko-Kore-KR" altLang="en-US" sz="2800" dirty="0"/>
              <a:t>가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YUM</a:t>
            </a:r>
            <a:r>
              <a:rPr kumimoji="1" lang="ko-KR" altLang="en-US" sz="2800" dirty="0"/>
              <a:t> 로 편집 비용</a:t>
            </a:r>
            <a:endParaRPr kumimoji="1" lang="ko-Kore-KR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BC7BA4-D021-D245-B935-90F1B35DF6AD}"/>
              </a:ext>
            </a:extLst>
          </p:cNvPr>
          <p:cNvSpPr txBox="1"/>
          <p:nvPr/>
        </p:nvSpPr>
        <p:spPr>
          <a:xfrm>
            <a:off x="5557838" y="5972175"/>
            <a:ext cx="4052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rgbClr val="C00000"/>
                </a:solidFill>
              </a:rPr>
              <a:t>A, B </a:t>
            </a:r>
            <a:r>
              <a:rPr kumimoji="1" lang="ko-Kore-KR" altLang="en-US" b="1" dirty="0">
                <a:solidFill>
                  <a:srgbClr val="C00000"/>
                </a:solidFill>
              </a:rPr>
              <a:t>의</a:t>
            </a:r>
            <a:r>
              <a:rPr kumimoji="1" lang="ko-KR" altLang="en-US" b="1" dirty="0">
                <a:solidFill>
                  <a:srgbClr val="C00000"/>
                </a:solidFill>
              </a:rPr>
              <a:t> </a:t>
            </a:r>
            <a:r>
              <a:rPr kumimoji="1" lang="ko-KR" altLang="en-US" b="1" dirty="0" err="1">
                <a:solidFill>
                  <a:srgbClr val="C00000"/>
                </a:solidFill>
              </a:rPr>
              <a:t>끝단어가</a:t>
            </a:r>
            <a:r>
              <a:rPr kumimoji="1" lang="ko-KR" altLang="en-US" b="1" dirty="0">
                <a:solidFill>
                  <a:srgbClr val="C00000"/>
                </a:solidFill>
              </a:rPr>
              <a:t> 같기때문에 교체</a:t>
            </a:r>
            <a:r>
              <a:rPr kumimoji="1" lang="en-US" altLang="ko-KR" b="1" dirty="0">
                <a:solidFill>
                  <a:srgbClr val="C00000"/>
                </a:solidFill>
              </a:rPr>
              <a:t>+0</a:t>
            </a:r>
            <a:r>
              <a:rPr kumimoji="1" lang="ko-KR" altLang="en-US" b="1" dirty="0">
                <a:solidFill>
                  <a:srgbClr val="C00000"/>
                </a:solidFill>
              </a:rPr>
              <a:t> 원</a:t>
            </a:r>
            <a:endParaRPr kumimoji="1" lang="ko-Kore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7673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22C5AB3-8B02-0543-9EF5-D7C99D81B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218161"/>
              </p:ext>
            </p:extLst>
          </p:nvPr>
        </p:nvGraphicFramePr>
        <p:xfrm>
          <a:off x="823911" y="1173808"/>
          <a:ext cx="10544177" cy="529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6311">
                  <a:extLst>
                    <a:ext uri="{9D8B030D-6E8A-4147-A177-3AD203B41FA5}">
                      <a16:colId xmlns:a16="http://schemas.microsoft.com/office/drawing/2014/main" val="371685312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214795605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02838308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448527950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319289446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4048526504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493649501"/>
                    </a:ext>
                  </a:extLst>
                </a:gridCol>
              </a:tblGrid>
              <a:tr h="587871"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32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U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67493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ore-KR" altLang="en-US" sz="3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233441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679587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70082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81049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1059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54716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861389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7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5693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9F8897-5B54-B44A-9222-C3195873B8F5}"/>
              </a:ext>
            </a:extLst>
          </p:cNvPr>
          <p:cNvSpPr txBox="1"/>
          <p:nvPr/>
        </p:nvSpPr>
        <p:spPr>
          <a:xfrm>
            <a:off x="823911" y="124078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A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6D246-7D39-D447-B4EC-EB07456F0281}"/>
              </a:ext>
            </a:extLst>
          </p:cNvPr>
          <p:cNvSpPr txBox="1"/>
          <p:nvPr/>
        </p:nvSpPr>
        <p:spPr>
          <a:xfrm>
            <a:off x="2003966" y="117380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B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01E3B-A5F1-0848-A177-737292D03190}"/>
              </a:ext>
            </a:extLst>
          </p:cNvPr>
          <p:cNvSpPr txBox="1"/>
          <p:nvPr/>
        </p:nvSpPr>
        <p:spPr>
          <a:xfrm>
            <a:off x="4547337" y="131743"/>
            <a:ext cx="4834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ECONOM </a:t>
            </a:r>
            <a:r>
              <a:rPr kumimoji="1" lang="ko-Kore-KR" altLang="en-US" sz="2800" dirty="0"/>
              <a:t>가</a:t>
            </a:r>
            <a:r>
              <a:rPr kumimoji="1" lang="ko-KR" altLang="en-US" sz="2800" dirty="0"/>
              <a:t> </a:t>
            </a:r>
            <a:r>
              <a:rPr kumimoji="1" lang="en-US" altLang="ko-KR" sz="2800"/>
              <a:t>YUM</a:t>
            </a:r>
            <a:r>
              <a:rPr kumimoji="1" lang="ko-KR" altLang="en-US" sz="2800"/>
              <a:t> </a:t>
            </a:r>
            <a:r>
              <a:rPr kumimoji="1" lang="ko-KR" altLang="en-US" sz="2800" dirty="0"/>
              <a:t>로 편집 비용</a:t>
            </a:r>
            <a:endParaRPr kumimoji="1" lang="ko-Kore-KR" alt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4B03B5-B81C-8647-A63C-7522EF34FD1B}"/>
              </a:ext>
            </a:extLst>
          </p:cNvPr>
          <p:cNvSpPr txBox="1"/>
          <p:nvPr/>
        </p:nvSpPr>
        <p:spPr>
          <a:xfrm>
            <a:off x="5557838" y="5972175"/>
            <a:ext cx="4052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rgbClr val="C00000"/>
                </a:solidFill>
              </a:rPr>
              <a:t>A, B </a:t>
            </a:r>
            <a:r>
              <a:rPr kumimoji="1" lang="ko-Kore-KR" altLang="en-US" b="1" dirty="0">
                <a:solidFill>
                  <a:srgbClr val="C00000"/>
                </a:solidFill>
              </a:rPr>
              <a:t>의</a:t>
            </a:r>
            <a:r>
              <a:rPr kumimoji="1" lang="ko-KR" altLang="en-US" b="1" dirty="0">
                <a:solidFill>
                  <a:srgbClr val="C00000"/>
                </a:solidFill>
              </a:rPr>
              <a:t> </a:t>
            </a:r>
            <a:r>
              <a:rPr kumimoji="1" lang="ko-KR" altLang="en-US" b="1" dirty="0" err="1">
                <a:solidFill>
                  <a:srgbClr val="C00000"/>
                </a:solidFill>
              </a:rPr>
              <a:t>끝단어가</a:t>
            </a:r>
            <a:r>
              <a:rPr kumimoji="1" lang="ko-KR" altLang="en-US" b="1" dirty="0">
                <a:solidFill>
                  <a:srgbClr val="C00000"/>
                </a:solidFill>
              </a:rPr>
              <a:t> 같기때문에 교체</a:t>
            </a:r>
            <a:r>
              <a:rPr kumimoji="1" lang="en-US" altLang="ko-KR" b="1" dirty="0">
                <a:solidFill>
                  <a:srgbClr val="C00000"/>
                </a:solidFill>
              </a:rPr>
              <a:t>+0</a:t>
            </a:r>
            <a:r>
              <a:rPr kumimoji="1" lang="ko-KR" altLang="en-US" b="1" dirty="0">
                <a:solidFill>
                  <a:srgbClr val="C00000"/>
                </a:solidFill>
              </a:rPr>
              <a:t> 원</a:t>
            </a:r>
            <a:endParaRPr kumimoji="1" lang="ko-Kore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4129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22C5AB3-8B02-0543-9EF5-D7C99D81B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169823"/>
              </p:ext>
            </p:extLst>
          </p:nvPr>
        </p:nvGraphicFramePr>
        <p:xfrm>
          <a:off x="823911" y="1173808"/>
          <a:ext cx="10544177" cy="529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6311">
                  <a:extLst>
                    <a:ext uri="{9D8B030D-6E8A-4147-A177-3AD203B41FA5}">
                      <a16:colId xmlns:a16="http://schemas.microsoft.com/office/drawing/2014/main" val="371685312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214795605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02838308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448527950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319289446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4048526504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493649501"/>
                    </a:ext>
                  </a:extLst>
                </a:gridCol>
              </a:tblGrid>
              <a:tr h="587871"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32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U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67493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ore-KR" altLang="en-US" sz="3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233441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679587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70082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81049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1059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54716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861389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7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5693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9F8897-5B54-B44A-9222-C3195873B8F5}"/>
              </a:ext>
            </a:extLst>
          </p:cNvPr>
          <p:cNvSpPr txBox="1"/>
          <p:nvPr/>
        </p:nvSpPr>
        <p:spPr>
          <a:xfrm>
            <a:off x="823911" y="124078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A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6D246-7D39-D447-B4EC-EB07456F0281}"/>
              </a:ext>
            </a:extLst>
          </p:cNvPr>
          <p:cNvSpPr txBox="1"/>
          <p:nvPr/>
        </p:nvSpPr>
        <p:spPr>
          <a:xfrm>
            <a:off x="2003966" y="117380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B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01E3B-A5F1-0848-A177-737292D03190}"/>
              </a:ext>
            </a:extLst>
          </p:cNvPr>
          <p:cNvSpPr txBox="1"/>
          <p:nvPr/>
        </p:nvSpPr>
        <p:spPr>
          <a:xfrm>
            <a:off x="4547337" y="131743"/>
            <a:ext cx="5141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ECONOM </a:t>
            </a:r>
            <a:r>
              <a:rPr kumimoji="1" lang="ko-Kore-KR" altLang="en-US" sz="2800" dirty="0"/>
              <a:t>가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YUMM</a:t>
            </a:r>
            <a:r>
              <a:rPr kumimoji="1" lang="ko-KR" altLang="en-US" sz="2800" dirty="0"/>
              <a:t> 로 편집 비용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476903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22C5AB3-8B02-0543-9EF5-D7C99D81B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142610"/>
              </p:ext>
            </p:extLst>
          </p:nvPr>
        </p:nvGraphicFramePr>
        <p:xfrm>
          <a:off x="823911" y="1173808"/>
          <a:ext cx="10544177" cy="529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6311">
                  <a:extLst>
                    <a:ext uri="{9D8B030D-6E8A-4147-A177-3AD203B41FA5}">
                      <a16:colId xmlns:a16="http://schemas.microsoft.com/office/drawing/2014/main" val="371685312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214795605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02838308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448527950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319289446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4048526504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493649501"/>
                    </a:ext>
                  </a:extLst>
                </a:gridCol>
              </a:tblGrid>
              <a:tr h="587871"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32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U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67493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ore-KR" altLang="en-US" sz="3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233441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679587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70082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81049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1059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54716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861389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7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5693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9F8897-5B54-B44A-9222-C3195873B8F5}"/>
              </a:ext>
            </a:extLst>
          </p:cNvPr>
          <p:cNvSpPr txBox="1"/>
          <p:nvPr/>
        </p:nvSpPr>
        <p:spPr>
          <a:xfrm>
            <a:off x="823911" y="124078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A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6D246-7D39-D447-B4EC-EB07456F0281}"/>
              </a:ext>
            </a:extLst>
          </p:cNvPr>
          <p:cNvSpPr txBox="1"/>
          <p:nvPr/>
        </p:nvSpPr>
        <p:spPr>
          <a:xfrm>
            <a:off x="2003966" y="117380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B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01E3B-A5F1-0848-A177-737292D03190}"/>
              </a:ext>
            </a:extLst>
          </p:cNvPr>
          <p:cNvSpPr txBox="1"/>
          <p:nvPr/>
        </p:nvSpPr>
        <p:spPr>
          <a:xfrm>
            <a:off x="4547337" y="131743"/>
            <a:ext cx="5141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ECONOM </a:t>
            </a:r>
            <a:r>
              <a:rPr kumimoji="1" lang="ko-Kore-KR" altLang="en-US" sz="2800" dirty="0"/>
              <a:t>가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YUMM</a:t>
            </a:r>
            <a:r>
              <a:rPr kumimoji="1" lang="ko-KR" altLang="en-US" sz="2800" dirty="0"/>
              <a:t> 로 편집 비용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24856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22C5AB3-8B02-0543-9EF5-D7C99D81B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115686"/>
              </p:ext>
            </p:extLst>
          </p:nvPr>
        </p:nvGraphicFramePr>
        <p:xfrm>
          <a:off x="823911" y="1173808"/>
          <a:ext cx="10544177" cy="529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6311">
                  <a:extLst>
                    <a:ext uri="{9D8B030D-6E8A-4147-A177-3AD203B41FA5}">
                      <a16:colId xmlns:a16="http://schemas.microsoft.com/office/drawing/2014/main" val="371685312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214795605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02838308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448527950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319289446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4048526504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493649501"/>
                    </a:ext>
                  </a:extLst>
                </a:gridCol>
              </a:tblGrid>
              <a:tr h="587871"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32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U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67493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ore-KR" altLang="en-US" sz="3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4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5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233441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679587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2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70082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3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81049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4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1059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5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54716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6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861389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7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5693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9F8897-5B54-B44A-9222-C3195873B8F5}"/>
              </a:ext>
            </a:extLst>
          </p:cNvPr>
          <p:cNvSpPr txBox="1"/>
          <p:nvPr/>
        </p:nvSpPr>
        <p:spPr>
          <a:xfrm>
            <a:off x="823911" y="124078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A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6D246-7D39-D447-B4EC-EB07456F0281}"/>
              </a:ext>
            </a:extLst>
          </p:cNvPr>
          <p:cNvSpPr txBox="1"/>
          <p:nvPr/>
        </p:nvSpPr>
        <p:spPr>
          <a:xfrm>
            <a:off x="2003966" y="117380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B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5DE983-C7C5-9247-9DDA-2EB2D9459A83}"/>
              </a:ext>
            </a:extLst>
          </p:cNvPr>
          <p:cNvSpPr txBox="1"/>
          <p:nvPr/>
        </p:nvSpPr>
        <p:spPr>
          <a:xfrm>
            <a:off x="4547337" y="131743"/>
            <a:ext cx="3635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E </a:t>
            </a:r>
            <a:r>
              <a:rPr kumimoji="1" lang="ko-Kore-KR" altLang="en-US" sz="2800" dirty="0"/>
              <a:t>가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YUM</a:t>
            </a:r>
            <a:r>
              <a:rPr kumimoji="1" lang="ko-KR" altLang="en-US" sz="2800" dirty="0"/>
              <a:t> 로 편집 비용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426447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22C5AB3-8B02-0543-9EF5-D7C99D81B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889173"/>
              </p:ext>
            </p:extLst>
          </p:nvPr>
        </p:nvGraphicFramePr>
        <p:xfrm>
          <a:off x="823911" y="1173808"/>
          <a:ext cx="10544177" cy="529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6311">
                  <a:extLst>
                    <a:ext uri="{9D8B030D-6E8A-4147-A177-3AD203B41FA5}">
                      <a16:colId xmlns:a16="http://schemas.microsoft.com/office/drawing/2014/main" val="371685312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214795605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02838308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448527950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319289446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4048526504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493649501"/>
                    </a:ext>
                  </a:extLst>
                </a:gridCol>
              </a:tblGrid>
              <a:tr h="587871"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32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U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67493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ore-KR" altLang="en-US" sz="3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233441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679587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70082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81049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1059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54716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861389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7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5693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9F8897-5B54-B44A-9222-C3195873B8F5}"/>
              </a:ext>
            </a:extLst>
          </p:cNvPr>
          <p:cNvSpPr txBox="1"/>
          <p:nvPr/>
        </p:nvSpPr>
        <p:spPr>
          <a:xfrm>
            <a:off x="823911" y="124078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A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6D246-7D39-D447-B4EC-EB07456F0281}"/>
              </a:ext>
            </a:extLst>
          </p:cNvPr>
          <p:cNvSpPr txBox="1"/>
          <p:nvPr/>
        </p:nvSpPr>
        <p:spPr>
          <a:xfrm>
            <a:off x="2003966" y="117380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B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01E3B-A5F1-0848-A177-737292D03190}"/>
              </a:ext>
            </a:extLst>
          </p:cNvPr>
          <p:cNvSpPr txBox="1"/>
          <p:nvPr/>
        </p:nvSpPr>
        <p:spPr>
          <a:xfrm>
            <a:off x="4547337" y="131743"/>
            <a:ext cx="5316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ECONOM </a:t>
            </a:r>
            <a:r>
              <a:rPr kumimoji="1" lang="ko-Kore-KR" altLang="en-US" sz="2800" dirty="0"/>
              <a:t>가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YUMMY</a:t>
            </a:r>
            <a:r>
              <a:rPr kumimoji="1" lang="ko-KR" altLang="en-US" sz="2800" dirty="0"/>
              <a:t> 로 편집 비용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925280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22C5AB3-8B02-0543-9EF5-D7C99D81B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598269"/>
              </p:ext>
            </p:extLst>
          </p:nvPr>
        </p:nvGraphicFramePr>
        <p:xfrm>
          <a:off x="823911" y="1173808"/>
          <a:ext cx="10544177" cy="529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6311">
                  <a:extLst>
                    <a:ext uri="{9D8B030D-6E8A-4147-A177-3AD203B41FA5}">
                      <a16:colId xmlns:a16="http://schemas.microsoft.com/office/drawing/2014/main" val="371685312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214795605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02838308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448527950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319289446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4048526504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493649501"/>
                    </a:ext>
                  </a:extLst>
                </a:gridCol>
              </a:tblGrid>
              <a:tr h="587871"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32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U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67493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ore-KR" altLang="en-US" sz="3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233441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679587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70082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81049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1059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54716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861389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7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5693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9F8897-5B54-B44A-9222-C3195873B8F5}"/>
              </a:ext>
            </a:extLst>
          </p:cNvPr>
          <p:cNvSpPr txBox="1"/>
          <p:nvPr/>
        </p:nvSpPr>
        <p:spPr>
          <a:xfrm>
            <a:off x="823911" y="124078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A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6D246-7D39-D447-B4EC-EB07456F0281}"/>
              </a:ext>
            </a:extLst>
          </p:cNvPr>
          <p:cNvSpPr txBox="1"/>
          <p:nvPr/>
        </p:nvSpPr>
        <p:spPr>
          <a:xfrm>
            <a:off x="2003966" y="117380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B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01E3B-A5F1-0848-A177-737292D03190}"/>
              </a:ext>
            </a:extLst>
          </p:cNvPr>
          <p:cNvSpPr txBox="1"/>
          <p:nvPr/>
        </p:nvSpPr>
        <p:spPr>
          <a:xfrm>
            <a:off x="4547337" y="131743"/>
            <a:ext cx="5316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ECONOM </a:t>
            </a:r>
            <a:r>
              <a:rPr kumimoji="1" lang="ko-Kore-KR" altLang="en-US" sz="2800" dirty="0"/>
              <a:t>가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YUMMY</a:t>
            </a:r>
            <a:r>
              <a:rPr kumimoji="1" lang="ko-KR" altLang="en-US" sz="2800" dirty="0"/>
              <a:t> 로 편집 비용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235827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22C5AB3-8B02-0543-9EF5-D7C99D81B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227454"/>
              </p:ext>
            </p:extLst>
          </p:nvPr>
        </p:nvGraphicFramePr>
        <p:xfrm>
          <a:off x="823911" y="1173808"/>
          <a:ext cx="10544177" cy="529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6311">
                  <a:extLst>
                    <a:ext uri="{9D8B030D-6E8A-4147-A177-3AD203B41FA5}">
                      <a16:colId xmlns:a16="http://schemas.microsoft.com/office/drawing/2014/main" val="371685312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214795605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02838308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448527950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319289446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4048526504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493649501"/>
                    </a:ext>
                  </a:extLst>
                </a:gridCol>
              </a:tblGrid>
              <a:tr h="587871"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32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67493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ore-KR" altLang="en-US" sz="3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233441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679587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70082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81049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1059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54716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861389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5693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9F8897-5B54-B44A-9222-C3195873B8F5}"/>
              </a:ext>
            </a:extLst>
          </p:cNvPr>
          <p:cNvSpPr txBox="1"/>
          <p:nvPr/>
        </p:nvSpPr>
        <p:spPr>
          <a:xfrm>
            <a:off x="823911" y="124078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A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6D246-7D39-D447-B4EC-EB07456F0281}"/>
              </a:ext>
            </a:extLst>
          </p:cNvPr>
          <p:cNvSpPr txBox="1"/>
          <p:nvPr/>
        </p:nvSpPr>
        <p:spPr>
          <a:xfrm>
            <a:off x="2003966" y="117380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B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01E3B-A5F1-0848-A177-737292D03190}"/>
              </a:ext>
            </a:extLst>
          </p:cNvPr>
          <p:cNvSpPr txBox="1"/>
          <p:nvPr/>
        </p:nvSpPr>
        <p:spPr>
          <a:xfrm>
            <a:off x="4547337" y="131743"/>
            <a:ext cx="4470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ECONOMY </a:t>
            </a:r>
            <a:r>
              <a:rPr kumimoji="1" lang="ko-Kore-KR" altLang="en-US" sz="2800" dirty="0"/>
              <a:t>가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Y</a:t>
            </a:r>
            <a:r>
              <a:rPr kumimoji="1" lang="ko-KR" altLang="en-US" sz="2800" dirty="0"/>
              <a:t> 로 편집 비용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2292189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22C5AB3-8B02-0543-9EF5-D7C99D81B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07522"/>
              </p:ext>
            </p:extLst>
          </p:nvPr>
        </p:nvGraphicFramePr>
        <p:xfrm>
          <a:off x="823911" y="1173808"/>
          <a:ext cx="10544177" cy="529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6311">
                  <a:extLst>
                    <a:ext uri="{9D8B030D-6E8A-4147-A177-3AD203B41FA5}">
                      <a16:colId xmlns:a16="http://schemas.microsoft.com/office/drawing/2014/main" val="371685312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214795605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02838308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448527950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319289446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4048526504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493649501"/>
                    </a:ext>
                  </a:extLst>
                </a:gridCol>
              </a:tblGrid>
              <a:tr h="587871"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32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67493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ore-KR" altLang="en-US" sz="3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233441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679587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70082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81049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1059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54716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861389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5693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9F8897-5B54-B44A-9222-C3195873B8F5}"/>
              </a:ext>
            </a:extLst>
          </p:cNvPr>
          <p:cNvSpPr txBox="1"/>
          <p:nvPr/>
        </p:nvSpPr>
        <p:spPr>
          <a:xfrm>
            <a:off x="823911" y="124078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A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6D246-7D39-D447-B4EC-EB07456F0281}"/>
              </a:ext>
            </a:extLst>
          </p:cNvPr>
          <p:cNvSpPr txBox="1"/>
          <p:nvPr/>
        </p:nvSpPr>
        <p:spPr>
          <a:xfrm>
            <a:off x="2003966" y="117380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B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01E3B-A5F1-0848-A177-737292D03190}"/>
              </a:ext>
            </a:extLst>
          </p:cNvPr>
          <p:cNvSpPr txBox="1"/>
          <p:nvPr/>
        </p:nvSpPr>
        <p:spPr>
          <a:xfrm>
            <a:off x="4547337" y="131743"/>
            <a:ext cx="4470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ECONOMY </a:t>
            </a:r>
            <a:r>
              <a:rPr kumimoji="1" lang="ko-Kore-KR" altLang="en-US" sz="2800" dirty="0"/>
              <a:t>가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Y</a:t>
            </a:r>
            <a:r>
              <a:rPr kumimoji="1" lang="ko-KR" altLang="en-US" sz="2800" dirty="0"/>
              <a:t> 로 편집 비용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112604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22C5AB3-8B02-0543-9EF5-D7C99D81B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022699"/>
              </p:ext>
            </p:extLst>
          </p:nvPr>
        </p:nvGraphicFramePr>
        <p:xfrm>
          <a:off x="823911" y="1173808"/>
          <a:ext cx="10544177" cy="529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6311">
                  <a:extLst>
                    <a:ext uri="{9D8B030D-6E8A-4147-A177-3AD203B41FA5}">
                      <a16:colId xmlns:a16="http://schemas.microsoft.com/office/drawing/2014/main" val="371685312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214795605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02838308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448527950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319289446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4048526504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493649501"/>
                    </a:ext>
                  </a:extLst>
                </a:gridCol>
              </a:tblGrid>
              <a:tr h="587871"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32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U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67493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ore-KR" altLang="en-US" sz="3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233441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679587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70082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81049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1059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54716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861389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5693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9F8897-5B54-B44A-9222-C3195873B8F5}"/>
              </a:ext>
            </a:extLst>
          </p:cNvPr>
          <p:cNvSpPr txBox="1"/>
          <p:nvPr/>
        </p:nvSpPr>
        <p:spPr>
          <a:xfrm>
            <a:off x="823911" y="124078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A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6D246-7D39-D447-B4EC-EB07456F0281}"/>
              </a:ext>
            </a:extLst>
          </p:cNvPr>
          <p:cNvSpPr txBox="1"/>
          <p:nvPr/>
        </p:nvSpPr>
        <p:spPr>
          <a:xfrm>
            <a:off x="2003966" y="117380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B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01E3B-A5F1-0848-A177-737292D03190}"/>
              </a:ext>
            </a:extLst>
          </p:cNvPr>
          <p:cNvSpPr txBox="1"/>
          <p:nvPr/>
        </p:nvSpPr>
        <p:spPr>
          <a:xfrm>
            <a:off x="4547337" y="131743"/>
            <a:ext cx="4700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ECONOMY </a:t>
            </a:r>
            <a:r>
              <a:rPr kumimoji="1" lang="ko-Kore-KR" altLang="en-US" sz="2800" dirty="0"/>
              <a:t>가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YU</a:t>
            </a:r>
            <a:r>
              <a:rPr kumimoji="1" lang="ko-KR" altLang="en-US" sz="2800" dirty="0"/>
              <a:t> 로 편집 비용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7312025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22C5AB3-8B02-0543-9EF5-D7C99D81B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585038"/>
              </p:ext>
            </p:extLst>
          </p:nvPr>
        </p:nvGraphicFramePr>
        <p:xfrm>
          <a:off x="823911" y="1173808"/>
          <a:ext cx="10544177" cy="529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6311">
                  <a:extLst>
                    <a:ext uri="{9D8B030D-6E8A-4147-A177-3AD203B41FA5}">
                      <a16:colId xmlns:a16="http://schemas.microsoft.com/office/drawing/2014/main" val="371685312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214795605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02838308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448527950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319289446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4048526504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493649501"/>
                    </a:ext>
                  </a:extLst>
                </a:gridCol>
              </a:tblGrid>
              <a:tr h="587871"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32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U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67493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ore-KR" altLang="en-US" sz="3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233441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679587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70082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81049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1059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54716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861389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5693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9F8897-5B54-B44A-9222-C3195873B8F5}"/>
              </a:ext>
            </a:extLst>
          </p:cNvPr>
          <p:cNvSpPr txBox="1"/>
          <p:nvPr/>
        </p:nvSpPr>
        <p:spPr>
          <a:xfrm>
            <a:off x="823911" y="124078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A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6D246-7D39-D447-B4EC-EB07456F0281}"/>
              </a:ext>
            </a:extLst>
          </p:cNvPr>
          <p:cNvSpPr txBox="1"/>
          <p:nvPr/>
        </p:nvSpPr>
        <p:spPr>
          <a:xfrm>
            <a:off x="2003966" y="117380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B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01E3B-A5F1-0848-A177-737292D03190}"/>
              </a:ext>
            </a:extLst>
          </p:cNvPr>
          <p:cNvSpPr txBox="1"/>
          <p:nvPr/>
        </p:nvSpPr>
        <p:spPr>
          <a:xfrm>
            <a:off x="4547337" y="131743"/>
            <a:ext cx="4700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ECONOMY </a:t>
            </a:r>
            <a:r>
              <a:rPr kumimoji="1" lang="ko-Kore-KR" altLang="en-US" sz="2800" dirty="0"/>
              <a:t>가</a:t>
            </a:r>
            <a:r>
              <a:rPr kumimoji="1" lang="ko-KR" altLang="en-US" sz="2800" dirty="0"/>
              <a:t> </a:t>
            </a:r>
            <a:r>
              <a:rPr kumimoji="1" lang="en-US" altLang="ko-KR" sz="2800"/>
              <a:t>YU</a:t>
            </a:r>
            <a:r>
              <a:rPr kumimoji="1" lang="ko-KR" altLang="en-US" sz="2800"/>
              <a:t> </a:t>
            </a:r>
            <a:r>
              <a:rPr kumimoji="1" lang="ko-KR" altLang="en-US" sz="2800" dirty="0"/>
              <a:t>로 편집 비용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1553135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22C5AB3-8B02-0543-9EF5-D7C99D81B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157425"/>
              </p:ext>
            </p:extLst>
          </p:nvPr>
        </p:nvGraphicFramePr>
        <p:xfrm>
          <a:off x="823911" y="1173808"/>
          <a:ext cx="10544177" cy="529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6311">
                  <a:extLst>
                    <a:ext uri="{9D8B030D-6E8A-4147-A177-3AD203B41FA5}">
                      <a16:colId xmlns:a16="http://schemas.microsoft.com/office/drawing/2014/main" val="371685312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214795605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02838308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448527950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319289446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4048526504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493649501"/>
                    </a:ext>
                  </a:extLst>
                </a:gridCol>
              </a:tblGrid>
              <a:tr h="587871"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32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U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67493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ore-KR" altLang="en-US" sz="3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233441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679587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70082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81049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1059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54716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861389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5693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9F8897-5B54-B44A-9222-C3195873B8F5}"/>
              </a:ext>
            </a:extLst>
          </p:cNvPr>
          <p:cNvSpPr txBox="1"/>
          <p:nvPr/>
        </p:nvSpPr>
        <p:spPr>
          <a:xfrm>
            <a:off x="823911" y="124078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A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6D246-7D39-D447-B4EC-EB07456F0281}"/>
              </a:ext>
            </a:extLst>
          </p:cNvPr>
          <p:cNvSpPr txBox="1"/>
          <p:nvPr/>
        </p:nvSpPr>
        <p:spPr>
          <a:xfrm>
            <a:off x="2003966" y="117380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B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01E3B-A5F1-0848-A177-737292D03190}"/>
              </a:ext>
            </a:extLst>
          </p:cNvPr>
          <p:cNvSpPr txBox="1"/>
          <p:nvPr/>
        </p:nvSpPr>
        <p:spPr>
          <a:xfrm>
            <a:off x="4547337" y="131743"/>
            <a:ext cx="5008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ECONOMY </a:t>
            </a:r>
            <a:r>
              <a:rPr kumimoji="1" lang="ko-Kore-KR" altLang="en-US" sz="2800" dirty="0"/>
              <a:t>가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YUM</a:t>
            </a:r>
            <a:r>
              <a:rPr kumimoji="1" lang="ko-KR" altLang="en-US" sz="2800" dirty="0"/>
              <a:t> 로 편집 비용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5015980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22C5AB3-8B02-0543-9EF5-D7C99D81B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231799"/>
              </p:ext>
            </p:extLst>
          </p:nvPr>
        </p:nvGraphicFramePr>
        <p:xfrm>
          <a:off x="823911" y="1173808"/>
          <a:ext cx="10544177" cy="529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6311">
                  <a:extLst>
                    <a:ext uri="{9D8B030D-6E8A-4147-A177-3AD203B41FA5}">
                      <a16:colId xmlns:a16="http://schemas.microsoft.com/office/drawing/2014/main" val="371685312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214795605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02838308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448527950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319289446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4048526504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493649501"/>
                    </a:ext>
                  </a:extLst>
                </a:gridCol>
              </a:tblGrid>
              <a:tr h="587871"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32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U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67493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ore-KR" altLang="en-US" sz="3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233441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679587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70082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81049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1059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54716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861389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5693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9F8897-5B54-B44A-9222-C3195873B8F5}"/>
              </a:ext>
            </a:extLst>
          </p:cNvPr>
          <p:cNvSpPr txBox="1"/>
          <p:nvPr/>
        </p:nvSpPr>
        <p:spPr>
          <a:xfrm>
            <a:off x="823911" y="124078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A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6D246-7D39-D447-B4EC-EB07456F0281}"/>
              </a:ext>
            </a:extLst>
          </p:cNvPr>
          <p:cNvSpPr txBox="1"/>
          <p:nvPr/>
        </p:nvSpPr>
        <p:spPr>
          <a:xfrm>
            <a:off x="2003966" y="117380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B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01E3B-A5F1-0848-A177-737292D03190}"/>
              </a:ext>
            </a:extLst>
          </p:cNvPr>
          <p:cNvSpPr txBox="1"/>
          <p:nvPr/>
        </p:nvSpPr>
        <p:spPr>
          <a:xfrm>
            <a:off x="4547337" y="131743"/>
            <a:ext cx="5008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ECONOMY </a:t>
            </a:r>
            <a:r>
              <a:rPr kumimoji="1" lang="ko-Kore-KR" altLang="en-US" sz="2800" dirty="0"/>
              <a:t>가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YUM</a:t>
            </a:r>
            <a:r>
              <a:rPr kumimoji="1" lang="ko-KR" altLang="en-US" sz="2800" dirty="0"/>
              <a:t> 로 편집 비용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6208816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22C5AB3-8B02-0543-9EF5-D7C99D81B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53147"/>
              </p:ext>
            </p:extLst>
          </p:nvPr>
        </p:nvGraphicFramePr>
        <p:xfrm>
          <a:off x="823911" y="1173808"/>
          <a:ext cx="10544177" cy="529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6311">
                  <a:extLst>
                    <a:ext uri="{9D8B030D-6E8A-4147-A177-3AD203B41FA5}">
                      <a16:colId xmlns:a16="http://schemas.microsoft.com/office/drawing/2014/main" val="371685312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214795605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02838308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448527950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319289446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4048526504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493649501"/>
                    </a:ext>
                  </a:extLst>
                </a:gridCol>
              </a:tblGrid>
              <a:tr h="587871"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32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U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67493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ore-KR" altLang="en-US" sz="3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233441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679587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70082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81049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1059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54716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861389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5693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9F8897-5B54-B44A-9222-C3195873B8F5}"/>
              </a:ext>
            </a:extLst>
          </p:cNvPr>
          <p:cNvSpPr txBox="1"/>
          <p:nvPr/>
        </p:nvSpPr>
        <p:spPr>
          <a:xfrm>
            <a:off x="823911" y="124078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A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6D246-7D39-D447-B4EC-EB07456F0281}"/>
              </a:ext>
            </a:extLst>
          </p:cNvPr>
          <p:cNvSpPr txBox="1"/>
          <p:nvPr/>
        </p:nvSpPr>
        <p:spPr>
          <a:xfrm>
            <a:off x="2003966" y="117380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B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01E3B-A5F1-0848-A177-737292D03190}"/>
              </a:ext>
            </a:extLst>
          </p:cNvPr>
          <p:cNvSpPr txBox="1"/>
          <p:nvPr/>
        </p:nvSpPr>
        <p:spPr>
          <a:xfrm>
            <a:off x="4547337" y="131743"/>
            <a:ext cx="5316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ECONOMY </a:t>
            </a:r>
            <a:r>
              <a:rPr kumimoji="1" lang="ko-Kore-KR" altLang="en-US" sz="2800" dirty="0"/>
              <a:t>가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YUMM</a:t>
            </a:r>
            <a:r>
              <a:rPr kumimoji="1" lang="ko-KR" altLang="en-US" sz="2800" dirty="0"/>
              <a:t> 로 편집 비용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0118309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22C5AB3-8B02-0543-9EF5-D7C99D81B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546786"/>
              </p:ext>
            </p:extLst>
          </p:nvPr>
        </p:nvGraphicFramePr>
        <p:xfrm>
          <a:off x="823911" y="1173808"/>
          <a:ext cx="10544177" cy="529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6311">
                  <a:extLst>
                    <a:ext uri="{9D8B030D-6E8A-4147-A177-3AD203B41FA5}">
                      <a16:colId xmlns:a16="http://schemas.microsoft.com/office/drawing/2014/main" val="371685312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214795605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02838308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448527950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319289446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4048526504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493649501"/>
                    </a:ext>
                  </a:extLst>
                </a:gridCol>
              </a:tblGrid>
              <a:tr h="587871"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32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U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67493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ore-KR" altLang="en-US" sz="3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233441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679587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70082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81049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1059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54716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861389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5693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9F8897-5B54-B44A-9222-C3195873B8F5}"/>
              </a:ext>
            </a:extLst>
          </p:cNvPr>
          <p:cNvSpPr txBox="1"/>
          <p:nvPr/>
        </p:nvSpPr>
        <p:spPr>
          <a:xfrm>
            <a:off x="823911" y="124078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A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6D246-7D39-D447-B4EC-EB07456F0281}"/>
              </a:ext>
            </a:extLst>
          </p:cNvPr>
          <p:cNvSpPr txBox="1"/>
          <p:nvPr/>
        </p:nvSpPr>
        <p:spPr>
          <a:xfrm>
            <a:off x="2003966" y="117380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B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01E3B-A5F1-0848-A177-737292D03190}"/>
              </a:ext>
            </a:extLst>
          </p:cNvPr>
          <p:cNvSpPr txBox="1"/>
          <p:nvPr/>
        </p:nvSpPr>
        <p:spPr>
          <a:xfrm>
            <a:off x="4547337" y="131743"/>
            <a:ext cx="5316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ECONOMY </a:t>
            </a:r>
            <a:r>
              <a:rPr kumimoji="1" lang="ko-Kore-KR" altLang="en-US" sz="2800" dirty="0"/>
              <a:t>가</a:t>
            </a:r>
            <a:r>
              <a:rPr kumimoji="1" lang="ko-KR" altLang="en-US" sz="2800" dirty="0"/>
              <a:t> </a:t>
            </a:r>
            <a:r>
              <a:rPr kumimoji="1" lang="en-US" altLang="ko-KR" sz="2800"/>
              <a:t>YUMM</a:t>
            </a:r>
            <a:r>
              <a:rPr kumimoji="1" lang="ko-KR" altLang="en-US" sz="2800"/>
              <a:t> </a:t>
            </a:r>
            <a:r>
              <a:rPr kumimoji="1" lang="ko-KR" altLang="en-US" sz="2800" dirty="0"/>
              <a:t>로 편집 비용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75811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22C5AB3-8B02-0543-9EF5-D7C99D81B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165091"/>
              </p:ext>
            </p:extLst>
          </p:nvPr>
        </p:nvGraphicFramePr>
        <p:xfrm>
          <a:off x="823911" y="1173808"/>
          <a:ext cx="10544177" cy="529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6311">
                  <a:extLst>
                    <a:ext uri="{9D8B030D-6E8A-4147-A177-3AD203B41FA5}">
                      <a16:colId xmlns:a16="http://schemas.microsoft.com/office/drawing/2014/main" val="371685312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214795605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02838308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448527950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319289446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4048526504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493649501"/>
                    </a:ext>
                  </a:extLst>
                </a:gridCol>
              </a:tblGrid>
              <a:tr h="587871"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32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U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67493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ore-KR" altLang="en-US" sz="3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4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5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233441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679587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2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70082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3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81049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4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1059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5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54716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6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861389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7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5693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9F8897-5B54-B44A-9222-C3195873B8F5}"/>
              </a:ext>
            </a:extLst>
          </p:cNvPr>
          <p:cNvSpPr txBox="1"/>
          <p:nvPr/>
        </p:nvSpPr>
        <p:spPr>
          <a:xfrm>
            <a:off x="823911" y="124078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A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6D246-7D39-D447-B4EC-EB07456F0281}"/>
              </a:ext>
            </a:extLst>
          </p:cNvPr>
          <p:cNvSpPr txBox="1"/>
          <p:nvPr/>
        </p:nvSpPr>
        <p:spPr>
          <a:xfrm>
            <a:off x="2003966" y="117380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B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EDB72-2419-D14E-9E7D-55CB672963B5}"/>
              </a:ext>
            </a:extLst>
          </p:cNvPr>
          <p:cNvSpPr txBox="1"/>
          <p:nvPr/>
        </p:nvSpPr>
        <p:spPr>
          <a:xfrm>
            <a:off x="4547337" y="131743"/>
            <a:ext cx="3635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E </a:t>
            </a:r>
            <a:r>
              <a:rPr kumimoji="1" lang="ko-Kore-KR" altLang="en-US" sz="2800" dirty="0"/>
              <a:t>가</a:t>
            </a:r>
            <a:r>
              <a:rPr kumimoji="1" lang="ko-KR" altLang="en-US" sz="2800" dirty="0"/>
              <a:t> </a:t>
            </a:r>
            <a:r>
              <a:rPr kumimoji="1" lang="en-US" altLang="ko-KR" sz="2800"/>
              <a:t>YUM</a:t>
            </a:r>
            <a:r>
              <a:rPr kumimoji="1" lang="ko-KR" altLang="en-US" sz="2800"/>
              <a:t> </a:t>
            </a:r>
            <a:r>
              <a:rPr kumimoji="1" lang="ko-KR" altLang="en-US" sz="2800" dirty="0"/>
              <a:t>로 편집 비용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7179204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22C5AB3-8B02-0543-9EF5-D7C99D81B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324404"/>
              </p:ext>
            </p:extLst>
          </p:nvPr>
        </p:nvGraphicFramePr>
        <p:xfrm>
          <a:off x="823911" y="1173808"/>
          <a:ext cx="10544177" cy="529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6311">
                  <a:extLst>
                    <a:ext uri="{9D8B030D-6E8A-4147-A177-3AD203B41FA5}">
                      <a16:colId xmlns:a16="http://schemas.microsoft.com/office/drawing/2014/main" val="371685312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214795605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02838308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448527950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319289446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4048526504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493649501"/>
                    </a:ext>
                  </a:extLst>
                </a:gridCol>
              </a:tblGrid>
              <a:tr h="587871"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32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U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67493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ore-KR" altLang="en-US" sz="3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233441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679587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70082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81049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1059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54716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861389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5693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9F8897-5B54-B44A-9222-C3195873B8F5}"/>
              </a:ext>
            </a:extLst>
          </p:cNvPr>
          <p:cNvSpPr txBox="1"/>
          <p:nvPr/>
        </p:nvSpPr>
        <p:spPr>
          <a:xfrm>
            <a:off x="823911" y="124078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A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6D246-7D39-D447-B4EC-EB07456F0281}"/>
              </a:ext>
            </a:extLst>
          </p:cNvPr>
          <p:cNvSpPr txBox="1"/>
          <p:nvPr/>
        </p:nvSpPr>
        <p:spPr>
          <a:xfrm>
            <a:off x="2003966" y="117380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B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01E3B-A5F1-0848-A177-737292D03190}"/>
              </a:ext>
            </a:extLst>
          </p:cNvPr>
          <p:cNvSpPr txBox="1"/>
          <p:nvPr/>
        </p:nvSpPr>
        <p:spPr>
          <a:xfrm>
            <a:off x="4547337" y="131743"/>
            <a:ext cx="5316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ECONOMY </a:t>
            </a:r>
            <a:r>
              <a:rPr kumimoji="1" lang="ko-Kore-KR" altLang="en-US" sz="2800" dirty="0"/>
              <a:t>가</a:t>
            </a:r>
            <a:r>
              <a:rPr kumimoji="1" lang="ko-KR" altLang="en-US" sz="2800" dirty="0"/>
              <a:t> </a:t>
            </a:r>
            <a:r>
              <a:rPr kumimoji="1" lang="en-US" altLang="ko-KR" sz="2800"/>
              <a:t>YUMM</a:t>
            </a:r>
            <a:r>
              <a:rPr kumimoji="1" lang="ko-KR" altLang="en-US" sz="2800"/>
              <a:t> </a:t>
            </a:r>
            <a:r>
              <a:rPr kumimoji="1" lang="ko-KR" altLang="en-US" sz="2800" dirty="0"/>
              <a:t>로 편집 비용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426901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22C5AB3-8B02-0543-9EF5-D7C99D81B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199662"/>
              </p:ext>
            </p:extLst>
          </p:nvPr>
        </p:nvGraphicFramePr>
        <p:xfrm>
          <a:off x="823911" y="1173808"/>
          <a:ext cx="10544177" cy="529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6311">
                  <a:extLst>
                    <a:ext uri="{9D8B030D-6E8A-4147-A177-3AD203B41FA5}">
                      <a16:colId xmlns:a16="http://schemas.microsoft.com/office/drawing/2014/main" val="371685312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214795605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02838308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448527950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319289446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4048526504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493649501"/>
                    </a:ext>
                  </a:extLst>
                </a:gridCol>
              </a:tblGrid>
              <a:tr h="587871"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32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U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67493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ore-KR" altLang="en-US" sz="3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233441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679587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70082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81049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1059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54716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861389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5693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9F8897-5B54-B44A-9222-C3195873B8F5}"/>
              </a:ext>
            </a:extLst>
          </p:cNvPr>
          <p:cNvSpPr txBox="1"/>
          <p:nvPr/>
        </p:nvSpPr>
        <p:spPr>
          <a:xfrm>
            <a:off x="823911" y="124078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A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6D246-7D39-D447-B4EC-EB07456F0281}"/>
              </a:ext>
            </a:extLst>
          </p:cNvPr>
          <p:cNvSpPr txBox="1"/>
          <p:nvPr/>
        </p:nvSpPr>
        <p:spPr>
          <a:xfrm>
            <a:off x="2003966" y="117380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B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01E3B-A5F1-0848-A177-737292D03190}"/>
              </a:ext>
            </a:extLst>
          </p:cNvPr>
          <p:cNvSpPr txBox="1"/>
          <p:nvPr/>
        </p:nvSpPr>
        <p:spPr>
          <a:xfrm>
            <a:off x="4547337" y="131743"/>
            <a:ext cx="5316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ECONOMY </a:t>
            </a:r>
            <a:r>
              <a:rPr kumimoji="1" lang="ko-Kore-KR" altLang="en-US" sz="2800" dirty="0"/>
              <a:t>가</a:t>
            </a:r>
            <a:r>
              <a:rPr kumimoji="1" lang="ko-KR" altLang="en-US" sz="2800" dirty="0"/>
              <a:t> </a:t>
            </a:r>
            <a:r>
              <a:rPr kumimoji="1" lang="en-US" altLang="ko-KR" sz="2800"/>
              <a:t>YUMM</a:t>
            </a:r>
            <a:r>
              <a:rPr kumimoji="1" lang="ko-KR" altLang="en-US" sz="2800"/>
              <a:t> </a:t>
            </a:r>
            <a:r>
              <a:rPr kumimoji="1" lang="ko-KR" altLang="en-US" sz="2800" dirty="0"/>
              <a:t>로 편집 비용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58475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22C5AB3-8B02-0543-9EF5-D7C99D81B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949635"/>
              </p:ext>
            </p:extLst>
          </p:nvPr>
        </p:nvGraphicFramePr>
        <p:xfrm>
          <a:off x="823911" y="1173808"/>
          <a:ext cx="10544177" cy="529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6311">
                  <a:extLst>
                    <a:ext uri="{9D8B030D-6E8A-4147-A177-3AD203B41FA5}">
                      <a16:colId xmlns:a16="http://schemas.microsoft.com/office/drawing/2014/main" val="371685312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214795605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02838308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448527950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319289446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4048526504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493649501"/>
                    </a:ext>
                  </a:extLst>
                </a:gridCol>
              </a:tblGrid>
              <a:tr h="587871"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32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U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67493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ore-KR" altLang="en-US" sz="3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5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233441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679587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2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70082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3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81049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4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1059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5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54716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6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861389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7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5693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9F8897-5B54-B44A-9222-C3195873B8F5}"/>
              </a:ext>
            </a:extLst>
          </p:cNvPr>
          <p:cNvSpPr txBox="1"/>
          <p:nvPr/>
        </p:nvSpPr>
        <p:spPr>
          <a:xfrm>
            <a:off x="823911" y="124078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A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6D246-7D39-D447-B4EC-EB07456F0281}"/>
              </a:ext>
            </a:extLst>
          </p:cNvPr>
          <p:cNvSpPr txBox="1"/>
          <p:nvPr/>
        </p:nvSpPr>
        <p:spPr>
          <a:xfrm>
            <a:off x="2003966" y="117380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B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E5F002-1C00-214C-9D2C-71570FBDF6C6}"/>
              </a:ext>
            </a:extLst>
          </p:cNvPr>
          <p:cNvSpPr txBox="1"/>
          <p:nvPr/>
        </p:nvSpPr>
        <p:spPr>
          <a:xfrm>
            <a:off x="4547337" y="131743"/>
            <a:ext cx="3943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E </a:t>
            </a:r>
            <a:r>
              <a:rPr kumimoji="1" lang="ko-Kore-KR" altLang="en-US" sz="2800" dirty="0"/>
              <a:t>가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YUMM</a:t>
            </a:r>
            <a:r>
              <a:rPr kumimoji="1" lang="ko-KR" altLang="en-US" sz="2800" dirty="0"/>
              <a:t> 로 편집 비용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89998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22C5AB3-8B02-0543-9EF5-D7C99D81B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910150"/>
              </p:ext>
            </p:extLst>
          </p:nvPr>
        </p:nvGraphicFramePr>
        <p:xfrm>
          <a:off x="823911" y="1173808"/>
          <a:ext cx="10544177" cy="529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6311">
                  <a:extLst>
                    <a:ext uri="{9D8B030D-6E8A-4147-A177-3AD203B41FA5}">
                      <a16:colId xmlns:a16="http://schemas.microsoft.com/office/drawing/2014/main" val="371685312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214795605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028383083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1448527950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319289446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4048526504"/>
                    </a:ext>
                  </a:extLst>
                </a:gridCol>
                <a:gridCol w="1506311">
                  <a:extLst>
                    <a:ext uri="{9D8B030D-6E8A-4147-A177-3AD203B41FA5}">
                      <a16:colId xmlns:a16="http://schemas.microsoft.com/office/drawing/2014/main" val="3493649501"/>
                    </a:ext>
                  </a:extLst>
                </a:gridCol>
              </a:tblGrid>
              <a:tr h="587871"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32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U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67493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ore-KR" altLang="en-US" sz="3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  <a:endParaRPr lang="ko-Kore-KR" altLang="en-US" sz="3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5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233441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679587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2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70082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3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81049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4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10598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5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547163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6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861389"/>
                  </a:ext>
                </a:extLst>
              </a:tr>
              <a:tr h="5878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7</a:t>
                      </a:r>
                      <a:endParaRPr lang="ko-Kore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5693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9F8897-5B54-B44A-9222-C3195873B8F5}"/>
              </a:ext>
            </a:extLst>
          </p:cNvPr>
          <p:cNvSpPr txBox="1"/>
          <p:nvPr/>
        </p:nvSpPr>
        <p:spPr>
          <a:xfrm>
            <a:off x="823911" y="124078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A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6D246-7D39-D447-B4EC-EB07456F0281}"/>
              </a:ext>
            </a:extLst>
          </p:cNvPr>
          <p:cNvSpPr txBox="1"/>
          <p:nvPr/>
        </p:nvSpPr>
        <p:spPr>
          <a:xfrm>
            <a:off x="2003966" y="117380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B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8B01A4-B031-5F48-AE6A-802723C70829}"/>
              </a:ext>
            </a:extLst>
          </p:cNvPr>
          <p:cNvSpPr txBox="1"/>
          <p:nvPr/>
        </p:nvSpPr>
        <p:spPr>
          <a:xfrm>
            <a:off x="4547337" y="131743"/>
            <a:ext cx="3943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E </a:t>
            </a:r>
            <a:r>
              <a:rPr kumimoji="1" lang="ko-Kore-KR" altLang="en-US" sz="2800" dirty="0"/>
              <a:t>가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YUMM</a:t>
            </a:r>
            <a:r>
              <a:rPr kumimoji="1" lang="ko-KR" altLang="en-US" sz="2800" dirty="0"/>
              <a:t> 로 편집 비용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40371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3795</Words>
  <Application>Microsoft Macintosh PowerPoint</Application>
  <PresentationFormat>와이드스크린</PresentationFormat>
  <Paragraphs>3356</Paragraphs>
  <Slides>71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71</vt:i4>
      </vt:variant>
    </vt:vector>
  </HeadingPairs>
  <TitlesOfParts>
    <vt:vector size="75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민수 하</dc:creator>
  <cp:lastModifiedBy>민수 하</cp:lastModifiedBy>
  <cp:revision>20</cp:revision>
  <dcterms:created xsi:type="dcterms:W3CDTF">2020-12-27T06:11:18Z</dcterms:created>
  <dcterms:modified xsi:type="dcterms:W3CDTF">2020-12-27T12:05:03Z</dcterms:modified>
</cp:coreProperties>
</file>