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A9B7A-B98D-5E42-ADE7-EC7B84393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0E421-731F-9541-B195-05DF513D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EAADD-38D0-7A48-B52F-CAFAE46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FE961-A1CA-B847-A7B1-BDC3A284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82B73-5482-2D4D-BD86-4F2944CE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4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AE6E-9FEC-CB4C-8A5D-909B2D6B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07BA9-A8F5-5B44-B1DC-C024CD52C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67190-47E9-284B-B921-D4960BD1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BA39E-A833-A243-9542-A8FBA504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5C5CB-7ED2-BB4A-97AC-FFC5F7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6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5DF68D-26E3-0A41-A6BA-24426352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B7369-45BA-1246-A704-A5B00307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DEF5E-76B1-F748-A814-F3BCF60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89770-9390-DC48-940B-C0ECA07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0634C-F6F9-424E-96FA-BD0E8BD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30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56D4-CA24-2E4B-B8F0-55501284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E23BC-213D-9C40-8570-1983E4F7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6C6C9-51A3-A646-8D47-37D102B6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8DC26-8D85-A345-8216-5D218D6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E4D28-D31E-BD4A-AE57-8C98AB07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92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BADC2-2BC4-B948-8A7B-A292B6C9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62BF2-5172-F04B-BE60-3BE1313C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FAB0-3F63-494D-8CD6-AD5B8C8E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F452C-4156-2848-BAFD-848F262D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DF0B8-81F0-664C-867B-E7CC4175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1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76BED-BBC6-634A-B768-6BF09830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D611E-2F9E-BF42-8E52-8DB3D7329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35B16-39DB-C84B-8DCC-6C26DDBF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8C799-7527-8D42-9CD4-50DA96D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FBFAD-0C0B-E846-8FA3-BA78361B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33579-B5F6-634A-80B4-C39C96F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2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DE380-E836-F042-88B1-47AD3933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A5E85-FC77-D34A-AAFC-0853B872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B2BB8-F4D6-134F-8FEB-58A735A8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1CEB2-B7B9-9248-A140-A442DBDC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D4A7B-6761-764F-90B4-BABD2B5F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2CCAF6-A8BE-0549-AF06-66A5126E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0E9AB-CCBD-3040-AC4A-151E43B5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8A50F-9909-4F4F-96BD-EBDFEBCB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37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6689-F952-B045-8DBB-04D3AB45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BAFB4-6102-1E4E-B8EE-4E22DC80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2CEE5-9C95-0840-8C20-EA09352B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E0265C-E717-4E4D-B160-3068B9CD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69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B5AB0-B7AA-4C45-A43B-A5BAFB7E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079E03-44D1-8446-B2BA-2AE4254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BA7A4-7E5C-7F48-856A-221B052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2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676B1-EBEC-064E-B8A1-FA6DF80D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CA710-904C-B847-9565-D102BFA4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EF820-844B-9648-873D-5F57B4C9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10CA9-5740-2841-A888-A2D1839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D1B09-5928-E74F-BC61-290ED2D6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D34F3-DC3A-6844-85BD-625A74F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08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C1B6-19D2-AE4F-B95F-C9B12ECD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1403B8-08B9-A040-A82A-5C504F322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0D1BB-4826-3243-B2AD-B38063A9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F58AE-9646-9A4D-B932-3157124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5A6CC-E1B0-BF42-BA91-9177B5C3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B2243-A9C3-C043-9FC8-9EFA9E8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74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61B3E-701D-C148-91EC-DDCC095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F446F-C8CB-254E-9AE5-1E582843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7637C-D376-4C49-BA69-E665981BB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3C84-3E2E-8C49-9698-C733BEA5D7EF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2311C-71CD-0D40-86B8-0A49CE59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56A63-90C6-3941-A618-F3BB1479A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DDA2-439B-7546-A98F-A616194833F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4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66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074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2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09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61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66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33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03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851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375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24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905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773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24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906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24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26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391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16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23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33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24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26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09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90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201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2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9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48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80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r>
              <a:rPr kumimoji="1" lang="en-US" altLang="ko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60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410C58-E5C6-EB4D-AB8A-0D0EB0E42CB4}"/>
              </a:ext>
            </a:extLst>
          </p:cNvPr>
          <p:cNvSpPr/>
          <p:nvPr/>
        </p:nvSpPr>
        <p:spPr>
          <a:xfrm>
            <a:off x="5801638" y="1703540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C37FB01-A265-E146-84A2-D6C595A5CA90}"/>
              </a:ext>
            </a:extLst>
          </p:cNvPr>
          <p:cNvSpPr/>
          <p:nvPr/>
        </p:nvSpPr>
        <p:spPr>
          <a:xfrm>
            <a:off x="5507276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12ABC-159C-BF47-B290-80F387AFFD81}"/>
              </a:ext>
            </a:extLst>
          </p:cNvPr>
          <p:cNvSpPr/>
          <p:nvPr/>
        </p:nvSpPr>
        <p:spPr>
          <a:xfrm>
            <a:off x="6096000" y="2292264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AB6AD1-D0FC-A14F-8F6E-44152AF1D483}"/>
              </a:ext>
            </a:extLst>
          </p:cNvPr>
          <p:cNvSpPr/>
          <p:nvPr/>
        </p:nvSpPr>
        <p:spPr>
          <a:xfrm>
            <a:off x="5212914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43B77-0609-5C46-84D2-4A6B78ABA691}"/>
              </a:ext>
            </a:extLst>
          </p:cNvPr>
          <p:cNvSpPr/>
          <p:nvPr/>
        </p:nvSpPr>
        <p:spPr>
          <a:xfrm>
            <a:off x="5801638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286BE9-0365-BD48-93F6-31B0EA18CBF0}"/>
              </a:ext>
            </a:extLst>
          </p:cNvPr>
          <p:cNvSpPr/>
          <p:nvPr/>
        </p:nvSpPr>
        <p:spPr>
          <a:xfrm>
            <a:off x="6390362" y="2880988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15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518A2-6CEF-354F-A319-94BD03883363}"/>
              </a:ext>
            </a:extLst>
          </p:cNvPr>
          <p:cNvSpPr/>
          <p:nvPr/>
        </p:nvSpPr>
        <p:spPr>
          <a:xfrm>
            <a:off x="4945692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27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A37423-6876-F243-BF3B-63CCE8C3E3F5}"/>
              </a:ext>
            </a:extLst>
          </p:cNvPr>
          <p:cNvSpPr/>
          <p:nvPr/>
        </p:nvSpPr>
        <p:spPr>
          <a:xfrm>
            <a:off x="5534416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2F4EA-D2CD-4F40-AA5E-219D7F3CD18E}"/>
              </a:ext>
            </a:extLst>
          </p:cNvPr>
          <p:cNvSpPr/>
          <p:nvPr/>
        </p:nvSpPr>
        <p:spPr>
          <a:xfrm>
            <a:off x="6123140" y="3469712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99D53E-3DBC-2D44-BB10-B6424C090C7C}"/>
              </a:ext>
            </a:extLst>
          </p:cNvPr>
          <p:cNvSpPr/>
          <p:nvPr/>
        </p:nvSpPr>
        <p:spPr>
          <a:xfrm>
            <a:off x="6711864" y="3469712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18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1D387-DAF4-CC43-9E11-6190A78318E7}"/>
              </a:ext>
            </a:extLst>
          </p:cNvPr>
          <p:cNvSpPr/>
          <p:nvPr/>
        </p:nvSpPr>
        <p:spPr>
          <a:xfrm>
            <a:off x="4651330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29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D44D8D-AC72-2B4F-8CE4-D5A3B33FD44A}"/>
              </a:ext>
            </a:extLst>
          </p:cNvPr>
          <p:cNvSpPr/>
          <p:nvPr/>
        </p:nvSpPr>
        <p:spPr>
          <a:xfrm>
            <a:off x="5240054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F303-AFD6-A145-B7ED-DCC902C52BB0}"/>
              </a:ext>
            </a:extLst>
          </p:cNvPr>
          <p:cNvSpPr/>
          <p:nvPr/>
        </p:nvSpPr>
        <p:spPr>
          <a:xfrm>
            <a:off x="5828778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FB056D-E438-E34A-B61E-435743E2B47B}"/>
              </a:ext>
            </a:extLst>
          </p:cNvPr>
          <p:cNvSpPr/>
          <p:nvPr/>
        </p:nvSpPr>
        <p:spPr>
          <a:xfrm>
            <a:off x="6417502" y="4058436"/>
            <a:ext cx="588724" cy="58872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8773A9-FACD-2F44-8E9C-B9AC6CA910DA}"/>
              </a:ext>
            </a:extLst>
          </p:cNvPr>
          <p:cNvSpPr/>
          <p:nvPr/>
        </p:nvSpPr>
        <p:spPr>
          <a:xfrm>
            <a:off x="7006226" y="4058436"/>
            <a:ext cx="588724" cy="5887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28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19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330</Words>
  <Application>Microsoft Macintosh PowerPoint</Application>
  <PresentationFormat>와이드스크린</PresentationFormat>
  <Paragraphs>330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6</cp:revision>
  <dcterms:created xsi:type="dcterms:W3CDTF">2021-02-19T01:19:34Z</dcterms:created>
  <dcterms:modified xsi:type="dcterms:W3CDTF">2021-02-19T03:57:23Z</dcterms:modified>
</cp:coreProperties>
</file>