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>
        <p:scale>
          <a:sx n="102" d="100"/>
          <a:sy n="102" d="100"/>
        </p:scale>
        <p:origin x="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1D2A2-6422-9D4C-AE05-AFB1BEF1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02CE4F-59C4-5045-8270-C1B8B1F95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025CD-DBAD-7344-962D-AC04018E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F6BC-62F5-B545-8AC3-83C4283E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0B2BE-A6F9-1D49-8342-279D91C7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254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B39B3-FAEA-6A47-A6CD-ECDD6DAB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5EF63-6485-EA4F-9E37-97162787E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148AD-BEE5-BB47-B578-46717AA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F68BD-0007-174D-BD00-96428D8F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963E3-A097-2444-A6AB-2404F0D2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893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EE9107-FF70-004E-B24C-BFCC83173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FE2AA-52CB-2142-A86A-B9949FD4A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CF4AA-EB56-6C42-A65A-78F64DBD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4806D-32CB-4140-B58E-B78EAF9D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4301B-BFA0-1049-85DD-EBAFCDD2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16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BB31E-72EF-2A45-9C99-F80CA9F4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8E9B1-0AD1-4F44-A275-5FCB504E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4BE02-57C1-AA4C-950C-14522FD4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7035E-1134-8643-967B-6E72370A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841AC-69B7-844E-96A7-DE1FCA18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657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C34A0-E5B4-FE42-B4D7-CBC49ABE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CD966-D07A-274C-B088-ACA78F5D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A5B2F-B5AE-7E40-80B4-0B0BE1E3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5BEEA-864D-704C-B8C8-01EFA15B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4DB03-1A13-D249-A943-C5CB1FAC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840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6DA93-78AD-834B-95EC-8BE83F4D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4417C-DDF6-9E44-89DE-B62EB626A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763850-C65F-8A48-836F-9BCA4C7F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79960-570C-9B4A-8F14-23B533B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8CAAF-570F-EC44-A45B-190D11A9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F4236-6DA1-4A49-958B-6B2AE324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785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15E02-AB64-5A4F-878E-655B5E0B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99E46-BA78-6246-A37D-A450C9F2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AB09B-150B-CB4E-8E4E-4486C6F2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AD2DD0-F6C4-4D44-BDDB-CA6E6B93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37EF3-B0FF-AB43-9CB2-69FCC6874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7A2179-3725-814F-94CC-50014EDB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84F6B-A5A8-5148-A3DB-C0A688F2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D6F8C-25B3-B046-BD9D-24BC9BB5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71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ED821-22C1-C84B-9AB8-B6AFC344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1D62F-38F0-174D-B7C3-F27908C7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75611-A3D6-BB40-854D-E1C17435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26D69C-D8E6-7B47-AB10-DF67C5D5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691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B2DD49-C6CB-224A-BE6E-F32D9DE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51116-89EB-9E46-B018-F489731D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EEFD2D-EEF8-DB4B-A76F-6319FD29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23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46311-B117-B444-9DF8-29DE6F7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2C908-891F-EB42-A73E-0DEF8602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CD38B-53AB-7F4B-A44C-B33D5EA3F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5C7BD-9DBF-984A-9792-BBE33E8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5907E-319A-BC41-9A8D-E21D811A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58859-4D12-2144-8D78-29A24742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46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7E6AD-1083-FA4D-B1EC-E130B693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D64F1-15C1-604A-8D41-CD154E59B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218FE-098F-4C41-A1BA-9736E2CC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03157-78D4-874E-8B4C-7785228E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D563B-E024-B84E-8B5E-0D5CD2C0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7C69D-9627-CA4E-A362-DE1CE626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667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2DA34-F65A-7443-B9B4-0904B3B6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3C305-FE7B-BF42-8D1C-AC3D6C0A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F62B6-69DB-3246-8163-B39616979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71-6B9D-D34A-BA30-9005725D83D1}" type="datetimeFigureOut"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A75F5-9141-F34D-9DF3-3B20D502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8BB50-6D8E-444E-B9C0-B62812ACF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EF6A-CA99-DF41-B908-09A7BAC9D941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54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49.png"/><Relationship Id="rId5" Type="http://schemas.openxmlformats.org/officeDocument/2006/relationships/image" Target="../media/image3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21C71FF-2AE4-134D-91EE-D1AFD1A925C5}"/>
                  </a:ext>
                </a:extLst>
              </p:cNvPr>
              <p:cNvSpPr/>
              <p:nvPr/>
            </p:nvSpPr>
            <p:spPr>
              <a:xfrm>
                <a:off x="2511897" y="626720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21C71FF-2AE4-134D-91EE-D1AFD1A92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97" y="626720"/>
                <a:ext cx="671512" cy="6715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C100B4-7EB8-9244-9C90-44CA0D094B18}"/>
                  </a:ext>
                </a:extLst>
              </p:cNvPr>
              <p:cNvSpPr/>
              <p:nvPr/>
            </p:nvSpPr>
            <p:spPr>
              <a:xfrm>
                <a:off x="2511897" y="1825325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C100B4-7EB8-9244-9C90-44CA0D09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97" y="1825325"/>
                <a:ext cx="671512" cy="6715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798DDE7-73D0-9446-B0CD-2684E5298CC9}"/>
                  </a:ext>
                </a:extLst>
              </p:cNvPr>
              <p:cNvSpPr/>
              <p:nvPr/>
            </p:nvSpPr>
            <p:spPr>
              <a:xfrm>
                <a:off x="2511897" y="3093244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798DDE7-73D0-9446-B0CD-2684E5298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97" y="3093244"/>
                <a:ext cx="671512" cy="6715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5806D53-C2BC-A741-B25B-8D30D012ADE8}"/>
                  </a:ext>
                </a:extLst>
              </p:cNvPr>
              <p:cNvSpPr/>
              <p:nvPr/>
            </p:nvSpPr>
            <p:spPr>
              <a:xfrm>
                <a:off x="2511897" y="5559768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5806D53-C2BC-A741-B25B-8D30D012A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97" y="5559768"/>
                <a:ext cx="671512" cy="6715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906D8E5-4233-BC44-9F27-F635FFDA9F56}"/>
              </a:ext>
            </a:extLst>
          </p:cNvPr>
          <p:cNvSpPr txBox="1"/>
          <p:nvPr/>
        </p:nvSpPr>
        <p:spPr>
          <a:xfrm>
            <a:off x="2505251" y="996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Input</a:t>
            </a:r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FCED73B-BDF8-214E-9BEC-E015D61CEAD3}"/>
                  </a:ext>
                </a:extLst>
              </p:cNvPr>
              <p:cNvSpPr/>
              <p:nvPr/>
            </p:nvSpPr>
            <p:spPr>
              <a:xfrm>
                <a:off x="5760244" y="1595953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FCED73B-BDF8-214E-9BEC-E015D61CE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244" y="1595953"/>
                <a:ext cx="671512" cy="6715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16516A7-6EEA-F446-92AC-61EBDC5B52FC}"/>
                  </a:ext>
                </a:extLst>
              </p:cNvPr>
              <p:cNvSpPr/>
              <p:nvPr/>
            </p:nvSpPr>
            <p:spPr>
              <a:xfrm>
                <a:off x="5760244" y="2794558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16516A7-6EEA-F446-92AC-61EBDC5B5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244" y="2794558"/>
                <a:ext cx="671512" cy="6715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BFDEEAB-5FA4-0446-A5C6-3C93D2F3FBCD}"/>
                  </a:ext>
                </a:extLst>
              </p:cNvPr>
              <p:cNvSpPr/>
              <p:nvPr/>
            </p:nvSpPr>
            <p:spPr>
              <a:xfrm>
                <a:off x="5760244" y="4664675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BFDEEAB-5FA4-0446-A5C6-3C93D2F3F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244" y="4664675"/>
                <a:ext cx="671512" cy="6715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B4CA4AC-CA2B-DB47-A70E-7582C34C8D88}"/>
              </a:ext>
            </a:extLst>
          </p:cNvPr>
          <p:cNvSpPr txBox="1"/>
          <p:nvPr/>
        </p:nvSpPr>
        <p:spPr>
          <a:xfrm>
            <a:off x="5675852" y="9962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hidden</a:t>
            </a:r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63A43F-060F-D34A-8178-6109167FE9C9}"/>
              </a:ext>
            </a:extLst>
          </p:cNvPr>
          <p:cNvSpPr txBox="1"/>
          <p:nvPr/>
        </p:nvSpPr>
        <p:spPr>
          <a:xfrm>
            <a:off x="9001945" y="9962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output</a:t>
            </a:r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D084BEE-E7D9-254F-A6F0-D26CBECA5E33}"/>
                  </a:ext>
                </a:extLst>
              </p:cNvPr>
              <p:cNvSpPr/>
              <p:nvPr/>
            </p:nvSpPr>
            <p:spPr>
              <a:xfrm>
                <a:off x="9081189" y="2794558"/>
                <a:ext cx="671512" cy="6715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D084BEE-E7D9-254F-A6F0-D26CBECA5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189" y="2794558"/>
                <a:ext cx="671512" cy="67151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80B021E-DAE3-7448-8421-B8CB320A10E4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183409" y="962476"/>
            <a:ext cx="2576835" cy="96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FDCB995C-C6EE-434D-BCD7-A7DB44D8102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183409" y="1931709"/>
            <a:ext cx="2576835" cy="229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8FDBFA1A-295E-5747-825D-F0D61CE34AD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183409" y="1931709"/>
            <a:ext cx="2576835" cy="1497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DF41373-A60D-EB4C-A836-1F6A6D33B515}"/>
              </a:ext>
            </a:extLst>
          </p:cNvPr>
          <p:cNvCxnSpPr>
            <a:cxnSpLocks/>
            <a:stCxn id="10" idx="7"/>
            <a:endCxn id="12" idx="2"/>
          </p:cNvCxnSpPr>
          <p:nvPr/>
        </p:nvCxnSpPr>
        <p:spPr>
          <a:xfrm flipV="1">
            <a:off x="3085068" y="1931709"/>
            <a:ext cx="2675176" cy="372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F8103DB3-C5B9-6B4D-A3E7-0A3BB12742C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183409" y="962476"/>
            <a:ext cx="2583481" cy="2200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773AE35-82F6-D34D-9B18-DE6D87D98553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183409" y="2161081"/>
            <a:ext cx="2583481" cy="1001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8FBFDDF4-5B39-2F44-80EA-59A3727381C8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3183409" y="3162560"/>
            <a:ext cx="2583481" cy="266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953122F3-1280-F348-8D76-F9DA2F3D0CE0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085068" y="3162559"/>
            <a:ext cx="2681822" cy="249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BD69905E-4A7E-C449-BC3E-52907DA6B2B9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3183409" y="962476"/>
            <a:ext cx="2576835" cy="403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D43CF51-708E-CA42-AB4F-6438F3F56F3D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3183409" y="2161081"/>
            <a:ext cx="2576835" cy="2839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92234F1F-3E0C-964C-86AF-68654F6C1E15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3183409" y="3429000"/>
            <a:ext cx="2576835" cy="157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F588FA87-8957-5E4F-A328-4B05F1FD7365}"/>
              </a:ext>
            </a:extLst>
          </p:cNvPr>
          <p:cNvCxnSpPr>
            <a:cxnSpLocks/>
          </p:cNvCxnSpPr>
          <p:nvPr/>
        </p:nvCxnSpPr>
        <p:spPr>
          <a:xfrm flipV="1">
            <a:off x="3085068" y="5018966"/>
            <a:ext cx="2675176" cy="657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39190D5-ADDD-A142-90D8-C42C07185DA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438402" y="1931709"/>
            <a:ext cx="2642787" cy="1198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2CE4DBA8-91E2-A04A-B4D6-21BD58ACBF7F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6431756" y="3130314"/>
            <a:ext cx="2649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C6BE730D-0862-DE43-B094-280F86008547}"/>
              </a:ext>
            </a:extLst>
          </p:cNvPr>
          <p:cNvCxnSpPr>
            <a:cxnSpLocks/>
            <a:stCxn id="15" idx="7"/>
            <a:endCxn id="19" idx="2"/>
          </p:cNvCxnSpPr>
          <p:nvPr/>
        </p:nvCxnSpPr>
        <p:spPr>
          <a:xfrm flipV="1">
            <a:off x="6333415" y="3130314"/>
            <a:ext cx="2747774" cy="1632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B9CA7DE4-B207-6940-B4EF-4DA6310810FB}"/>
              </a:ext>
            </a:extLst>
          </p:cNvPr>
          <p:cNvSpPr/>
          <p:nvPr/>
        </p:nvSpPr>
        <p:spPr>
          <a:xfrm>
            <a:off x="2769712" y="4291969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0284E32-E7F1-964B-AE29-1F8CC9EECDEC}"/>
              </a:ext>
            </a:extLst>
          </p:cNvPr>
          <p:cNvSpPr/>
          <p:nvPr/>
        </p:nvSpPr>
        <p:spPr>
          <a:xfrm>
            <a:off x="2773324" y="4563723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C243F3F-CAFD-1E46-8284-A21869028D87}"/>
              </a:ext>
            </a:extLst>
          </p:cNvPr>
          <p:cNvSpPr/>
          <p:nvPr/>
        </p:nvSpPr>
        <p:spPr>
          <a:xfrm>
            <a:off x="2769712" y="4832771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7E0705A-67CB-0240-9478-1FA317657356}"/>
              </a:ext>
            </a:extLst>
          </p:cNvPr>
          <p:cNvSpPr/>
          <p:nvPr/>
        </p:nvSpPr>
        <p:spPr>
          <a:xfrm>
            <a:off x="6021382" y="3679690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DE948D-E1AA-6E46-B5FA-D531A4C498B0}"/>
              </a:ext>
            </a:extLst>
          </p:cNvPr>
          <p:cNvSpPr/>
          <p:nvPr/>
        </p:nvSpPr>
        <p:spPr>
          <a:xfrm>
            <a:off x="6024994" y="3951444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99C8A6-84B4-0846-AFD5-A1539A80D5BA}"/>
              </a:ext>
            </a:extLst>
          </p:cNvPr>
          <p:cNvSpPr/>
          <p:nvPr/>
        </p:nvSpPr>
        <p:spPr>
          <a:xfrm>
            <a:off x="6021382" y="4220492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592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21C71FF-2AE4-134D-91EE-D1AFD1A925C5}"/>
                  </a:ext>
                </a:extLst>
              </p:cNvPr>
              <p:cNvSpPr/>
              <p:nvPr/>
            </p:nvSpPr>
            <p:spPr>
              <a:xfrm>
                <a:off x="988945" y="1045905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21C71FF-2AE4-134D-91EE-D1AFD1A92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45" y="1045905"/>
                <a:ext cx="671512" cy="6715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C100B4-7EB8-9244-9C90-44CA0D094B18}"/>
                  </a:ext>
                </a:extLst>
              </p:cNvPr>
              <p:cNvSpPr/>
              <p:nvPr/>
            </p:nvSpPr>
            <p:spPr>
              <a:xfrm>
                <a:off x="988945" y="2244510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C100B4-7EB8-9244-9C90-44CA0D09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45" y="2244510"/>
                <a:ext cx="671512" cy="6715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798DDE7-73D0-9446-B0CD-2684E5298CC9}"/>
                  </a:ext>
                </a:extLst>
              </p:cNvPr>
              <p:cNvSpPr/>
              <p:nvPr/>
            </p:nvSpPr>
            <p:spPr>
              <a:xfrm>
                <a:off x="988945" y="3512429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798DDE7-73D0-9446-B0CD-2684E5298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45" y="3512429"/>
                <a:ext cx="671512" cy="6715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5806D53-C2BC-A741-B25B-8D30D012ADE8}"/>
                  </a:ext>
                </a:extLst>
              </p:cNvPr>
              <p:cNvSpPr/>
              <p:nvPr/>
            </p:nvSpPr>
            <p:spPr>
              <a:xfrm>
                <a:off x="988945" y="5978953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5806D53-C2BC-A741-B25B-8D30D012A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45" y="5978953"/>
                <a:ext cx="671512" cy="6715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5FCED73B-BDF8-214E-9BEC-E015D61CEAD3}"/>
              </a:ext>
            </a:extLst>
          </p:cNvPr>
          <p:cNvSpPr/>
          <p:nvPr/>
        </p:nvSpPr>
        <p:spPr>
          <a:xfrm>
            <a:off x="6096000" y="1381661"/>
            <a:ext cx="4433348" cy="44333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80B021E-DAE3-7448-8421-B8CB320A10E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660457" y="1381661"/>
            <a:ext cx="4435543" cy="221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FDCB995C-C6EE-434D-BCD7-A7DB44D8102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660457" y="2580266"/>
            <a:ext cx="4435543" cy="1018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8FDBFA1A-295E-5747-825D-F0D61CE34AD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1660457" y="3598335"/>
            <a:ext cx="4435543" cy="24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DF41373-A60D-EB4C-A836-1F6A6D33B515}"/>
              </a:ext>
            </a:extLst>
          </p:cNvPr>
          <p:cNvCxnSpPr>
            <a:cxnSpLocks/>
            <a:stCxn id="10" idx="7"/>
            <a:endCxn id="12" idx="2"/>
          </p:cNvCxnSpPr>
          <p:nvPr/>
        </p:nvCxnSpPr>
        <p:spPr>
          <a:xfrm flipV="1">
            <a:off x="1562116" y="3598335"/>
            <a:ext cx="4533884" cy="247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B9CA7DE4-B207-6940-B4EF-4DA6310810FB}"/>
              </a:ext>
            </a:extLst>
          </p:cNvPr>
          <p:cNvSpPr/>
          <p:nvPr/>
        </p:nvSpPr>
        <p:spPr>
          <a:xfrm>
            <a:off x="1246760" y="4711154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0284E32-E7F1-964B-AE29-1F8CC9EECDEC}"/>
              </a:ext>
            </a:extLst>
          </p:cNvPr>
          <p:cNvSpPr/>
          <p:nvPr/>
        </p:nvSpPr>
        <p:spPr>
          <a:xfrm>
            <a:off x="1250372" y="4982908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C243F3F-CAFD-1E46-8284-A21869028D87}"/>
              </a:ext>
            </a:extLst>
          </p:cNvPr>
          <p:cNvSpPr/>
          <p:nvPr/>
        </p:nvSpPr>
        <p:spPr>
          <a:xfrm>
            <a:off x="1246760" y="5251956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9254DD2-A589-D142-863D-2709AC5A5865}"/>
                  </a:ext>
                </a:extLst>
              </p:cNvPr>
              <p:cNvSpPr/>
              <p:nvPr/>
            </p:nvSpPr>
            <p:spPr>
              <a:xfrm>
                <a:off x="3971358" y="449498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9254DD2-A589-D142-863D-2709AC5A5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58" y="449498"/>
                <a:ext cx="671512" cy="6715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808C370E-4117-3A46-BD5F-3BEAA6B78F0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98448" y="931532"/>
            <a:ext cx="2146801" cy="1099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BA5EA345-C298-1042-AA20-AD9C558FD175}"/>
                  </a:ext>
                </a:extLst>
              </p:cNvPr>
              <p:cNvSpPr/>
              <p:nvPr/>
            </p:nvSpPr>
            <p:spPr>
              <a:xfrm>
                <a:off x="3157546" y="1807905"/>
                <a:ext cx="671512" cy="6715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BA5EA345-C298-1042-AA20-AD9C558FD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46" y="1807905"/>
                <a:ext cx="671512" cy="6715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EFCFE3BD-9E29-3B4C-AC65-120EFACF09D2}"/>
                  </a:ext>
                </a:extLst>
              </p:cNvPr>
              <p:cNvSpPr/>
              <p:nvPr/>
            </p:nvSpPr>
            <p:spPr>
              <a:xfrm>
                <a:off x="3030546" y="2641492"/>
                <a:ext cx="671512" cy="6715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EFCFE3BD-9E29-3B4C-AC65-120EFACF0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46" y="2641492"/>
                <a:ext cx="671512" cy="6715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A34D8F14-1B6F-0C45-A08F-DAB4EEBE2F1F}"/>
                  </a:ext>
                </a:extLst>
              </p:cNvPr>
              <p:cNvSpPr/>
              <p:nvPr/>
            </p:nvSpPr>
            <p:spPr>
              <a:xfrm>
                <a:off x="2869863" y="3497486"/>
                <a:ext cx="671512" cy="6715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A34D8F14-1B6F-0C45-A08F-DAB4EEBE2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63" y="3497486"/>
                <a:ext cx="671512" cy="67151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CA6E3CB3-642B-0946-95D0-11CD3C89D67D}"/>
                  </a:ext>
                </a:extLst>
              </p:cNvPr>
              <p:cNvSpPr/>
              <p:nvPr/>
            </p:nvSpPr>
            <p:spPr>
              <a:xfrm>
                <a:off x="2821790" y="4898626"/>
                <a:ext cx="671512" cy="6715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CA6E3CB3-642B-0946-95D0-11CD3C89D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790" y="4898626"/>
                <a:ext cx="671512" cy="67151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EE8C2A1-F4A9-AA4C-A22B-2D82436EA07B}"/>
                  </a:ext>
                </a:extLst>
              </p:cNvPr>
              <p:cNvSpPr txBox="1"/>
              <p:nvPr/>
            </p:nvSpPr>
            <p:spPr>
              <a:xfrm>
                <a:off x="6255474" y="3461294"/>
                <a:ext cx="16682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ore-KR" sz="2000" b="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ore-KR" sz="2000" b="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ore-KR" sz="2000" b="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sz="2000" b="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ko-Kore-KR" sz="2000" b="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000" b="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ore-KR" altLang="en-US" sz="20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EE8C2A1-F4A9-AA4C-A22B-2D82436EA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74" y="3461294"/>
                <a:ext cx="1668277" cy="307777"/>
              </a:xfrm>
              <a:prstGeom prst="rect">
                <a:avLst/>
              </a:prstGeom>
              <a:blipFill>
                <a:blip r:embed="rId11"/>
                <a:stretch>
                  <a:fillRect l="-3030" t="-8000" r="-3030" b="-4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9504E61-BDF3-3F43-830A-BDB4DF983A08}"/>
                  </a:ext>
                </a:extLst>
              </p:cNvPr>
              <p:cNvSpPr txBox="1"/>
              <p:nvPr/>
            </p:nvSpPr>
            <p:spPr>
              <a:xfrm>
                <a:off x="8650625" y="3471165"/>
                <a:ext cx="19128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20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ko-Kore-K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𝑎𝑐𝑡𝑖𝑣𝑎𝑡𝑒</m:t>
                      </m:r>
                      <m:r>
                        <a:rPr kumimoji="1" lang="en-US" altLang="ko-Kore-K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ore-K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0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9504E61-BDF3-3F43-830A-BDB4DF98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25" y="3471165"/>
                <a:ext cx="1912896" cy="307777"/>
              </a:xfrm>
              <a:prstGeom prst="rect">
                <a:avLst/>
              </a:prstGeom>
              <a:blipFill>
                <a:blip r:embed="rId12"/>
                <a:stretch>
                  <a:fillRect r="-2649" b="-3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760F6867-CB4D-2046-AC94-7B43A7EDC6F7}"/>
              </a:ext>
            </a:extLst>
          </p:cNvPr>
          <p:cNvCxnSpPr>
            <a:cxnSpLocks/>
            <a:stCxn id="12" idx="0"/>
            <a:endCxn id="12" idx="4"/>
          </p:cNvCxnSpPr>
          <p:nvPr/>
        </p:nvCxnSpPr>
        <p:spPr>
          <a:xfrm>
            <a:off x="8312674" y="1381661"/>
            <a:ext cx="0" cy="4433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21C71FF-2AE4-134D-91EE-D1AFD1A925C5}"/>
                  </a:ext>
                </a:extLst>
              </p:cNvPr>
              <p:cNvSpPr/>
              <p:nvPr/>
            </p:nvSpPr>
            <p:spPr>
              <a:xfrm>
                <a:off x="2118197" y="499720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21C71FF-2AE4-134D-91EE-D1AFD1A92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197" y="499720"/>
                <a:ext cx="671512" cy="6715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C100B4-7EB8-9244-9C90-44CA0D094B18}"/>
                  </a:ext>
                </a:extLst>
              </p:cNvPr>
              <p:cNvSpPr/>
              <p:nvPr/>
            </p:nvSpPr>
            <p:spPr>
              <a:xfrm>
                <a:off x="2118197" y="1698325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C100B4-7EB8-9244-9C90-44CA0D09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197" y="1698325"/>
                <a:ext cx="671512" cy="6715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798DDE7-73D0-9446-B0CD-2684E5298CC9}"/>
                  </a:ext>
                </a:extLst>
              </p:cNvPr>
              <p:cNvSpPr/>
              <p:nvPr/>
            </p:nvSpPr>
            <p:spPr>
              <a:xfrm>
                <a:off x="2118197" y="2966244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798DDE7-73D0-9446-B0CD-2684E5298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197" y="2966244"/>
                <a:ext cx="671512" cy="6715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5806D53-C2BC-A741-B25B-8D30D012ADE8}"/>
                  </a:ext>
                </a:extLst>
              </p:cNvPr>
              <p:cNvSpPr/>
              <p:nvPr/>
            </p:nvSpPr>
            <p:spPr>
              <a:xfrm>
                <a:off x="2118197" y="5432768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5806D53-C2BC-A741-B25B-8D30D012A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197" y="5432768"/>
                <a:ext cx="671512" cy="6715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FCED73B-BDF8-214E-9BEC-E015D61CEAD3}"/>
                  </a:ext>
                </a:extLst>
              </p:cNvPr>
              <p:cNvSpPr/>
              <p:nvPr/>
            </p:nvSpPr>
            <p:spPr>
              <a:xfrm>
                <a:off x="8353464" y="1616592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FCED73B-BDF8-214E-9BEC-E015D61CE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464" y="1616592"/>
                <a:ext cx="671512" cy="6715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16516A7-6EEA-F446-92AC-61EBDC5B52FC}"/>
                  </a:ext>
                </a:extLst>
              </p:cNvPr>
              <p:cNvSpPr/>
              <p:nvPr/>
            </p:nvSpPr>
            <p:spPr>
              <a:xfrm>
                <a:off x="8353464" y="2815197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16516A7-6EEA-F446-92AC-61EBDC5B5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464" y="2815197"/>
                <a:ext cx="671512" cy="6715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BFDEEAB-5FA4-0446-A5C6-3C93D2F3FBCD}"/>
                  </a:ext>
                </a:extLst>
              </p:cNvPr>
              <p:cNvSpPr/>
              <p:nvPr/>
            </p:nvSpPr>
            <p:spPr>
              <a:xfrm>
                <a:off x="8353464" y="4685314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BFDEEAB-5FA4-0446-A5C6-3C93D2F3F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464" y="4685314"/>
                <a:ext cx="671512" cy="6715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80B021E-DAE3-7448-8421-B8CB320A10E4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2789709" y="835476"/>
            <a:ext cx="5563755" cy="1116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FDCB995C-C6EE-434D-BCD7-A7DB44D8102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789709" y="1952348"/>
            <a:ext cx="5563755" cy="81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8FDBFA1A-295E-5747-825D-F0D61CE34AD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2789709" y="1952348"/>
            <a:ext cx="5563755" cy="1349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DF41373-A60D-EB4C-A836-1F6A6D33B515}"/>
              </a:ext>
            </a:extLst>
          </p:cNvPr>
          <p:cNvCxnSpPr>
            <a:cxnSpLocks/>
            <a:stCxn id="10" idx="7"/>
            <a:endCxn id="12" idx="2"/>
          </p:cNvCxnSpPr>
          <p:nvPr/>
        </p:nvCxnSpPr>
        <p:spPr>
          <a:xfrm flipV="1">
            <a:off x="2691368" y="1952348"/>
            <a:ext cx="5662096" cy="357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F8103DB3-C5B9-6B4D-A3E7-0A3BB12742CD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789709" y="835476"/>
            <a:ext cx="5563755" cy="2315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773AE35-82F6-D34D-9B18-DE6D87D98553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2789709" y="2034081"/>
            <a:ext cx="5563755" cy="1116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8FBFDDF4-5B39-2F44-80EA-59A3727381C8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2789709" y="3150953"/>
            <a:ext cx="5563755" cy="151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953122F3-1280-F348-8D76-F9DA2F3D0CE0}"/>
              </a:ext>
            </a:extLst>
          </p:cNvPr>
          <p:cNvCxnSpPr>
            <a:cxnSpLocks/>
            <a:stCxn id="10" idx="7"/>
            <a:endCxn id="13" idx="2"/>
          </p:cNvCxnSpPr>
          <p:nvPr/>
        </p:nvCxnSpPr>
        <p:spPr>
          <a:xfrm flipV="1">
            <a:off x="2691368" y="3150953"/>
            <a:ext cx="5662096" cy="2380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BD69905E-4A7E-C449-BC3E-52907DA6B2B9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789709" y="835476"/>
            <a:ext cx="5563755" cy="4185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D43CF51-708E-CA42-AB4F-6438F3F56F3D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2789709" y="2034081"/>
            <a:ext cx="5563755" cy="2986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92234F1F-3E0C-964C-86AF-68654F6C1E15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2789709" y="3302000"/>
            <a:ext cx="5563755" cy="1719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F588FA87-8957-5E4F-A328-4B05F1FD7365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691368" y="5021070"/>
            <a:ext cx="5662096" cy="5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B9CA7DE4-B207-6940-B4EF-4DA6310810FB}"/>
              </a:ext>
            </a:extLst>
          </p:cNvPr>
          <p:cNvSpPr/>
          <p:nvPr/>
        </p:nvSpPr>
        <p:spPr>
          <a:xfrm>
            <a:off x="2376012" y="4164969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0284E32-E7F1-964B-AE29-1F8CC9EECDEC}"/>
              </a:ext>
            </a:extLst>
          </p:cNvPr>
          <p:cNvSpPr/>
          <p:nvPr/>
        </p:nvSpPr>
        <p:spPr>
          <a:xfrm>
            <a:off x="2379624" y="4436723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C243F3F-CAFD-1E46-8284-A21869028D87}"/>
              </a:ext>
            </a:extLst>
          </p:cNvPr>
          <p:cNvSpPr/>
          <p:nvPr/>
        </p:nvSpPr>
        <p:spPr>
          <a:xfrm>
            <a:off x="2376012" y="4705771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7E0705A-67CB-0240-9478-1FA317657356}"/>
              </a:ext>
            </a:extLst>
          </p:cNvPr>
          <p:cNvSpPr/>
          <p:nvPr/>
        </p:nvSpPr>
        <p:spPr>
          <a:xfrm>
            <a:off x="8614602" y="3700329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DE948D-E1AA-6E46-B5FA-D531A4C498B0}"/>
              </a:ext>
            </a:extLst>
          </p:cNvPr>
          <p:cNvSpPr/>
          <p:nvPr/>
        </p:nvSpPr>
        <p:spPr>
          <a:xfrm>
            <a:off x="8618214" y="3972083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99C8A6-84B4-0846-AFD5-A1539A80D5BA}"/>
              </a:ext>
            </a:extLst>
          </p:cNvPr>
          <p:cNvSpPr/>
          <p:nvPr/>
        </p:nvSpPr>
        <p:spPr>
          <a:xfrm>
            <a:off x="8614602" y="4241131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55A7345-38FA-484F-A28E-C669A9D8E29D}"/>
              </a:ext>
            </a:extLst>
          </p:cNvPr>
          <p:cNvCxnSpPr>
            <a:cxnSpLocks/>
          </p:cNvCxnSpPr>
          <p:nvPr/>
        </p:nvCxnSpPr>
        <p:spPr>
          <a:xfrm>
            <a:off x="3183409" y="2161081"/>
            <a:ext cx="2583481" cy="1001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1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FCED73B-BDF8-214E-9BEC-E015D61CEAD3}"/>
                  </a:ext>
                </a:extLst>
              </p:cNvPr>
              <p:cNvSpPr/>
              <p:nvPr/>
            </p:nvSpPr>
            <p:spPr>
              <a:xfrm>
                <a:off x="2439300" y="1595953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FCED73B-BDF8-214E-9BEC-E015D61CE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00" y="1595953"/>
                <a:ext cx="671512" cy="6715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16516A7-6EEA-F446-92AC-61EBDC5B52FC}"/>
                  </a:ext>
                </a:extLst>
              </p:cNvPr>
              <p:cNvSpPr/>
              <p:nvPr/>
            </p:nvSpPr>
            <p:spPr>
              <a:xfrm>
                <a:off x="2439300" y="2794558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16516A7-6EEA-F446-92AC-61EBDC5B5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00" y="2794558"/>
                <a:ext cx="671512" cy="6715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BFDEEAB-5FA4-0446-A5C6-3C93D2F3FBCD}"/>
                  </a:ext>
                </a:extLst>
              </p:cNvPr>
              <p:cNvSpPr/>
              <p:nvPr/>
            </p:nvSpPr>
            <p:spPr>
              <a:xfrm>
                <a:off x="2439300" y="4664675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BFDEEAB-5FA4-0446-A5C6-3C93D2F3F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00" y="4664675"/>
                <a:ext cx="671512" cy="6715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D084BEE-E7D9-254F-A6F0-D26CBECA5E33}"/>
                  </a:ext>
                </a:extLst>
              </p:cNvPr>
              <p:cNvSpPr/>
              <p:nvPr/>
            </p:nvSpPr>
            <p:spPr>
              <a:xfrm>
                <a:off x="9081189" y="2794558"/>
                <a:ext cx="671512" cy="6715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D084BEE-E7D9-254F-A6F0-D26CBECA5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189" y="2794558"/>
                <a:ext cx="671512" cy="6715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39190D5-ADDD-A142-90D8-C42C07185DA1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3110812" y="1931709"/>
            <a:ext cx="5970377" cy="1198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2CE4DBA8-91E2-A04A-B4D6-21BD58ACBF7F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3110812" y="3130314"/>
            <a:ext cx="59703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C6BE730D-0862-DE43-B094-280F86008547}"/>
              </a:ext>
            </a:extLst>
          </p:cNvPr>
          <p:cNvCxnSpPr>
            <a:cxnSpLocks/>
            <a:stCxn id="15" idx="7"/>
            <a:endCxn id="19" idx="2"/>
          </p:cNvCxnSpPr>
          <p:nvPr/>
        </p:nvCxnSpPr>
        <p:spPr>
          <a:xfrm flipV="1">
            <a:off x="3012471" y="3130314"/>
            <a:ext cx="6068718" cy="1632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27E0705A-67CB-0240-9478-1FA317657356}"/>
              </a:ext>
            </a:extLst>
          </p:cNvPr>
          <p:cNvSpPr/>
          <p:nvPr/>
        </p:nvSpPr>
        <p:spPr>
          <a:xfrm>
            <a:off x="2700438" y="3679690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DE948D-E1AA-6E46-B5FA-D531A4C498B0}"/>
              </a:ext>
            </a:extLst>
          </p:cNvPr>
          <p:cNvSpPr/>
          <p:nvPr/>
        </p:nvSpPr>
        <p:spPr>
          <a:xfrm>
            <a:off x="2704050" y="3951444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599C8A6-84B4-0846-AFD5-A1539A80D5BA}"/>
              </a:ext>
            </a:extLst>
          </p:cNvPr>
          <p:cNvSpPr/>
          <p:nvPr/>
        </p:nvSpPr>
        <p:spPr>
          <a:xfrm>
            <a:off x="2700438" y="4220492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671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E941D6-8D89-AB4F-900D-D2FC7A3971CC}"/>
                  </a:ext>
                </a:extLst>
              </p:cNvPr>
              <p:cNvSpPr txBox="1"/>
              <p:nvPr/>
            </p:nvSpPr>
            <p:spPr>
              <a:xfrm>
                <a:off x="773654" y="330200"/>
                <a:ext cx="5059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E941D6-8D89-AB4F-900D-D2FC7A397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" y="330200"/>
                <a:ext cx="505908" cy="677108"/>
              </a:xfrm>
              <a:prstGeom prst="rect">
                <a:avLst/>
              </a:prstGeom>
              <a:blipFill>
                <a:blip r:embed="rId2"/>
                <a:stretch>
                  <a:fillRect l="-21951" r="-19512" b="-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5A8D42-D7AC-444B-83A7-112A422F97B6}"/>
              </a:ext>
            </a:extLst>
          </p:cNvPr>
          <p:cNvCxnSpPr>
            <a:cxnSpLocks/>
          </p:cNvCxnSpPr>
          <p:nvPr/>
        </p:nvCxnSpPr>
        <p:spPr>
          <a:xfrm>
            <a:off x="1279562" y="668754"/>
            <a:ext cx="109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3A18E2-9AEA-B643-A787-3890BC276953}"/>
                  </a:ext>
                </a:extLst>
              </p:cNvPr>
              <p:cNvSpPr txBox="1"/>
              <p:nvPr/>
            </p:nvSpPr>
            <p:spPr>
              <a:xfrm>
                <a:off x="2341414" y="330200"/>
                <a:ext cx="73526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3A18E2-9AEA-B643-A787-3890BC276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14" y="330200"/>
                <a:ext cx="735265" cy="677108"/>
              </a:xfrm>
              <a:prstGeom prst="rect">
                <a:avLst/>
              </a:prstGeom>
              <a:blipFill>
                <a:blip r:embed="rId3"/>
                <a:stretch>
                  <a:fillRect l="-16949" r="-5085" b="-54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0F10E-EAD8-184B-8CE4-2F80B0E584D1}"/>
                  </a:ext>
                </a:extLst>
              </p:cNvPr>
              <p:cNvSpPr txBox="1"/>
              <p:nvPr/>
            </p:nvSpPr>
            <p:spPr>
              <a:xfrm>
                <a:off x="4138531" y="330200"/>
                <a:ext cx="73039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0F10E-EAD8-184B-8CE4-2F80B0E58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31" y="330200"/>
                <a:ext cx="730393" cy="677108"/>
              </a:xfrm>
              <a:prstGeom prst="rect">
                <a:avLst/>
              </a:prstGeom>
              <a:blipFill>
                <a:blip r:embed="rId4"/>
                <a:stretch>
                  <a:fillRect l="-16949" r="-5085" b="-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941435-5858-834E-9B0A-F25EF12128A0}"/>
                  </a:ext>
                </a:extLst>
              </p:cNvPr>
              <p:cNvSpPr txBox="1"/>
              <p:nvPr/>
            </p:nvSpPr>
            <p:spPr>
              <a:xfrm>
                <a:off x="5906794" y="330200"/>
                <a:ext cx="74731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941435-5858-834E-9B0A-F25EF1212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794" y="330200"/>
                <a:ext cx="747319" cy="677108"/>
              </a:xfrm>
              <a:prstGeom prst="rect">
                <a:avLst/>
              </a:prstGeom>
              <a:blipFill>
                <a:blip r:embed="rId5"/>
                <a:stretch>
                  <a:fillRect l="-16667" r="-5000" b="-54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72E6EF-A4F3-E746-8AC8-48F6C84A92CB}"/>
                  </a:ext>
                </a:extLst>
              </p:cNvPr>
              <p:cNvSpPr txBox="1"/>
              <p:nvPr/>
            </p:nvSpPr>
            <p:spPr>
              <a:xfrm>
                <a:off x="7715965" y="334208"/>
                <a:ext cx="74244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72E6EF-A4F3-E746-8AC8-48F6C84A9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65" y="334208"/>
                <a:ext cx="742447" cy="677108"/>
              </a:xfrm>
              <a:prstGeom prst="rect">
                <a:avLst/>
              </a:prstGeom>
              <a:blipFill>
                <a:blip r:embed="rId6"/>
                <a:stretch>
                  <a:fillRect l="-16667" r="-5000" b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85BC2-4588-ED44-8B66-B31A78DC36D8}"/>
                  </a:ext>
                </a:extLst>
              </p:cNvPr>
              <p:cNvSpPr txBox="1"/>
              <p:nvPr/>
            </p:nvSpPr>
            <p:spPr>
              <a:xfrm>
                <a:off x="9659720" y="330200"/>
                <a:ext cx="20567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85BC2-4588-ED44-8B66-B31A78DC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720" y="330200"/>
                <a:ext cx="2056717" cy="677108"/>
              </a:xfrm>
              <a:prstGeom prst="rect">
                <a:avLst/>
              </a:prstGeom>
              <a:blipFill>
                <a:blip r:embed="rId7"/>
                <a:stretch>
                  <a:fillRect l="-5521" r="-9202" b="-3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4B39B1B-0542-A643-89CB-26A6DBBDC00D}"/>
              </a:ext>
            </a:extLst>
          </p:cNvPr>
          <p:cNvCxnSpPr>
            <a:cxnSpLocks/>
          </p:cNvCxnSpPr>
          <p:nvPr/>
        </p:nvCxnSpPr>
        <p:spPr>
          <a:xfrm>
            <a:off x="3045285" y="668754"/>
            <a:ext cx="109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F3E875-66BD-1C4B-BDE5-EA24FC655B26}"/>
              </a:ext>
            </a:extLst>
          </p:cNvPr>
          <p:cNvCxnSpPr>
            <a:cxnSpLocks/>
          </p:cNvCxnSpPr>
          <p:nvPr/>
        </p:nvCxnSpPr>
        <p:spPr>
          <a:xfrm>
            <a:off x="4813548" y="668754"/>
            <a:ext cx="109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CB9CD4-3714-934C-BFAD-898531F468C6}"/>
              </a:ext>
            </a:extLst>
          </p:cNvPr>
          <p:cNvCxnSpPr>
            <a:cxnSpLocks/>
          </p:cNvCxnSpPr>
          <p:nvPr/>
        </p:nvCxnSpPr>
        <p:spPr>
          <a:xfrm>
            <a:off x="6616700" y="668754"/>
            <a:ext cx="109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8C4E33-88F2-D741-A811-D116A4D0C78A}"/>
              </a:ext>
            </a:extLst>
          </p:cNvPr>
          <p:cNvCxnSpPr>
            <a:cxnSpLocks/>
          </p:cNvCxnSpPr>
          <p:nvPr/>
        </p:nvCxnSpPr>
        <p:spPr>
          <a:xfrm>
            <a:off x="8407827" y="668754"/>
            <a:ext cx="109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E80F05-C937-6049-A8A2-5EB53D5D59F0}"/>
                  </a:ext>
                </a:extLst>
              </p:cNvPr>
              <p:cNvSpPr txBox="1"/>
              <p:nvPr/>
            </p:nvSpPr>
            <p:spPr>
              <a:xfrm>
                <a:off x="1298925" y="730309"/>
                <a:ext cx="1054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E80F05-C937-6049-A8A2-5EB53D5D5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25" y="730309"/>
                <a:ext cx="1054519" cy="276999"/>
              </a:xfrm>
              <a:prstGeom prst="rect">
                <a:avLst/>
              </a:prstGeom>
              <a:blipFill>
                <a:blip r:embed="rId8"/>
                <a:stretch>
                  <a:fillRect l="-4762" t="-4348" r="-1190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4549FF-F482-B945-9DCE-04BD5085DAF9}"/>
                  </a:ext>
                </a:extLst>
              </p:cNvPr>
              <p:cNvSpPr txBox="1"/>
              <p:nvPr/>
            </p:nvSpPr>
            <p:spPr>
              <a:xfrm>
                <a:off x="3258107" y="730308"/>
                <a:ext cx="65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4549FF-F482-B945-9DCE-04BD5085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7" y="730308"/>
                <a:ext cx="655564" cy="276999"/>
              </a:xfrm>
              <a:prstGeom prst="rect">
                <a:avLst/>
              </a:prstGeom>
              <a:blipFill>
                <a:blip r:embed="rId9"/>
                <a:stretch>
                  <a:fillRect l="-7547" t="-4348" r="-11321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6BC714-CB2A-B945-B438-41518E92F162}"/>
                  </a:ext>
                </a:extLst>
              </p:cNvPr>
              <p:cNvSpPr txBox="1"/>
              <p:nvPr/>
            </p:nvSpPr>
            <p:spPr>
              <a:xfrm>
                <a:off x="4782320" y="726302"/>
                <a:ext cx="1155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6BC714-CB2A-B945-B438-41518E92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20" y="726302"/>
                <a:ext cx="1155701" cy="276999"/>
              </a:xfrm>
              <a:prstGeom prst="rect">
                <a:avLst/>
              </a:prstGeom>
              <a:blipFill>
                <a:blip r:embed="rId10"/>
                <a:stretch>
                  <a:fillRect l="-4348" t="-4348" r="-1087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0BE354-0614-5E4B-A588-33699DA03142}"/>
                  </a:ext>
                </a:extLst>
              </p:cNvPr>
              <p:cNvSpPr txBox="1"/>
              <p:nvPr/>
            </p:nvSpPr>
            <p:spPr>
              <a:xfrm>
                <a:off x="6826799" y="726302"/>
                <a:ext cx="6605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0BE354-0614-5E4B-A588-33699DA0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99" y="726302"/>
                <a:ext cx="660502" cy="276999"/>
              </a:xfrm>
              <a:prstGeom prst="rect">
                <a:avLst/>
              </a:prstGeom>
              <a:blipFill>
                <a:blip r:embed="rId11"/>
                <a:stretch>
                  <a:fillRect l="-7547" t="-4348" r="-13208" b="-304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911BDB-EFE0-004E-A2A6-85BA0882762F}"/>
                  </a:ext>
                </a:extLst>
              </p:cNvPr>
              <p:cNvSpPr txBox="1"/>
              <p:nvPr/>
            </p:nvSpPr>
            <p:spPr>
              <a:xfrm>
                <a:off x="8687076" y="734317"/>
                <a:ext cx="519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911BDB-EFE0-004E-A2A6-85BA0882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076" y="734317"/>
                <a:ext cx="519309" cy="276999"/>
              </a:xfrm>
              <a:prstGeom prst="rect">
                <a:avLst/>
              </a:prstGeom>
              <a:blipFill>
                <a:blip r:embed="rId12"/>
                <a:stretch>
                  <a:fillRect l="-9756" r="-9756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B2D0DA-208C-F94B-A800-D49FC5808CA8}"/>
                  </a:ext>
                </a:extLst>
              </p:cNvPr>
              <p:cNvSpPr txBox="1"/>
              <p:nvPr/>
            </p:nvSpPr>
            <p:spPr>
              <a:xfrm>
                <a:off x="876910" y="2330509"/>
                <a:ext cx="2199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B2D0DA-208C-F94B-A800-D49FC5808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10" y="2330509"/>
                <a:ext cx="2199769" cy="369332"/>
              </a:xfrm>
              <a:prstGeom prst="rect">
                <a:avLst/>
              </a:prstGeom>
              <a:blipFill>
                <a:blip r:embed="rId13"/>
                <a:stretch>
                  <a:fillRect l="-2874" t="-6667" r="-575" b="-4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1491D3-1453-564A-8E69-B21B9666F717}"/>
                  </a:ext>
                </a:extLst>
              </p:cNvPr>
              <p:cNvSpPr txBox="1"/>
              <p:nvPr/>
            </p:nvSpPr>
            <p:spPr>
              <a:xfrm>
                <a:off x="876910" y="3016309"/>
                <a:ext cx="1600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1" lang="en-US" altLang="ko-Kore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1491D3-1453-564A-8E69-B21B9666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10" y="3016309"/>
                <a:ext cx="1600631" cy="369332"/>
              </a:xfrm>
              <a:prstGeom prst="rect">
                <a:avLst/>
              </a:prstGeom>
              <a:blipFill>
                <a:blip r:embed="rId14"/>
                <a:stretch>
                  <a:fillRect l="-3968" r="-7143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608050-0184-054A-812C-7E5DAC87EB0E}"/>
                  </a:ext>
                </a:extLst>
              </p:cNvPr>
              <p:cNvSpPr txBox="1"/>
              <p:nvPr/>
            </p:nvSpPr>
            <p:spPr>
              <a:xfrm>
                <a:off x="876910" y="3702109"/>
                <a:ext cx="23418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608050-0184-054A-812C-7E5DAC87E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10" y="3702109"/>
                <a:ext cx="2341860" cy="369332"/>
              </a:xfrm>
              <a:prstGeom prst="rect">
                <a:avLst/>
              </a:prstGeom>
              <a:blipFill>
                <a:blip r:embed="rId15"/>
                <a:stretch>
                  <a:fillRect l="-2703" t="-6667" r="-541" b="-4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36A649-417E-6040-B7D6-E1FA435A263F}"/>
                  </a:ext>
                </a:extLst>
              </p:cNvPr>
              <p:cNvSpPr txBox="1"/>
              <p:nvPr/>
            </p:nvSpPr>
            <p:spPr>
              <a:xfrm>
                <a:off x="876910" y="4387909"/>
                <a:ext cx="1613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1" lang="en-US" altLang="ko-Kore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36A649-417E-6040-B7D6-E1FA435A2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10" y="4387909"/>
                <a:ext cx="1613840" cy="369332"/>
              </a:xfrm>
              <a:prstGeom prst="rect">
                <a:avLst/>
              </a:prstGeom>
              <a:blipFill>
                <a:blip r:embed="rId16"/>
                <a:stretch>
                  <a:fillRect l="-4688" r="-6250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2EB8AD-6F86-6F4E-B4A4-7B4098B59AC5}"/>
                  </a:ext>
                </a:extLst>
              </p:cNvPr>
              <p:cNvSpPr txBox="1"/>
              <p:nvPr/>
            </p:nvSpPr>
            <p:spPr>
              <a:xfrm>
                <a:off x="876910" y="5081764"/>
                <a:ext cx="5682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𝑙𝑛</m:t>
                      </m:r>
                      <m:sSup>
                        <m:sSup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kumimoji="1" lang="en-US" altLang="ko-Kore-KR" sz="2400" b="0" i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⁡(1−</m:t>
                      </m:r>
                      <m:sSup>
                        <m:sSup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2EB8AD-6F86-6F4E-B4A4-7B4098B59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10" y="5081764"/>
                <a:ext cx="5682774" cy="369332"/>
              </a:xfrm>
              <a:prstGeom prst="rect">
                <a:avLst/>
              </a:prstGeom>
              <a:blipFill>
                <a:blip r:embed="rId17"/>
                <a:stretch>
                  <a:fillRect l="-893" t="-6667" r="-1339" b="-3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9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E941D6-8D89-AB4F-900D-D2FC7A3971CC}"/>
                  </a:ext>
                </a:extLst>
              </p:cNvPr>
              <p:cNvSpPr txBox="1"/>
              <p:nvPr/>
            </p:nvSpPr>
            <p:spPr>
              <a:xfrm>
                <a:off x="773654" y="330200"/>
                <a:ext cx="5059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E941D6-8D89-AB4F-900D-D2FC7A397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" y="330200"/>
                <a:ext cx="505908" cy="677108"/>
              </a:xfrm>
              <a:prstGeom prst="rect">
                <a:avLst/>
              </a:prstGeom>
              <a:blipFill>
                <a:blip r:embed="rId2"/>
                <a:stretch>
                  <a:fillRect l="-21951" r="-19512" b="-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3A18E2-9AEA-B643-A787-3890BC276953}"/>
                  </a:ext>
                </a:extLst>
              </p:cNvPr>
              <p:cNvSpPr txBox="1"/>
              <p:nvPr/>
            </p:nvSpPr>
            <p:spPr>
              <a:xfrm>
                <a:off x="2341414" y="330200"/>
                <a:ext cx="73526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3A18E2-9AEA-B643-A787-3890BC276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14" y="330200"/>
                <a:ext cx="735265" cy="677108"/>
              </a:xfrm>
              <a:prstGeom prst="rect">
                <a:avLst/>
              </a:prstGeom>
              <a:blipFill>
                <a:blip r:embed="rId3"/>
                <a:stretch>
                  <a:fillRect l="-16949" r="-5085" b="-54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0F10E-EAD8-184B-8CE4-2F80B0E584D1}"/>
                  </a:ext>
                </a:extLst>
              </p:cNvPr>
              <p:cNvSpPr txBox="1"/>
              <p:nvPr/>
            </p:nvSpPr>
            <p:spPr>
              <a:xfrm>
                <a:off x="4138531" y="330200"/>
                <a:ext cx="73039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0F10E-EAD8-184B-8CE4-2F80B0E58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31" y="330200"/>
                <a:ext cx="730393" cy="677108"/>
              </a:xfrm>
              <a:prstGeom prst="rect">
                <a:avLst/>
              </a:prstGeom>
              <a:blipFill>
                <a:blip r:embed="rId4"/>
                <a:stretch>
                  <a:fillRect l="-16949" r="-5085" b="-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941435-5858-834E-9B0A-F25EF12128A0}"/>
                  </a:ext>
                </a:extLst>
              </p:cNvPr>
              <p:cNvSpPr txBox="1"/>
              <p:nvPr/>
            </p:nvSpPr>
            <p:spPr>
              <a:xfrm>
                <a:off x="5906794" y="330200"/>
                <a:ext cx="74731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941435-5858-834E-9B0A-F25EF1212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794" y="330200"/>
                <a:ext cx="747319" cy="677108"/>
              </a:xfrm>
              <a:prstGeom prst="rect">
                <a:avLst/>
              </a:prstGeom>
              <a:blipFill>
                <a:blip r:embed="rId5"/>
                <a:stretch>
                  <a:fillRect l="-16667" r="-5000" b="-54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72E6EF-A4F3-E746-8AC8-48F6C84A92CB}"/>
                  </a:ext>
                </a:extLst>
              </p:cNvPr>
              <p:cNvSpPr txBox="1"/>
              <p:nvPr/>
            </p:nvSpPr>
            <p:spPr>
              <a:xfrm>
                <a:off x="7715965" y="334208"/>
                <a:ext cx="74244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72E6EF-A4F3-E746-8AC8-48F6C84A9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65" y="334208"/>
                <a:ext cx="742447" cy="677108"/>
              </a:xfrm>
              <a:prstGeom prst="rect">
                <a:avLst/>
              </a:prstGeom>
              <a:blipFill>
                <a:blip r:embed="rId6"/>
                <a:stretch>
                  <a:fillRect l="-16667" r="-5000" b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85BC2-4588-ED44-8B66-B31A78DC36D8}"/>
                  </a:ext>
                </a:extLst>
              </p:cNvPr>
              <p:cNvSpPr txBox="1"/>
              <p:nvPr/>
            </p:nvSpPr>
            <p:spPr>
              <a:xfrm>
                <a:off x="9659720" y="330200"/>
                <a:ext cx="20567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sz="4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4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44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985BC2-4588-ED44-8B66-B31A78DC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720" y="330200"/>
                <a:ext cx="2056717" cy="677108"/>
              </a:xfrm>
              <a:prstGeom prst="rect">
                <a:avLst/>
              </a:prstGeom>
              <a:blipFill>
                <a:blip r:embed="rId7"/>
                <a:stretch>
                  <a:fillRect l="-5521" r="-9202" b="-3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8C4E33-88F2-D741-A811-D116A4D0C78A}"/>
              </a:ext>
            </a:extLst>
          </p:cNvPr>
          <p:cNvCxnSpPr>
            <a:cxnSpLocks/>
          </p:cNvCxnSpPr>
          <p:nvPr/>
        </p:nvCxnSpPr>
        <p:spPr>
          <a:xfrm flipH="1">
            <a:off x="8458412" y="711658"/>
            <a:ext cx="114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4549FF-F482-B945-9DCE-04BD5085DAF9}"/>
                  </a:ext>
                </a:extLst>
              </p:cNvPr>
              <p:cNvSpPr txBox="1"/>
              <p:nvPr/>
            </p:nvSpPr>
            <p:spPr>
              <a:xfrm>
                <a:off x="3400304" y="74233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4549FF-F482-B945-9DCE-04BD5085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304" y="742333"/>
                <a:ext cx="435247" cy="276999"/>
              </a:xfrm>
              <a:prstGeom prst="rect">
                <a:avLst/>
              </a:prstGeom>
              <a:blipFill>
                <a:blip r:embed="rId8"/>
                <a:stretch>
                  <a:fillRect l="-11429" t="-4348" r="-5714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6BC714-CB2A-B945-B438-41518E92F162}"/>
                  </a:ext>
                </a:extLst>
              </p:cNvPr>
              <p:cNvSpPr txBox="1"/>
              <p:nvPr/>
            </p:nvSpPr>
            <p:spPr>
              <a:xfrm>
                <a:off x="4922140" y="747934"/>
                <a:ext cx="988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6BC714-CB2A-B945-B438-41518E92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140" y="747934"/>
                <a:ext cx="988669" cy="276999"/>
              </a:xfrm>
              <a:prstGeom prst="rect">
                <a:avLst/>
              </a:prstGeom>
              <a:blipFill>
                <a:blip r:embed="rId9"/>
                <a:stretch>
                  <a:fillRect l="-5063" t="-9091" r="-2532"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0BE354-0614-5E4B-A588-33699DA03142}"/>
                  </a:ext>
                </a:extLst>
              </p:cNvPr>
              <p:cNvSpPr txBox="1"/>
              <p:nvPr/>
            </p:nvSpPr>
            <p:spPr>
              <a:xfrm>
                <a:off x="7006642" y="747017"/>
                <a:ext cx="440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0BE354-0614-5E4B-A588-33699DA0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42" y="747017"/>
                <a:ext cx="440185" cy="276999"/>
              </a:xfrm>
              <a:prstGeom prst="rect">
                <a:avLst/>
              </a:prstGeom>
              <a:blipFill>
                <a:blip r:embed="rId10"/>
                <a:stretch>
                  <a:fillRect l="-11111" t="-9091" r="-2778"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911BDB-EFE0-004E-A2A6-85BA0882762F}"/>
                  </a:ext>
                </a:extLst>
              </p:cNvPr>
              <p:cNvSpPr txBox="1"/>
              <p:nvPr/>
            </p:nvSpPr>
            <p:spPr>
              <a:xfrm>
                <a:off x="8810941" y="747017"/>
                <a:ext cx="437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911BDB-EFE0-004E-A2A6-85BA0882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941" y="747017"/>
                <a:ext cx="437940" cy="276999"/>
              </a:xfrm>
              <a:prstGeom prst="rect">
                <a:avLst/>
              </a:prstGeom>
              <a:blipFill>
                <a:blip r:embed="rId11"/>
                <a:stretch>
                  <a:fillRect l="-11111" t="-9091" r="-5556"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098C7D7-7DCA-4C48-B3E4-EB81EBC05B39}"/>
              </a:ext>
            </a:extLst>
          </p:cNvPr>
          <p:cNvCxnSpPr>
            <a:cxnSpLocks/>
          </p:cNvCxnSpPr>
          <p:nvPr/>
        </p:nvCxnSpPr>
        <p:spPr>
          <a:xfrm flipH="1">
            <a:off x="6572966" y="714060"/>
            <a:ext cx="114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266247-1FE5-5E4B-8484-8EA9D5AA5830}"/>
              </a:ext>
            </a:extLst>
          </p:cNvPr>
          <p:cNvCxnSpPr>
            <a:cxnSpLocks/>
          </p:cNvCxnSpPr>
          <p:nvPr/>
        </p:nvCxnSpPr>
        <p:spPr>
          <a:xfrm flipH="1">
            <a:off x="4795022" y="711658"/>
            <a:ext cx="114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51296A-2140-A74A-97B5-06357310463C}"/>
              </a:ext>
            </a:extLst>
          </p:cNvPr>
          <p:cNvCxnSpPr>
            <a:cxnSpLocks/>
          </p:cNvCxnSpPr>
          <p:nvPr/>
        </p:nvCxnSpPr>
        <p:spPr>
          <a:xfrm flipH="1">
            <a:off x="2995532" y="711658"/>
            <a:ext cx="114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C4F3363-ACB8-9443-9A03-2AD35283A7D0}"/>
              </a:ext>
            </a:extLst>
          </p:cNvPr>
          <p:cNvCxnSpPr>
            <a:cxnSpLocks/>
          </p:cNvCxnSpPr>
          <p:nvPr/>
        </p:nvCxnSpPr>
        <p:spPr>
          <a:xfrm flipH="1">
            <a:off x="1210445" y="711658"/>
            <a:ext cx="114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198ABC-87F6-9147-9C48-263BFB5C5945}"/>
                  </a:ext>
                </a:extLst>
              </p:cNvPr>
              <p:cNvSpPr txBox="1"/>
              <p:nvPr/>
            </p:nvSpPr>
            <p:spPr>
              <a:xfrm>
                <a:off x="1328145" y="742333"/>
                <a:ext cx="978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198ABC-87F6-9147-9C48-263BFB5C5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45" y="742333"/>
                <a:ext cx="978794" cy="276999"/>
              </a:xfrm>
              <a:prstGeom prst="rect">
                <a:avLst/>
              </a:prstGeom>
              <a:blipFill>
                <a:blip r:embed="rId12"/>
                <a:stretch>
                  <a:fillRect l="-5128" t="-4348" r="-2564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F9FFBBF-CC8C-8D44-90E1-F5C9EF7C9A4F}"/>
                  </a:ext>
                </a:extLst>
              </p:cNvPr>
              <p:cNvSpPr/>
              <p:nvPr/>
            </p:nvSpPr>
            <p:spPr>
              <a:xfrm>
                <a:off x="773654" y="1267600"/>
                <a:ext cx="3449534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ko-Kore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ko-Kore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1" lang="en-US" altLang="ko-Kore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ko-Kore-K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ore-KR" altLang="en-US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F9FFBBF-CC8C-8D44-90E1-F5C9EF7C9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" y="1267600"/>
                <a:ext cx="3449534" cy="876907"/>
              </a:xfrm>
              <a:prstGeom prst="rect">
                <a:avLst/>
              </a:prstGeom>
              <a:blipFill>
                <a:blip r:embed="rId13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2FA808-78B5-2245-8C51-31B22FBE7B2C}"/>
              </a:ext>
            </a:extLst>
          </p:cNvPr>
          <p:cNvSpPr txBox="1"/>
          <p:nvPr/>
        </p:nvSpPr>
        <p:spPr>
          <a:xfrm>
            <a:off x="3880040" y="31001"/>
            <a:ext cx="443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>
                <a:solidFill>
                  <a:srgbClr val="C00000"/>
                </a:solidFill>
              </a:rPr>
              <a:t>제곱아니고 </a:t>
            </a:r>
            <a:r>
              <a:rPr kumimoji="1" lang="en-US" altLang="ko-Kore-KR">
                <a:solidFill>
                  <a:srgbClr val="C00000"/>
                </a:solidFill>
              </a:rPr>
              <a:t>2</a:t>
            </a:r>
            <a:r>
              <a:rPr kumimoji="1" lang="ko-Kore-KR" altLang="en-US">
                <a:solidFill>
                  <a:srgbClr val="C00000"/>
                </a:solidFill>
              </a:rPr>
              <a:t>번째 </a:t>
            </a:r>
            <a:r>
              <a:rPr kumimoji="1" lang="en-US" altLang="ko-Kore-KR">
                <a:solidFill>
                  <a:srgbClr val="C00000"/>
                </a:solidFill>
              </a:rPr>
              <a:t>layer</a:t>
            </a:r>
            <a:r>
              <a:rPr kumimoji="1" lang="ko-Kore-KR" altLang="en-US">
                <a:solidFill>
                  <a:srgbClr val="C00000"/>
                </a:solidFill>
              </a:rPr>
              <a:t>의 매트릭스라는 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DF156E-3705-594D-A4DE-2247A6504216}"/>
                  </a:ext>
                </a:extLst>
              </p:cNvPr>
              <p:cNvSpPr txBox="1"/>
              <p:nvPr/>
            </p:nvSpPr>
            <p:spPr>
              <a:xfrm>
                <a:off x="773654" y="2129453"/>
                <a:ext cx="6577122" cy="576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ore-K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kumimoji="1" lang="en-US" altLang="ko-Kore-KR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400"/>
                  <a:t>  </a:t>
                </a:r>
                <a:endParaRPr kumimoji="1" lang="ko-Kore-KR" altLang="en-US" sz="24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DF156E-3705-594D-A4DE-2247A6504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" y="2129453"/>
                <a:ext cx="6577122" cy="576055"/>
              </a:xfrm>
              <a:prstGeom prst="rect">
                <a:avLst/>
              </a:prstGeom>
              <a:blipFill>
                <a:blip r:embed="rId14"/>
                <a:stretch>
                  <a:fillRect l="-1156" b="-12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5C86D4-1DA0-5D49-A27E-213303B3932E}"/>
                  </a:ext>
                </a:extLst>
              </p:cNvPr>
              <p:cNvSpPr txBox="1"/>
              <p:nvPr/>
            </p:nvSpPr>
            <p:spPr>
              <a:xfrm>
                <a:off x="773654" y="3006360"/>
                <a:ext cx="3091616" cy="576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ko-Kore-KR" sz="2400"/>
                  <a:t>, </a:t>
                </a:r>
                <a:endParaRPr kumimoji="1" lang="ko-Kore-KR" altLang="en-US" sz="240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5C86D4-1DA0-5D49-A27E-213303B3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" y="3006360"/>
                <a:ext cx="3091616" cy="576055"/>
              </a:xfrm>
              <a:prstGeom prst="rect">
                <a:avLst/>
              </a:prstGeom>
              <a:blipFill>
                <a:blip r:embed="rId15"/>
                <a:stretch>
                  <a:fillRect l="-2449" r="-4898" b="-170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C1A4C5-1636-2C4C-B0B4-34B229F1016B}"/>
                  </a:ext>
                </a:extLst>
              </p:cNvPr>
              <p:cNvSpPr txBox="1"/>
              <p:nvPr/>
            </p:nvSpPr>
            <p:spPr>
              <a:xfrm>
                <a:off x="4107439" y="2985515"/>
                <a:ext cx="2707472" cy="576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ore-KR" sz="2400"/>
                  <a:t> </a:t>
                </a:r>
                <a:endParaRPr kumimoji="1" lang="ko-Kore-KR" altLang="en-US" sz="24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C1A4C5-1636-2C4C-B0B4-34B229F1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439" y="2985515"/>
                <a:ext cx="2707472" cy="576055"/>
              </a:xfrm>
              <a:prstGeom prst="rect">
                <a:avLst/>
              </a:prstGeom>
              <a:blipFill>
                <a:blip r:embed="rId16"/>
                <a:stretch>
                  <a:fillRect l="-3271" r="-467" b="-1521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14DA2-A3D1-C842-B7EE-FA63A0A80FEC}"/>
                  </a:ext>
                </a:extLst>
              </p:cNvPr>
              <p:cNvSpPr txBox="1"/>
              <p:nvPr/>
            </p:nvSpPr>
            <p:spPr>
              <a:xfrm>
                <a:off x="773654" y="3883267"/>
                <a:ext cx="3058530" cy="576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sz="2400"/>
                  <a:t> </a:t>
                </a:r>
                <a:endParaRPr kumimoji="1" lang="ko-Kore-KR" altLang="en-US" sz="24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14DA2-A3D1-C842-B7EE-FA63A0A80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4" y="3883267"/>
                <a:ext cx="3058530" cy="576055"/>
              </a:xfrm>
              <a:prstGeom prst="rect">
                <a:avLst/>
              </a:prstGeom>
              <a:blipFill>
                <a:blip r:embed="rId17"/>
                <a:stretch>
                  <a:fillRect l="-2479" b="-12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F9CBA3-3BC7-354E-A1B2-3BF52798DDFD}"/>
                  </a:ext>
                </a:extLst>
              </p:cNvPr>
              <p:cNvSpPr txBox="1"/>
              <p:nvPr/>
            </p:nvSpPr>
            <p:spPr>
              <a:xfrm>
                <a:off x="740568" y="4759283"/>
                <a:ext cx="5088316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ore-KR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ko-Kore-KR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ore-KR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kumimoji="1" lang="en-US" altLang="ko-Kore-KR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kumimoji="1" lang="en-US" altLang="ko-Kore-KR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ore-KR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kumimoji="1" lang="en-US" altLang="ko-Kore-KR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kumimoji="1" lang="en-US" altLang="ko-Kore-KR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r>
                            <a:rPr kumimoji="1" lang="en-US" altLang="ko-Kore-KR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ore-KR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kumimoji="1" lang="en-US" altLang="ko-Kore-KR" sz="2000" b="0" i="1">
                          <a:latin typeface="Cambria Math" panose="02040503050406030204" pitchFamily="18" charset="0"/>
                        </a:rPr>
                        <m:t>=1− </m:t>
                      </m:r>
                      <m:func>
                        <m:funcPr>
                          <m:ctrlPr>
                            <a:rPr kumimoji="1" lang="en-US" altLang="ko-Kore-KR" sz="20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ore-KR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</m:e>
                            <m:sup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p>
                            <m:sSupPr>
                              <m:ctrlPr>
                                <a:rPr kumimoji="1" lang="en-US" altLang="ko-Kore-KR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  <m:r>
                        <a:rPr kumimoji="1" lang="en-US" altLang="ko-Kore-KR" sz="2000" b="0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kumimoji="1" lang="en-US" altLang="ko-Kore-KR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0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ko-Kore-KR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ore-KR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1" lang="en-US" altLang="ko-Kore-KR" sz="2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ore-KR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200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F9CBA3-3BC7-354E-A1B2-3BF52798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8" y="4759283"/>
                <a:ext cx="5088316" cy="616900"/>
              </a:xfrm>
              <a:prstGeom prst="rect">
                <a:avLst/>
              </a:prstGeom>
              <a:blipFill>
                <a:blip r:embed="rId18"/>
                <a:stretch>
                  <a:fillRect l="-748" b="-1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286DE2-C0AF-FE40-84B2-1231055638DD}"/>
                  </a:ext>
                </a:extLst>
              </p:cNvPr>
              <p:cNvSpPr txBox="1"/>
              <p:nvPr/>
            </p:nvSpPr>
            <p:spPr>
              <a:xfrm>
                <a:off x="740568" y="5657035"/>
                <a:ext cx="3876639" cy="575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=[</m:t>
                    </m:r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, ..</m:t>
                    </m:r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ore-KR" sz="2400"/>
                  <a:t>, </a:t>
                </a:r>
                <a:endParaRPr kumimoji="1" lang="ko-Kore-KR" altLang="en-US" sz="240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286DE2-C0AF-FE40-84B2-123105563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8" y="5657035"/>
                <a:ext cx="3876639" cy="575222"/>
              </a:xfrm>
              <a:prstGeom prst="rect">
                <a:avLst/>
              </a:prstGeom>
              <a:blipFill>
                <a:blip r:embed="rId19"/>
                <a:stretch>
                  <a:fillRect l="-2288" r="-3922" b="-1956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98CBEF-074A-A745-8B65-8D853AE44423}"/>
                  </a:ext>
                </a:extLst>
              </p:cNvPr>
              <p:cNvSpPr txBox="1"/>
              <p:nvPr/>
            </p:nvSpPr>
            <p:spPr>
              <a:xfrm>
                <a:off x="4868924" y="5657035"/>
                <a:ext cx="2599494" cy="575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ore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kumimoji="1" lang="en-US" altLang="ko-Kore-KR" sz="24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ore-KR" sz="2400"/>
                  <a:t> </a:t>
                </a:r>
                <a:endParaRPr kumimoji="1" lang="ko-Kore-KR" altLang="en-US" sz="240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98CBEF-074A-A745-8B65-8D853AE44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924" y="5657035"/>
                <a:ext cx="2599494" cy="575222"/>
              </a:xfrm>
              <a:prstGeom prst="rect">
                <a:avLst/>
              </a:prstGeom>
              <a:blipFill>
                <a:blip r:embed="rId20"/>
                <a:stretch>
                  <a:fillRect l="-3415" r="-488" b="-1521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8DBA2BC-6B22-1D43-A031-C435DDE69C4D}"/>
              </a:ext>
            </a:extLst>
          </p:cNvPr>
          <p:cNvSpPr txBox="1"/>
          <p:nvPr/>
        </p:nvSpPr>
        <p:spPr>
          <a:xfrm>
            <a:off x="3400304" y="614970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/>
              <a:t>h</a:t>
            </a:r>
            <a:r>
              <a:rPr kumimoji="1" lang="ko-Kore-KR" altLang="en-US" sz="1400"/>
              <a:t>개의 </a:t>
            </a:r>
            <a:r>
              <a:rPr kumimoji="1" lang="en-US" altLang="ko-Kore-KR" sz="1400"/>
              <a:t>X</a:t>
            </a:r>
            <a:endParaRPr kumimoji="1" lang="ko-Kore-KR" altLang="en-US" sz="1400"/>
          </a:p>
        </p:txBody>
      </p:sp>
    </p:spTree>
    <p:extLst>
      <p:ext uri="{BB962C8B-B14F-4D97-AF65-F5344CB8AC3E}">
        <p14:creationId xmlns:p14="http://schemas.microsoft.com/office/powerpoint/2010/main" val="138891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621948-B906-134A-BA68-74017479D565}"/>
                  </a:ext>
                </a:extLst>
              </p:cNvPr>
              <p:cNvSpPr txBox="1"/>
              <p:nvPr/>
            </p:nvSpPr>
            <p:spPr>
              <a:xfrm>
                <a:off x="2755567" y="5100143"/>
                <a:ext cx="636808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kumimoji="1" lang="en-US" altLang="ko-Kore-KR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ore-KR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ko-Kore-KR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ore-KR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1" lang="en-US" altLang="ko-Kore-KR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ore-K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ko-Kore-KR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kumimoji="1" lang="en-US" altLang="ko-Kore-KR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ore-KR" b="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ko-Kore-KR" b="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b="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ore-KR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1" lang="en-US" altLang="ko-Kore-K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621948-B906-134A-BA68-74017479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567" y="5100143"/>
                <a:ext cx="6368089" cy="880369"/>
              </a:xfrm>
              <a:prstGeom prst="rect">
                <a:avLst/>
              </a:prstGeom>
              <a:blipFill>
                <a:blip r:embed="rId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3E08C32-DC9D-DC4D-B835-AED9D25B8AC9}"/>
                  </a:ext>
                </a:extLst>
              </p:cNvPr>
              <p:cNvSpPr/>
              <p:nvPr/>
            </p:nvSpPr>
            <p:spPr>
              <a:xfrm>
                <a:off x="2713100" y="588723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3E08C32-DC9D-DC4D-B835-AED9D25B8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100" y="588723"/>
                <a:ext cx="671512" cy="6715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051D4FD-B6B8-2B4B-9A86-AF8755B5469E}"/>
                  </a:ext>
                </a:extLst>
              </p:cNvPr>
              <p:cNvSpPr/>
              <p:nvPr/>
            </p:nvSpPr>
            <p:spPr>
              <a:xfrm>
                <a:off x="2713100" y="1406274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051D4FD-B6B8-2B4B-9A86-AF8755B54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100" y="1406274"/>
                <a:ext cx="671512" cy="6715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10C471E-FEFB-C946-84C4-6652FEE23B08}"/>
                  </a:ext>
                </a:extLst>
              </p:cNvPr>
              <p:cNvSpPr/>
              <p:nvPr/>
            </p:nvSpPr>
            <p:spPr>
              <a:xfrm>
                <a:off x="2713100" y="2244938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10C471E-FEFB-C946-84C4-6652FEE23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100" y="2244938"/>
                <a:ext cx="671512" cy="6715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33D08CB2-AA89-CF4B-A222-CC1053B8B895}"/>
                  </a:ext>
                </a:extLst>
              </p:cNvPr>
              <p:cNvSpPr/>
              <p:nvPr/>
            </p:nvSpPr>
            <p:spPr>
              <a:xfrm>
                <a:off x="2713100" y="3769590"/>
                <a:ext cx="671512" cy="671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33D08CB2-AA89-CF4B-A222-CC1053B8B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100" y="3769590"/>
                <a:ext cx="671512" cy="6715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F6128F0-8C71-D64E-B241-1F3EE6630BA6}"/>
                  </a:ext>
                </a:extLst>
              </p:cNvPr>
              <p:cNvSpPr/>
              <p:nvPr/>
            </p:nvSpPr>
            <p:spPr>
              <a:xfrm>
                <a:off x="5893764" y="620580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7F6128F0-8C71-D64E-B241-1F3EE6630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64" y="620580"/>
                <a:ext cx="671512" cy="6715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4A5FF4A-F411-B549-801F-3911B328A350}"/>
                  </a:ext>
                </a:extLst>
              </p:cNvPr>
              <p:cNvSpPr/>
              <p:nvPr/>
            </p:nvSpPr>
            <p:spPr>
              <a:xfrm>
                <a:off x="5890152" y="1429922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4A5FF4A-F411-B549-801F-3911B328A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152" y="1429922"/>
                <a:ext cx="671512" cy="6715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455488DA-ED8F-2A4F-8793-B916C6B33DD2}"/>
                  </a:ext>
                </a:extLst>
              </p:cNvPr>
              <p:cNvSpPr/>
              <p:nvPr/>
            </p:nvSpPr>
            <p:spPr>
              <a:xfrm>
                <a:off x="5869031" y="2846470"/>
                <a:ext cx="671512" cy="6715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455488DA-ED8F-2A4F-8793-B916C6B3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31" y="2846470"/>
                <a:ext cx="671512" cy="67151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C562E0AB-CC5D-A145-91B4-B60981A3B2E3}"/>
                  </a:ext>
                </a:extLst>
              </p:cNvPr>
              <p:cNvSpPr/>
              <p:nvPr/>
            </p:nvSpPr>
            <p:spPr>
              <a:xfrm>
                <a:off x="8658468" y="1529386"/>
                <a:ext cx="671512" cy="671512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C562E0AB-CC5D-A145-91B4-B60981A3B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468" y="1529386"/>
                <a:ext cx="671512" cy="67151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7EA09D1C-4FD1-6449-9F69-D8286266D323}"/>
              </a:ext>
            </a:extLst>
          </p:cNvPr>
          <p:cNvCxnSpPr>
            <a:stCxn id="34" idx="6"/>
            <a:endCxn id="48" idx="2"/>
          </p:cNvCxnSpPr>
          <p:nvPr/>
        </p:nvCxnSpPr>
        <p:spPr>
          <a:xfrm>
            <a:off x="3384612" y="924479"/>
            <a:ext cx="2509152" cy="318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2430DBC5-DE78-4C48-BF89-5A6C3F2DEDB4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 flipV="1">
            <a:off x="3384612" y="956336"/>
            <a:ext cx="2509152" cy="7856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5DDD1478-538C-5F49-A896-6E4C20762D00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3384612" y="956336"/>
            <a:ext cx="2509152" cy="16243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2E58D0B0-5CA3-D248-8BA7-D279E3217181}"/>
              </a:ext>
            </a:extLst>
          </p:cNvPr>
          <p:cNvCxnSpPr>
            <a:cxnSpLocks/>
            <a:stCxn id="37" idx="7"/>
            <a:endCxn id="48" idx="2"/>
          </p:cNvCxnSpPr>
          <p:nvPr/>
        </p:nvCxnSpPr>
        <p:spPr>
          <a:xfrm flipV="1">
            <a:off x="3286271" y="956336"/>
            <a:ext cx="2607493" cy="29115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E1143F8F-2224-9B4F-962C-B306FB2F8843}"/>
              </a:ext>
            </a:extLst>
          </p:cNvPr>
          <p:cNvCxnSpPr>
            <a:cxnSpLocks/>
            <a:stCxn id="34" idx="6"/>
            <a:endCxn id="49" idx="2"/>
          </p:cNvCxnSpPr>
          <p:nvPr/>
        </p:nvCxnSpPr>
        <p:spPr>
          <a:xfrm>
            <a:off x="3384612" y="924479"/>
            <a:ext cx="2505540" cy="841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6A6A2DE9-702D-6A47-B873-E3EA3C472744}"/>
              </a:ext>
            </a:extLst>
          </p:cNvPr>
          <p:cNvCxnSpPr>
            <a:cxnSpLocks/>
            <a:stCxn id="35" idx="6"/>
            <a:endCxn id="49" idx="2"/>
          </p:cNvCxnSpPr>
          <p:nvPr/>
        </p:nvCxnSpPr>
        <p:spPr>
          <a:xfrm>
            <a:off x="3384612" y="1742030"/>
            <a:ext cx="2505540" cy="23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39106DFB-74D7-D742-9CF0-DBBD1BF8060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 flipV="1">
            <a:off x="3384612" y="1765678"/>
            <a:ext cx="2505540" cy="815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79B0461E-55FE-094A-B35C-3C0A0011709C}"/>
              </a:ext>
            </a:extLst>
          </p:cNvPr>
          <p:cNvCxnSpPr>
            <a:cxnSpLocks/>
            <a:stCxn id="37" idx="7"/>
            <a:endCxn id="49" idx="2"/>
          </p:cNvCxnSpPr>
          <p:nvPr/>
        </p:nvCxnSpPr>
        <p:spPr>
          <a:xfrm flipV="1">
            <a:off x="3286271" y="1765678"/>
            <a:ext cx="2603881" cy="210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E4F7BAA7-19C7-1F43-823C-A8B1F8BFE2A8}"/>
              </a:ext>
            </a:extLst>
          </p:cNvPr>
          <p:cNvCxnSpPr>
            <a:cxnSpLocks/>
            <a:stCxn id="34" idx="6"/>
            <a:endCxn id="50" idx="2"/>
          </p:cNvCxnSpPr>
          <p:nvPr/>
        </p:nvCxnSpPr>
        <p:spPr>
          <a:xfrm>
            <a:off x="3384612" y="924479"/>
            <a:ext cx="2484419" cy="2257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C3D2AEB-1D88-E64D-A322-0D453699DF55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3384612" y="1742030"/>
            <a:ext cx="2484419" cy="1440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2B4A436B-3D7D-8448-8D85-98C2C387B675}"/>
              </a:ext>
            </a:extLst>
          </p:cNvPr>
          <p:cNvCxnSpPr>
            <a:cxnSpLocks/>
            <a:stCxn id="36" idx="6"/>
            <a:endCxn id="50" idx="2"/>
          </p:cNvCxnSpPr>
          <p:nvPr/>
        </p:nvCxnSpPr>
        <p:spPr>
          <a:xfrm>
            <a:off x="3384612" y="2580694"/>
            <a:ext cx="2484419" cy="601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F70CDA09-3B09-C34F-A8E1-A5567370ACB4}"/>
              </a:ext>
            </a:extLst>
          </p:cNvPr>
          <p:cNvCxnSpPr>
            <a:cxnSpLocks/>
            <a:stCxn id="37" idx="7"/>
            <a:endCxn id="50" idx="2"/>
          </p:cNvCxnSpPr>
          <p:nvPr/>
        </p:nvCxnSpPr>
        <p:spPr>
          <a:xfrm flipV="1">
            <a:off x="3286271" y="3182226"/>
            <a:ext cx="2582760" cy="685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770067E0-766F-D342-B0AA-439B6C5A9C4F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6565276" y="956336"/>
            <a:ext cx="2093192" cy="908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6DAF9504-9046-9947-8C3F-C1B6F48DAF5C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6561664" y="1765678"/>
            <a:ext cx="2096804" cy="99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9CB9C787-98F1-BF48-841E-7C600E1A9E8A}"/>
              </a:ext>
            </a:extLst>
          </p:cNvPr>
          <p:cNvCxnSpPr>
            <a:cxnSpLocks/>
            <a:stCxn id="50" idx="7"/>
            <a:endCxn id="53" idx="2"/>
          </p:cNvCxnSpPr>
          <p:nvPr/>
        </p:nvCxnSpPr>
        <p:spPr>
          <a:xfrm flipV="1">
            <a:off x="6442202" y="1865142"/>
            <a:ext cx="2216266" cy="1079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CE0AF6C2-6DBD-FE47-89A7-F89373391FEC}"/>
              </a:ext>
            </a:extLst>
          </p:cNvPr>
          <p:cNvSpPr/>
          <p:nvPr/>
        </p:nvSpPr>
        <p:spPr>
          <a:xfrm>
            <a:off x="2970915" y="2985236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866C3-EACF-6040-8284-002CE041C928}"/>
              </a:ext>
            </a:extLst>
          </p:cNvPr>
          <p:cNvSpPr/>
          <p:nvPr/>
        </p:nvSpPr>
        <p:spPr>
          <a:xfrm>
            <a:off x="2974527" y="3256990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2EAC67F-4019-DC4C-8D21-1649ADAB40D1}"/>
              </a:ext>
            </a:extLst>
          </p:cNvPr>
          <p:cNvSpPr/>
          <p:nvPr/>
        </p:nvSpPr>
        <p:spPr>
          <a:xfrm>
            <a:off x="2970915" y="3526038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BEFBD7A-68A2-4648-84D0-B3A4612CA44D}"/>
              </a:ext>
            </a:extLst>
          </p:cNvPr>
          <p:cNvSpPr/>
          <p:nvPr/>
        </p:nvSpPr>
        <p:spPr>
          <a:xfrm>
            <a:off x="6149773" y="2141470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96E66BA-E97A-4942-8D06-831CF8ED37C4}"/>
              </a:ext>
            </a:extLst>
          </p:cNvPr>
          <p:cNvSpPr/>
          <p:nvPr/>
        </p:nvSpPr>
        <p:spPr>
          <a:xfrm>
            <a:off x="6140685" y="2413224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5BC0DF1-9A39-474E-8388-C6BFCAC77F48}"/>
              </a:ext>
            </a:extLst>
          </p:cNvPr>
          <p:cNvSpPr/>
          <p:nvPr/>
        </p:nvSpPr>
        <p:spPr>
          <a:xfrm>
            <a:off x="6149773" y="2682272"/>
            <a:ext cx="152270" cy="152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12C665-F812-5D46-A082-5828EDEDA3F2}"/>
                  </a:ext>
                </a:extLst>
              </p:cNvPr>
              <p:cNvSpPr txBox="1"/>
              <p:nvPr/>
            </p:nvSpPr>
            <p:spPr>
              <a:xfrm>
                <a:off x="5247208" y="5980512"/>
                <a:ext cx="843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12C665-F812-5D46-A082-5828EDED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08" y="5980512"/>
                <a:ext cx="843116" cy="276999"/>
              </a:xfrm>
              <a:prstGeom prst="rect">
                <a:avLst/>
              </a:prstGeom>
              <a:blipFill>
                <a:blip r:embed="rId11"/>
                <a:stretch>
                  <a:fillRect l="-8955" t="-8696" r="-8955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D720F46-1104-C540-AA10-F7157C588CC8}"/>
                  </a:ext>
                </a:extLst>
              </p:cNvPr>
              <p:cNvSpPr txBox="1"/>
              <p:nvPr/>
            </p:nvSpPr>
            <p:spPr>
              <a:xfrm>
                <a:off x="3238441" y="5980511"/>
                <a:ext cx="843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D720F46-1104-C540-AA10-F7157C588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41" y="5980511"/>
                <a:ext cx="843116" cy="276999"/>
              </a:xfrm>
              <a:prstGeom prst="rect">
                <a:avLst/>
              </a:prstGeom>
              <a:blipFill>
                <a:blip r:embed="rId12"/>
                <a:stretch>
                  <a:fillRect l="-8824" t="-8696" r="-8824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4B9D1A-C8B7-3B42-AFDB-C14328B9992A}"/>
                  </a:ext>
                </a:extLst>
              </p:cNvPr>
              <p:cNvSpPr txBox="1"/>
              <p:nvPr/>
            </p:nvSpPr>
            <p:spPr>
              <a:xfrm>
                <a:off x="7337028" y="5980511"/>
                <a:ext cx="7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 × 1)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4B9D1A-C8B7-3B42-AFDB-C14328B99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28" y="5980511"/>
                <a:ext cx="773417" cy="276999"/>
              </a:xfrm>
              <a:prstGeom prst="rect">
                <a:avLst/>
              </a:prstGeom>
              <a:blipFill>
                <a:blip r:embed="rId13"/>
                <a:stretch>
                  <a:fillRect l="-9677" t="-8696" r="-11290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43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11279</TotalTime>
  <Words>236</Words>
  <Application>Microsoft Macintosh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24</cp:revision>
  <dcterms:created xsi:type="dcterms:W3CDTF">2021-03-24T07:34:27Z</dcterms:created>
  <dcterms:modified xsi:type="dcterms:W3CDTF">2021-04-01T03:34:10Z</dcterms:modified>
</cp:coreProperties>
</file>